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Pedagogická </a:t>
            </a:r>
            <a:r>
              <a:rPr lang="cs-CZ" dirty="0"/>
              <a:t>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4259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/>
              <a:t>…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8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Vybraná literatura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Richard Braun: </a:t>
            </a:r>
            <a:r>
              <a:rPr lang="cs-CZ" sz="3200" i="1" dirty="0"/>
              <a:t>Pedagogicko-psychologická diagnostika.</a:t>
            </a:r>
            <a:r>
              <a:rPr lang="cs-CZ" sz="32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Václav </a:t>
            </a:r>
            <a:r>
              <a:rPr lang="cs-CZ" sz="3200" dirty="0" err="1"/>
              <a:t>Mertin</a:t>
            </a:r>
            <a:r>
              <a:rPr lang="cs-CZ" sz="3200" dirty="0"/>
              <a:t>, Lenka Krejčová a kol. </a:t>
            </a:r>
            <a:r>
              <a:rPr lang="cs-CZ" sz="3200" i="1" dirty="0"/>
              <a:t>Metody a postupy poznávání žáka: pedagogická diagnostika.</a:t>
            </a:r>
            <a:r>
              <a:rPr lang="cs-CZ" sz="3200" dirty="0"/>
              <a:t> 2. vyd. Praha: </a:t>
            </a:r>
            <a:r>
              <a:rPr lang="cs-CZ" sz="3200" dirty="0" err="1"/>
              <a:t>Wolters</a:t>
            </a:r>
            <a:r>
              <a:rPr lang="cs-CZ" sz="3200" dirty="0"/>
              <a:t> </a:t>
            </a:r>
            <a:r>
              <a:rPr lang="cs-CZ" sz="3200" dirty="0" err="1"/>
              <a:t>Kluwer</a:t>
            </a:r>
            <a:r>
              <a:rPr lang="cs-CZ" sz="32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Heinrich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</a:t>
            </a:r>
            <a:r>
              <a:rPr lang="cs-CZ" sz="3200"/>
              <a:t>1857–1911)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118</TotalTime>
  <Words>1441</Words>
  <Application>Microsoft Office PowerPoint</Application>
  <PresentationFormat>Širokoúhlá obrazovka</PresentationFormat>
  <Paragraphs>188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2020-12-14T08:59:31Z</cp:lastPrinted>
  <dcterms:created xsi:type="dcterms:W3CDTF">2020-10-05T06:18:46Z</dcterms:created>
  <dcterms:modified xsi:type="dcterms:W3CDTF">2023-01-26T13:03:58Z</dcterms:modified>
</cp:coreProperties>
</file>