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2"/>
  </p:normalViewPr>
  <p:slideViewPr>
    <p:cSldViewPr snapToGrid="0">
      <p:cViewPr varScale="1">
        <p:scale>
          <a:sx n="102" d="100"/>
          <a:sy n="102" d="100"/>
        </p:scale>
        <p:origin x="8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51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786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405209-5179-4359-91ED-1B1A46619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ACE66A86-8455-497B-9CA4-F460A19E5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7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107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9DB7AC-F7D7-430A-A2A7-CD3EBBF1D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6741F519-22CF-4C01-B140-5480DBAB3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532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4/23/23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5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4/23/23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03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4/23/23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891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ED274-5EB4-4EF4-B353-E55BD5026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4/23/23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400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4853C57-22BC-4465-8B37-DC06FE5A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50D594-9D00-4E12-9A7B-8B78EC199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4/23/23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32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DA6865-0A03-48FA-AD6E-D5BF8FDE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205CDEB9-8DED-4711-8140-4C943FC2C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4/23/23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37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4/23/23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69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7" r:id="rId6"/>
    <p:sldLayoutId id="2147483732" r:id="rId7"/>
    <p:sldLayoutId id="2147483733" r:id="rId8"/>
    <p:sldLayoutId id="2147483734" r:id="rId9"/>
    <p:sldLayoutId id="2147483736" r:id="rId10"/>
    <p:sldLayoutId id="214748373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173122F-D466-4F08-90FA-0038F7AC21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5FA838A-0E6E-4C88-AD16-9F85F559A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776151C-B860-4795-BFFE-F03EA5ED1D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09A6CDA-1F80-461D-8F38-7CB1291434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CDB1976-3A6B-4C16-97AC-67C792186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CA8B170-F785-4124-87F7-3572171AFC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79AF682-A8D7-4472-A839-942C27784F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7C796E0-2433-4EC2-BC73-AE164D10E3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30062F3-843F-4526-900A-D2E2087935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DCB46FC-1F32-4277-859B-CA43B63EC6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A8221B7-2F05-4B1C-86FD-19584DC95D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2AF832F-AB88-42C7-B2F7-4BF3659A5F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9BC4C10-0437-44D7-9B16-5D65CBDE5B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3635B49-FBB3-46C2-9DF8-CF0075EE3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C6703F5-894D-4289-97F5-E57DD4092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005768-6A84-42F3-B812-F73EFC6A3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9764DCF-F546-4CF1-AD5D-48FC346319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D4A8437-E10D-4D18-8C3F-DA4A6CF4F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9A16393C-72E3-4119-8F85-2BE2F3335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CE950CD-0BA2-4E8E-8A28-238F5A128D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44E765B-48B0-4E85-8F07-5A919C71D1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DB66722-3EF0-4F8A-9DC8-78E0707CB9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AF9B387-70F9-4CAC-A228-6CE60EC3F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27FA5C8-229C-44FF-B402-6F923E45C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EBC897A-E45F-4C79-AF98-0822C279AC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5AB8DD1-BC74-473C-A3BD-D8FB548B5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7BBCDF-045D-48C1-A45C-BEEB892B36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43A2613-A9FC-4330-8BF0-AF8AA2A23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06C82F6-F384-4FF8-8C8D-E2E8C4F3E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A1AD9FE-6990-40AF-BA95-B0CB398A4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A32048C-7FE5-4B3D-9FC0-C544A1217D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81D93C9-C94C-4F4C-97DA-01D1AF5E97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E1596736-466A-49D2-9B3C-FC567257CB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6FE09A97-0C24-55D9-A90C-E1491AC80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3439314"/>
            <a:ext cx="10809844" cy="1608021"/>
          </a:xfrm>
        </p:spPr>
        <p:txBody>
          <a:bodyPr anchor="t">
            <a:normAutofit/>
          </a:bodyPr>
          <a:lstStyle/>
          <a:p>
            <a:r>
              <a:rPr lang="cs-CZ" dirty="0"/>
              <a:t>Závěrečná práce a prezentace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56B0DD9-6747-76EB-610E-12F82A7F42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86744" y="5067957"/>
            <a:ext cx="4414178" cy="1075444"/>
          </a:xfrm>
        </p:spPr>
        <p:txBody>
          <a:bodyPr anchor="b">
            <a:normAutofit/>
          </a:bodyPr>
          <a:lstStyle/>
          <a:p>
            <a:pPr algn="r"/>
            <a:r>
              <a:rPr lang="cs-CZ" dirty="0"/>
              <a:t>Management sportu, jaro 2023</a:t>
            </a:r>
            <a:endParaRPr lang="cs-C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5AECD1-54BB-33E0-5DB4-F3D8CC8DDF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166" b="18063"/>
          <a:stretch/>
        </p:blipFill>
        <p:spPr>
          <a:xfrm>
            <a:off x="-6214" y="10"/>
            <a:ext cx="12214825" cy="3267587"/>
          </a:xfrm>
          <a:custGeom>
            <a:avLst/>
            <a:gdLst/>
            <a:ahLst/>
            <a:cxnLst/>
            <a:rect l="l" t="t" r="r" b="b"/>
            <a:pathLst>
              <a:path w="12214825" h="3383384">
                <a:moveTo>
                  <a:pt x="12213819" y="0"/>
                </a:moveTo>
                <a:cubicBezTo>
                  <a:pt x="12213819" y="29107"/>
                  <a:pt x="12214067" y="89770"/>
                  <a:pt x="12214502" y="174101"/>
                </a:cubicBezTo>
                <a:lnTo>
                  <a:pt x="12214825" y="234681"/>
                </a:lnTo>
                <a:lnTo>
                  <a:pt x="12214825" y="2718323"/>
                </a:lnTo>
                <a:lnTo>
                  <a:pt x="11377417" y="2725712"/>
                </a:lnTo>
                <a:cubicBezTo>
                  <a:pt x="7318291" y="2799276"/>
                  <a:pt x="6189525" y="3387660"/>
                  <a:pt x="3246747" y="3383361"/>
                </a:cubicBezTo>
                <a:cubicBezTo>
                  <a:pt x="2493396" y="3382260"/>
                  <a:pt x="1619330" y="3339570"/>
                  <a:pt x="544071" y="3235389"/>
                </a:cubicBezTo>
                <a:lnTo>
                  <a:pt x="19466" y="3181198"/>
                </a:lnTo>
                <a:cubicBezTo>
                  <a:pt x="22117" y="2650999"/>
                  <a:pt x="12840" y="2122787"/>
                  <a:pt x="3563" y="1594575"/>
                </a:cubicBezTo>
                <a:lnTo>
                  <a:pt x="0" y="1239098"/>
                </a:lnTo>
                <a:lnTo>
                  <a:pt x="0" y="7944"/>
                </a:lnTo>
                <a:close/>
              </a:path>
            </a:pathLst>
          </a:custGeom>
        </p:spPr>
      </p:pic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DB537E44-9142-4F0D-A29D-C1409784F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9641" y="3682052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652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3E588-E199-B2EB-637B-DFAB3FE24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8C65BE-C3E1-4822-C7AF-16C51FE13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Představení vybraného klubu (základní charakteristiky)</a:t>
            </a:r>
          </a:p>
          <a:p>
            <a:pPr marL="685800" lvl="1" indent="-457200">
              <a:buFont typeface="+mj-lt"/>
              <a:buAutoNum type="arabicPeriod"/>
            </a:pPr>
            <a:r>
              <a:rPr lang="cs-CZ" dirty="0"/>
              <a:t>STRUČNÁ historie / </a:t>
            </a:r>
            <a:r>
              <a:rPr lang="cs-CZ" dirty="0" err="1"/>
              <a:t>info</a:t>
            </a:r>
            <a:r>
              <a:rPr lang="cs-CZ" dirty="0"/>
              <a:t> o klubu</a:t>
            </a:r>
          </a:p>
          <a:p>
            <a:pPr marL="685800" lvl="1" indent="-457200">
              <a:buFont typeface="+mj-lt"/>
              <a:buAutoNum type="arabicPeriod"/>
            </a:pPr>
            <a:r>
              <a:rPr lang="cs-CZ" dirty="0"/>
              <a:t>Analýza stakeholderů (fanoušci, vedení, partneři, další důležité skupiny)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Strategická analýza (PEST, Porter, SWOT)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Finanční analýza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Návrhy na změnu</a:t>
            </a:r>
          </a:p>
        </p:txBody>
      </p:sp>
    </p:spTree>
    <p:extLst>
      <p:ext uri="{BB962C8B-B14F-4D97-AF65-F5344CB8AC3E}">
        <p14:creationId xmlns:p14="http://schemas.microsoft.com/office/powerpoint/2010/main" val="294627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8D5A9B-F8FC-357D-4BD7-AD919567B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F80B71-5CE8-CFA4-FA24-CA6C8EE8D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Každá práce se soustředí na jeden vybraný klub</a:t>
            </a:r>
          </a:p>
          <a:p>
            <a:r>
              <a:rPr lang="cs-CZ" dirty="0"/>
              <a:t>NULOVÁ TOLERANCE kopírování / shody prací s někým jiným</a:t>
            </a:r>
          </a:p>
          <a:p>
            <a:r>
              <a:rPr lang="cs-CZ" dirty="0"/>
              <a:t>Struktura práce dodržuje základní pokyny k vypracování prací (Úvod, vlastní práce, diskuze, závěr, ZDROJE)</a:t>
            </a:r>
          </a:p>
          <a:p>
            <a:r>
              <a:rPr lang="cs-CZ" dirty="0"/>
              <a:t>Stylistika dle normy vypracování závěrečných prací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3543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700285-5461-A3B0-A0E8-7F2AD1B3C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3F0150-4879-F1D3-F214-9770DA396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Semestrální úkoly</a:t>
            </a:r>
          </a:p>
          <a:p>
            <a:r>
              <a:rPr lang="cs-CZ" dirty="0"/>
              <a:t>Zpracování závěrečné práce</a:t>
            </a:r>
          </a:p>
          <a:p>
            <a:r>
              <a:rPr lang="cs-CZ" dirty="0"/>
              <a:t>Prezentace závěrečné práce</a:t>
            </a:r>
          </a:p>
          <a:p>
            <a:r>
              <a:rPr lang="cs-CZ" dirty="0"/>
              <a:t>Návrh známky ke ZK = A - E </a:t>
            </a:r>
          </a:p>
          <a:p>
            <a:pPr lvl="1"/>
            <a:r>
              <a:rPr lang="cs-CZ" dirty="0"/>
              <a:t>Zkouškou obhajujete známku ze semináře</a:t>
            </a:r>
          </a:p>
        </p:txBody>
      </p:sp>
    </p:spTree>
    <p:extLst>
      <p:ext uri="{BB962C8B-B14F-4D97-AF65-F5344CB8AC3E}">
        <p14:creationId xmlns:p14="http://schemas.microsoft.com/office/powerpoint/2010/main" val="870513331"/>
      </p:ext>
    </p:extLst>
  </p:cSld>
  <p:clrMapOvr>
    <a:masterClrMapping/>
  </p:clrMapOvr>
</p:sld>
</file>

<file path=ppt/theme/theme1.xml><?xml version="1.0" encoding="utf-8"?>
<a:theme xmlns:a="http://schemas.openxmlformats.org/drawingml/2006/main" name="CosineVTI">
  <a:themeElements>
    <a:clrScheme name="AnalogousFromLightSeedRightStep">
      <a:dk1>
        <a:srgbClr val="000000"/>
      </a:dk1>
      <a:lt1>
        <a:srgbClr val="FFFFFF"/>
      </a:lt1>
      <a:dk2>
        <a:srgbClr val="2C3A21"/>
      </a:dk2>
      <a:lt2>
        <a:srgbClr val="E2E6E8"/>
      </a:lt2>
      <a:accent1>
        <a:srgbClr val="C79783"/>
      </a:accent1>
      <a:accent2>
        <a:srgbClr val="B3A06E"/>
      </a:accent2>
      <a:accent3>
        <a:srgbClr val="9EA573"/>
      </a:accent3>
      <a:accent4>
        <a:srgbClr val="88AD6A"/>
      </a:accent4>
      <a:accent5>
        <a:srgbClr val="79B077"/>
      </a:accent5>
      <a:accent6>
        <a:srgbClr val="6BAF85"/>
      </a:accent6>
      <a:hlink>
        <a:srgbClr val="5E899C"/>
      </a:hlink>
      <a:folHlink>
        <a:srgbClr val="7F7F7F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118</Words>
  <Application>Microsoft Macintosh PowerPoint</Application>
  <PresentationFormat>Širokoúhlá obrazovka</PresentationFormat>
  <Paragraphs>20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Grandview</vt:lpstr>
      <vt:lpstr>Wingdings</vt:lpstr>
      <vt:lpstr>CosineVTI</vt:lpstr>
      <vt:lpstr>Závěrečná práce a prezentace</vt:lpstr>
      <vt:lpstr>Struktura práce</vt:lpstr>
      <vt:lpstr>Další informace</vt:lpstr>
      <vt:lpstr>Hodnocení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Závěrečná práce a prezentace</dc:title>
  <dc:creator>Adam Kyselica</dc:creator>
  <cp:lastModifiedBy>Adam Kyselica</cp:lastModifiedBy>
  <cp:revision>1</cp:revision>
  <dcterms:created xsi:type="dcterms:W3CDTF">2023-04-23T10:03:20Z</dcterms:created>
  <dcterms:modified xsi:type="dcterms:W3CDTF">2023-04-23T10:13:27Z</dcterms:modified>
</cp:coreProperties>
</file>