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2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3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4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1" r:id="rId1"/>
    <p:sldMasterId id="2147483730" r:id="rId2"/>
    <p:sldMasterId id="2147483779" r:id="rId3"/>
    <p:sldMasterId id="2147483798" r:id="rId4"/>
    <p:sldMasterId id="2147483895" r:id="rId5"/>
  </p:sldMasterIdLst>
  <p:notesMasterIdLst>
    <p:notesMasterId r:id="rId18"/>
  </p:notesMasterIdLst>
  <p:handoutMasterIdLst>
    <p:handoutMasterId r:id="rId19"/>
  </p:handoutMasterIdLst>
  <p:sldIdLst>
    <p:sldId id="256" r:id="rId6"/>
    <p:sldId id="294" r:id="rId7"/>
    <p:sldId id="298" r:id="rId8"/>
    <p:sldId id="296" r:id="rId9"/>
    <p:sldId id="295" r:id="rId10"/>
    <p:sldId id="297" r:id="rId11"/>
    <p:sldId id="306" r:id="rId12"/>
    <p:sldId id="299" r:id="rId13"/>
    <p:sldId id="273" r:id="rId14"/>
    <p:sldId id="261" r:id="rId15"/>
    <p:sldId id="271" r:id="rId16"/>
    <p:sldId id="293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egoe Condensed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egoe Condensed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egoe Condensed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egoe Condensed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6449" autoAdjust="0"/>
  </p:normalViewPr>
  <p:slideViewPr>
    <p:cSldViewPr>
      <p:cViewPr varScale="1">
        <p:scale>
          <a:sx n="64" d="100"/>
          <a:sy n="64" d="100"/>
        </p:scale>
        <p:origin x="1368" y="-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AA2B25C-6F98-4E3F-820F-407AB1197871}" type="datetimeFigureOut">
              <a:rPr lang="en-US"/>
              <a:pPr>
                <a:defRPr/>
              </a:pPr>
              <a:t>11/9/2023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40FC69D-C796-47C3-9336-67144167DB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989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D6EE0D4-EA0A-4781-8190-7779E1F8F501}" type="datetimeFigureOut">
              <a:rPr lang="en-US"/>
              <a:pPr>
                <a:defRPr/>
              </a:pPr>
              <a:t>11/9/2023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6054119-55F7-4A9C-8986-9FE978F197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4380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31B35B1-96CB-46A2-9554-7409ABE9AC08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372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EC60DD1-5CF3-4486-AFF6-CECC980AF599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141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B67DE00-3C1E-4B86-AEF9-B79D25CEFEB1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21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EDC0DE-AEB9-4F85-B3D3-67FC5A615521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130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EDC0DE-AEB9-4F85-B3D3-67FC5A615521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635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3328" y="3877272"/>
            <a:ext cx="6723186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32" y="2075840"/>
            <a:ext cx="6723186" cy="1801436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chemeClr val="tx1"/>
                    </a:gs>
                    <a:gs pos="97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2" y="471126"/>
            <a:ext cx="1880604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nline_ART\Recent Additions\_FY12 Microsoft Brand Photography_NA_only_no-exp\144 ppi RGB jpg\MSC12_Russell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" y="2"/>
            <a:ext cx="9142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 bwMode="gray">
          <a:xfrm>
            <a:off x="201930" y="2084172"/>
            <a:ext cx="4706231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2082463"/>
            <a:ext cx="4707398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3880367"/>
            <a:ext cx="4707398" cy="1789991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7013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81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4187"/>
            <a:ext cx="6723186" cy="1793090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2" y="471126"/>
            <a:ext cx="1880604" cy="537212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5" y="3878576"/>
            <a:ext cx="6723186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95972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4186"/>
            <a:ext cx="6723186" cy="1793104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3"/>
            <a:ext cx="6723186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4583">
                      <a:srgbClr val="FFFFFF"/>
                    </a:gs>
                    <a:gs pos="8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85469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1647"/>
            <a:ext cx="6723186" cy="1795633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7" y="3877279"/>
            <a:ext cx="6723186" cy="1793105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1" y="471123"/>
            <a:ext cx="1880604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67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1644"/>
            <a:ext cx="6723186" cy="3591850"/>
          </a:xfrm>
          <a:solidFill>
            <a:schemeClr val="accent2"/>
          </a:solidFill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4"/>
            <a:ext cx="6723186" cy="1793105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3999" y="470413"/>
            <a:ext cx="1141803" cy="32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18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gray">
          <a:xfrm flipH="1">
            <a:off x="1" y="2"/>
            <a:ext cx="9144001" cy="6858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77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77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79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 flipH="1">
            <a:off x="-1" y="2"/>
            <a:ext cx="9144001" cy="68580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3"/>
            <a:ext cx="5379716" cy="1793104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60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nline_ART\Recent Additions\_FY12 Microsoft Brand Photography_NA_only_no-exp\144 ppi RGB jpg\MSC12_Russell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" y="2"/>
            <a:ext cx="9142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0" y="2084172"/>
            <a:ext cx="4706231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2082468"/>
            <a:ext cx="4707398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3880393"/>
            <a:ext cx="4707398" cy="1789991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66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nline_ART\Recent Additions\_FY12 Microsoft Brand Photography_NA_only_no-exp\144 ppi RGB jpg\MSC12_Russell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" y="2"/>
            <a:ext cx="9142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 bwMode="gray">
          <a:xfrm>
            <a:off x="201930" y="2084172"/>
            <a:ext cx="4706231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2082463"/>
            <a:ext cx="4707398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3880367"/>
            <a:ext cx="4707398" cy="1789991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7013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28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Online_ART\Recent Additions\_FY12 Microsoft Brand Photography_NA_only_no-exp\144 ppi RGB jpg\MSC12_Chris_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t="1" b="-114"/>
          <a:stretch/>
        </p:blipFill>
        <p:spPr bwMode="auto">
          <a:xfrm flipH="1">
            <a:off x="-1" y="1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3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52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D:\Online_ART\Recent Additions\_FY12 Microsoft Brand Photography_NA_only_no-exp\144 ppi RGB jpg\MSC12_Chris_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t="1" b="-114"/>
          <a:stretch/>
        </p:blipFill>
        <p:spPr bwMode="auto">
          <a:xfrm flipH="1">
            <a:off x="-1" y="2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6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24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Online_ART\Recent Additions\_FY12 Microsoft Brand Photography_NA_only_no-exp\144 ppi RGB jpg\MSC12_Chris_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t="1" b="-114"/>
          <a:stretch/>
        </p:blipFill>
        <p:spPr bwMode="auto">
          <a:xfrm flipH="1">
            <a:off x="-1" y="1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3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13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" y="4"/>
            <a:ext cx="9143533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0" y="2084172"/>
            <a:ext cx="4033912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1" y="2082468"/>
            <a:ext cx="4035080" cy="269136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1" y="4773828"/>
            <a:ext cx="4035080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4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" y="4"/>
            <a:ext cx="9143533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30" y="2084172"/>
            <a:ext cx="4033912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Picture 2" descr="D:\Documents\Projects\2012 Projects\_Template-Templates\MS Visual ID\Artwork\MSFT_cornerstone_tiles\CornerStoneTile-Blank\screen\CS_Tile_Lime382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1" y="2082468"/>
            <a:ext cx="4035080" cy="269136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1" y="4773828"/>
            <a:ext cx="4035080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185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11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" y="5"/>
            <a:ext cx="9142698" cy="685799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gray">
          <a:xfrm>
            <a:off x="201931" y="2084172"/>
            <a:ext cx="5378549" cy="268965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2"/>
            <a:ext cx="5379716" cy="2689656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30" y="4773827"/>
            <a:ext cx="4035080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30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8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" y="5"/>
            <a:ext cx="9142698" cy="685799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 bwMode="gray">
          <a:xfrm>
            <a:off x="201931" y="2084172"/>
            <a:ext cx="5378549" cy="268965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050" name="Picture 2" descr="D:\Documents\Projects\2012 Projects\_Template-Templates\MS Visual ID\Artwork\MSFT_cornerstone_tiles\CornerStoneTile-Blank\screen\CS_Tile_Red185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8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5"/>
            <a:ext cx="5379716" cy="2689655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30" y="4769656"/>
            <a:ext cx="4035080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3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14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9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9" y="7785"/>
            <a:ext cx="9140463" cy="684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77" y="2084186"/>
            <a:ext cx="5378549" cy="4482746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31" y="2084172"/>
            <a:ext cx="5378549" cy="2689656"/>
          </a:xfrm>
          <a:noFill/>
        </p:spPr>
        <p:txBody>
          <a:bodyPr lIns="146304" tIns="91440" rIns="146304" bIns="91440" anchor="t" anchorCtr="0"/>
          <a:lstStyle>
            <a:lvl1pPr>
              <a:defRPr sz="4853" spc="-74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01931" y="4772272"/>
            <a:ext cx="5378549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91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9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9" y="7784"/>
            <a:ext cx="9140463" cy="684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 bwMode="gray">
          <a:xfrm>
            <a:off x="201977" y="1187644"/>
            <a:ext cx="5378549" cy="3586184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31" y="1186843"/>
            <a:ext cx="5378549" cy="1793882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01931" y="2979168"/>
            <a:ext cx="5378549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10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4773828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185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37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1976" y="1187644"/>
            <a:ext cx="7395458" cy="2689632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1" y="1186356"/>
            <a:ext cx="7394337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4"/>
            <a:ext cx="7395506" cy="1793881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13730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1976" y="1187644"/>
            <a:ext cx="7395458" cy="2689632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1" y="1186356"/>
            <a:ext cx="7394337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106589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917257521"/>
      </p:ext>
    </p:extLst>
  </p:cSld>
  <p:clrMapOvr>
    <a:masterClrMapping/>
  </p:clrMapOvr>
  <p:transition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09936230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D:\Online_ART\Recent Additions\_FY12 Microsoft Brand Photography_NA_only_no-exp\144 ppi RGB jpg\MSC12_Chris_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t="1" b="-114"/>
          <a:stretch/>
        </p:blipFill>
        <p:spPr bwMode="auto">
          <a:xfrm flipH="1">
            <a:off x="-1" y="2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6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75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586891978"/>
      </p:ext>
    </p:extLst>
  </p:cSld>
  <p:clrMapOvr>
    <a:masterClrMapping/>
  </p:clrMapOvr>
  <p:transition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0" y="1189178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80" indent="0">
              <a:buNone/>
              <a:defRPr/>
            </a:lvl3pPr>
            <a:lvl4pPr marL="336161" indent="0">
              <a:buNone/>
              <a:defRPr/>
            </a:lvl4pPr>
            <a:lvl5pPr marL="504239" indent="0"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245136"/>
      </p:ext>
    </p:extLst>
  </p:cSld>
  <p:clrMapOvr>
    <a:masterClrMapping/>
  </p:clrMapOvr>
  <p:transition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0" y="1189178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80" indent="0">
              <a:buNone/>
              <a:defRPr/>
            </a:lvl3pPr>
            <a:lvl4pPr marL="336161" indent="0">
              <a:buNone/>
              <a:defRPr/>
            </a:lvl4pPr>
            <a:lvl5pPr marL="504239" indent="0"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71709"/>
      </p:ext>
    </p:extLst>
  </p:cSld>
  <p:clrMapOvr>
    <a:masterClrMapping/>
  </p:clrMapOvr>
  <p:transition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7"/>
            <a:ext cx="8740142" cy="1587999"/>
          </a:xfrm>
        </p:spPr>
        <p:txBody>
          <a:bodyPr>
            <a:sp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376057"/>
      </p:ext>
    </p:extLst>
  </p:cSld>
  <p:clrMapOvr>
    <a:masterClrMapping/>
  </p:clrMapOvr>
  <p:transition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7"/>
            <a:ext cx="8740142" cy="1587999"/>
          </a:xfrm>
        </p:spPr>
        <p:txBody>
          <a:bodyPr>
            <a:spAutoFit/>
          </a:bodyPr>
          <a:lstStyle>
            <a:lvl1pPr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753076"/>
      </p:ext>
    </p:extLst>
  </p:cSld>
  <p:clrMapOvr>
    <a:masterClrMapping/>
  </p:clrMapOvr>
  <p:transition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401413"/>
      </p:ext>
    </p:extLst>
  </p:cSld>
  <p:clrMapOvr>
    <a:masterClrMapping/>
  </p:clrMapOvr>
  <p:transition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468199"/>
      </p:ext>
    </p:extLst>
  </p:cSld>
  <p:clrMapOvr>
    <a:masterClrMapping/>
  </p:clrMapOvr>
  <p:transition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300132"/>
      </p:ext>
    </p:extLst>
  </p:cSld>
  <p:clrMapOvr>
    <a:masterClrMapping/>
  </p:clrMapOvr>
  <p:transition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686181"/>
      </p:ext>
    </p:extLst>
  </p:cSld>
  <p:clrMapOvr>
    <a:masterClrMapping/>
  </p:clrMapOvr>
  <p:transition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4277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" y="4"/>
            <a:ext cx="9143533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0" y="2084172"/>
            <a:ext cx="4033912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1" y="2082468"/>
            <a:ext cx="4035080" cy="269136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1" y="4773828"/>
            <a:ext cx="4035080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36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4807186"/>
      </p:ext>
    </p:extLst>
  </p:cSld>
  <p:clrMapOvr>
    <a:masterClrMapping/>
  </p:clrMapOvr>
  <p:transition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9265477"/>
      </p:ext>
    </p:extLst>
  </p:cSld>
  <p:clrMapOvr>
    <a:masterClrMapping/>
  </p:clrMapOvr>
  <p:transition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7799610"/>
      </p:ext>
    </p:extLst>
  </p:cSld>
  <p:clrMapOvr>
    <a:masterClrMapping/>
  </p:clrMapOvr>
  <p:transition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0120543"/>
      </p:ext>
    </p:extLst>
  </p:cSld>
  <p:clrMapOvr>
    <a:masterClrMapping/>
  </p:clrMapOvr>
  <p:transition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/>
        </p:nvSpPr>
        <p:spPr bwMode="hidden">
          <a:xfrm>
            <a:off x="1" y="1189176"/>
            <a:ext cx="9144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2" tIns="34292" rIns="34292" bIns="3429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1930" y="1197325"/>
            <a:ext cx="8740142" cy="1516890"/>
          </a:xfrm>
        </p:spPr>
        <p:txBody>
          <a:bodyPr/>
          <a:lstStyle>
            <a:lvl1pPr marL="0" indent="0">
              <a:buNone/>
              <a:defRPr sz="2427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1pPr>
            <a:lvl2pPr marL="2548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2pPr>
            <a:lvl3pPr marL="42983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3pPr>
            <a:lvl4pPr marL="59891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4pPr>
            <a:lvl5pPr marL="772754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007732"/>
      </p:ext>
    </p:extLst>
  </p:cSld>
  <p:clrMapOvr>
    <a:masterClrMapping/>
  </p:clrMapOvr>
  <p:transition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01930" y="1189178"/>
            <a:ext cx="8740142" cy="1845826"/>
          </a:xfrm>
          <a:prstGeom prst="rect">
            <a:avLst/>
          </a:prstGeom>
        </p:spPr>
        <p:txBody>
          <a:bodyPr/>
          <a:lstStyle>
            <a:lvl1pPr marL="213602" indent="-213602">
              <a:buClr>
                <a:schemeClr val="tx1"/>
              </a:buClr>
              <a:buSzPct val="90000"/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20200" indent="-206599">
              <a:buClr>
                <a:schemeClr val="tx1"/>
              </a:buClr>
              <a:buSzPct val="90000"/>
              <a:buFont typeface="Arial" pitchFamily="34" charset="0"/>
              <a:buChar char="•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33802" indent="-213602">
              <a:buClr>
                <a:schemeClr val="tx1"/>
              </a:buClr>
              <a:buSzPct val="90000"/>
              <a:buFont typeface="Arial" pitchFamily="34" charset="0"/>
              <a:buChar char="•"/>
              <a:defRPr sz="205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01881" indent="-168080">
              <a:buClr>
                <a:schemeClr val="tx1"/>
              </a:buClr>
              <a:buSzPct val="90000"/>
              <a:buFont typeface="Arial" pitchFamily="34" charset="0"/>
              <a:buChar char="•"/>
              <a:defRPr sz="176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969962" indent="-168080">
              <a:buClr>
                <a:schemeClr val="tx1"/>
              </a:buClr>
              <a:buSzPct val="90000"/>
              <a:buFont typeface="Arial" pitchFamily="34" charset="0"/>
              <a:buChar char="•"/>
              <a:defRPr sz="147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" y="6238877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2721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21259"/>
      </p:ext>
    </p:extLst>
  </p:cSld>
  <p:clrMapOvr>
    <a:masterClrMapping/>
  </p:clrMapOvr>
  <p:transition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 bwMode="ltGray"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 rtlCol="0" anchor="b">
            <a:normAutofit/>
          </a:bodyPr>
          <a:lstStyle>
            <a:lvl1pPr>
              <a:lnSpc>
                <a:spcPct val="80000"/>
              </a:lnSpc>
              <a:defRPr sz="4951" b="1" cap="none" spc="0">
                <a:ln w="9525">
                  <a:noFill/>
                  <a:prstDash val="solid"/>
                </a:ln>
                <a:solidFill>
                  <a:schemeClr val="tx1"/>
                </a:solidFill>
                <a:effectLst/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500" b="1" cap="all" spc="150" baseline="0">
                <a:solidFill>
                  <a:schemeClr val="accent1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825"/>
            </a:lvl1pPr>
          </a:lstStyle>
          <a:p>
            <a:pPr rtl="0"/>
            <a:fld id="{C048143D-B1F0-4BFD-8DD4-5F77C2095F71}" type="datetime1">
              <a:rPr lang="cs-CZ" smtClean="0"/>
              <a:t>09.11.2023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825"/>
            </a:lvl1pPr>
          </a:lstStyle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825"/>
            </a:lvl1pPr>
          </a:lstStyle>
          <a:p>
            <a:pPr rtl="0"/>
            <a:fld id="{2A013F82-EE5E-44EE-A61D-E31C6657F26F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414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0886BF8B-550E-40B1-B3DA-57BDAFB6BEAF}" type="datetimeFigureOut">
              <a:rPr lang="en-US" smtClean="0"/>
              <a:pPr>
                <a:defRPr/>
              </a:pPr>
              <a:t>11/9/2023</a:t>
            </a:fld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fld id="{B8F67EB6-881B-4D63-B004-3248ED2C025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07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4918" y="2514600"/>
            <a:ext cx="6520997" cy="2819400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3601" b="0" cap="none" baseline="0">
                <a:effectLst/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99118" y="5410201"/>
            <a:ext cx="6517197" cy="609601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0886BF8B-550E-40B1-B3DA-57BDAFB6BEAF}" type="datetimeFigureOut">
              <a:rPr lang="en-US" smtClean="0"/>
              <a:pPr>
                <a:defRPr/>
              </a:pPr>
              <a:t>11/9/2023</a:t>
            </a:fld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fld id="{B8F67EB6-881B-4D63-B004-3248ED2C025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18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2106" y="381000"/>
            <a:ext cx="6859788" cy="1371600"/>
          </a:xfr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73104" y="1905001"/>
            <a:ext cx="3315563" cy="41148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0886BF8B-550E-40B1-B3DA-57BDAFB6BEAF}" type="datetimeFigureOut">
              <a:rPr lang="en-US" smtClean="0"/>
              <a:pPr>
                <a:defRPr/>
              </a:pPr>
              <a:t>11/9/2023</a:t>
            </a:fld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fld id="{B8F67EB6-881B-4D63-B004-3248ED2C025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72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" y="4"/>
            <a:ext cx="9143533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30" y="2084172"/>
            <a:ext cx="4033912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Picture 2" descr="D:\Documents\Projects\2012 Projects\_Template-Templates\MS Visual ID\Artwork\MSFT_cornerstone_tiles\CornerStoneTile-Blank\screen\CS_Tile_Lime382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1" y="2082468"/>
            <a:ext cx="4035080" cy="269136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1" y="4773828"/>
            <a:ext cx="4035080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185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23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2106" y="381000"/>
            <a:ext cx="6859788" cy="13716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461BA52C-E5B1-42D9-A2FE-54FC0D3DC02C}" type="datetimeFigureOut">
              <a:rPr lang="en-US" smtClean="0"/>
              <a:pPr>
                <a:defRPr/>
              </a:pPr>
              <a:t>11/9/2023</a:t>
            </a:fld>
            <a:endParaRPr lang="en-US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fld id="{A922CEF4-8296-41B9-9003-5E517FE99A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81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0886BF8B-550E-40B1-B3DA-57BDAFB6BEAF}" type="datetimeFigureOut">
              <a:rPr lang="en-US" smtClean="0"/>
              <a:pPr>
                <a:defRPr/>
              </a:pPr>
              <a:t>11/9/2023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fld id="{B8F67EB6-881B-4D63-B004-3248ED2C025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07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0886BF8B-550E-40B1-B3DA-57BDAFB6BEAF}" type="datetimeFigureOut">
              <a:rPr lang="en-US" smtClean="0"/>
              <a:pPr>
                <a:defRPr/>
              </a:pPr>
              <a:t>11/9/2023</a:t>
            </a:fld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fld id="{B8F67EB6-881B-4D63-B004-3248ED2C025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92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2701" b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14528" y="685800"/>
            <a:ext cx="4801850" cy="53340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F126A869-1776-4930-A74C-E1CBC010F42C}" type="datetimeFigureOut">
              <a:rPr lang="en-US" smtClean="0"/>
              <a:pPr>
                <a:defRPr/>
              </a:pPr>
              <a:t>11/9/2023</a:t>
            </a:fld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fld id="{45B24E83-4B3C-431A-B2BF-5E4D049ED4D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75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2701" b="0" i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pPr rtl="0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2C33342D-EBA1-4F7F-9FD8-A03BE940FAAD}" type="datetimeFigureOut">
              <a:rPr lang="en-US" smtClean="0"/>
              <a:pPr>
                <a:defRPr/>
              </a:pPr>
              <a:t>11/9/2023</a:t>
            </a:fld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fld id="{57107B3F-50E8-4547-B0E7-A937A873E11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4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0886BF8B-550E-40B1-B3DA-57BDAFB6BEAF}" type="datetimeFigureOut">
              <a:rPr lang="en-US" smtClean="0"/>
              <a:pPr>
                <a:defRPr/>
              </a:pPr>
              <a:t>11/9/2023</a:t>
            </a:fld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fld id="{B8F67EB6-881B-4D63-B004-3248ED2C025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83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0886BF8B-550E-40B1-B3DA-57BDAFB6BEAF}" type="datetimeFigureOut">
              <a:rPr lang="en-US" smtClean="0"/>
              <a:pPr>
                <a:defRPr/>
              </a:pPr>
              <a:t>11/9/2023</a:t>
            </a:fld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fld id="{B8F67EB6-881B-4D63-B004-3248ED2C025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58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25659-33C3-4E68-B28C-A1601CAD46C2}" type="datetimeFigureOut">
              <a:rPr lang="en-US"/>
              <a:pPr>
                <a:defRPr/>
              </a:pPr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5E5A9-9037-4A6D-AEE4-C1D8450857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11568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25659-33C3-4E68-B28C-A1601CAD46C2}" type="datetimeFigureOut">
              <a:rPr lang="en-US"/>
              <a:pPr>
                <a:defRPr/>
              </a:pPr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5E5A9-9037-4A6D-AEE4-C1D8450857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83646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25659-33C3-4E68-B28C-A1601CAD46C2}" type="datetimeFigureOut">
              <a:rPr lang="en-US"/>
              <a:pPr>
                <a:defRPr/>
              </a:pPr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5E5A9-9037-4A6D-AEE4-C1D8450857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154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" y="5"/>
            <a:ext cx="9142698" cy="685799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gray">
          <a:xfrm>
            <a:off x="201931" y="2084172"/>
            <a:ext cx="5378549" cy="268965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2"/>
            <a:ext cx="5379716" cy="2689656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30" y="4773827"/>
            <a:ext cx="4035080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70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25659-33C3-4E68-B28C-A1601CAD46C2}" type="datetimeFigureOut">
              <a:rPr lang="en-US"/>
              <a:pPr>
                <a:defRPr/>
              </a:pPr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5E5A9-9037-4A6D-AEE4-C1D8450857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61009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25659-33C3-4E68-B28C-A1601CAD46C2}" type="datetimeFigureOut">
              <a:rPr lang="en-US"/>
              <a:pPr>
                <a:defRPr/>
              </a:pPr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5E5A9-9037-4A6D-AEE4-C1D8450857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01576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25659-33C3-4E68-B28C-A1601CAD46C2}" type="datetimeFigureOut">
              <a:rPr lang="en-US"/>
              <a:pPr>
                <a:defRPr/>
              </a:pPr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5E5A9-9037-4A6D-AEE4-C1D8450857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46149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25659-33C3-4E68-B28C-A1601CAD46C2}" type="datetimeFigureOut">
              <a:rPr lang="en-US"/>
              <a:pPr>
                <a:defRPr/>
              </a:pPr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5E5A9-9037-4A6D-AEE4-C1D8450857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01338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25659-33C3-4E68-B28C-A1601CAD46C2}" type="datetimeFigureOut">
              <a:rPr lang="en-US"/>
              <a:pPr>
                <a:defRPr/>
              </a:pPr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5E5A9-9037-4A6D-AEE4-C1D8450857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77761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25659-33C3-4E68-B28C-A1601CAD46C2}" type="datetimeFigureOut">
              <a:rPr lang="en-US"/>
              <a:pPr>
                <a:defRPr/>
              </a:pPr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5E5A9-9037-4A6D-AEE4-C1D8450857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923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8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" y="5"/>
            <a:ext cx="9142698" cy="685799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 bwMode="gray">
          <a:xfrm>
            <a:off x="201931" y="2084172"/>
            <a:ext cx="5378549" cy="268965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050" name="Picture 2" descr="D:\Documents\Projects\2012 Projects\_Template-Templates\MS Visual ID\Artwork\MSFT_cornerstone_tiles\CornerStoneTile-Blank\screen\CS_Tile_Red185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8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5"/>
            <a:ext cx="5379716" cy="2689655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30" y="4769656"/>
            <a:ext cx="4035080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3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47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9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9" y="7785"/>
            <a:ext cx="9140463" cy="684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77" y="2084186"/>
            <a:ext cx="5378549" cy="4482746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31" y="2084172"/>
            <a:ext cx="5378549" cy="2689656"/>
          </a:xfrm>
          <a:noFill/>
        </p:spPr>
        <p:txBody>
          <a:bodyPr lIns="146304" tIns="91440" rIns="146304" bIns="91440" anchor="t" anchorCtr="0"/>
          <a:lstStyle>
            <a:lvl1pPr>
              <a:defRPr sz="4853" spc="-74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01931" y="4772272"/>
            <a:ext cx="5378549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80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9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9" y="7784"/>
            <a:ext cx="9140463" cy="684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 bwMode="gray">
          <a:xfrm>
            <a:off x="201977" y="1187644"/>
            <a:ext cx="5378549" cy="3586184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31" y="1186843"/>
            <a:ext cx="5378549" cy="1793882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01931" y="2979168"/>
            <a:ext cx="5378549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10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4773828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185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17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1976" y="1187644"/>
            <a:ext cx="7395458" cy="2689632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1" y="1186356"/>
            <a:ext cx="7394337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4"/>
            <a:ext cx="7395506" cy="1793881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97989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1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3096" y="3877277"/>
            <a:ext cx="6723186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75840"/>
            <a:ext cx="6723186" cy="1801436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chemeClr val="tx1"/>
                    </a:gs>
                    <a:gs pos="18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89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1976" y="1187644"/>
            <a:ext cx="7395458" cy="2689632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1" y="1186356"/>
            <a:ext cx="7394337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156771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453261117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54225262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333518815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0" y="1189178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80" indent="0">
              <a:buNone/>
              <a:defRPr/>
            </a:lvl3pPr>
            <a:lvl4pPr marL="336161" indent="0">
              <a:buNone/>
              <a:defRPr/>
            </a:lvl4pPr>
            <a:lvl5pPr marL="50423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496928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0" y="1189178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80" indent="0">
              <a:buNone/>
              <a:defRPr/>
            </a:lvl3pPr>
            <a:lvl4pPr marL="336161" indent="0">
              <a:buNone/>
              <a:defRPr/>
            </a:lvl4pPr>
            <a:lvl5pPr marL="50423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240739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7"/>
            <a:ext cx="8740142" cy="1587999"/>
          </a:xfrm>
        </p:spPr>
        <p:txBody>
          <a:bodyPr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3920181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7"/>
            <a:ext cx="8740142" cy="1587999"/>
          </a:xfrm>
        </p:spPr>
        <p:txBody>
          <a:bodyPr>
            <a:spAutoFit/>
          </a:bodyPr>
          <a:lstStyle>
            <a:lvl1pPr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8866055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069644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61160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4187"/>
            <a:ext cx="6723186" cy="1793090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2" y="471126"/>
            <a:ext cx="1880604" cy="537212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5" y="3878576"/>
            <a:ext cx="6723186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412507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355769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987122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7677240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71697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8248183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2889778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6786028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/>
        </p:nvSpPr>
        <p:spPr bwMode="hidden">
          <a:xfrm>
            <a:off x="1" y="1189176"/>
            <a:ext cx="9144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2" tIns="34292" rIns="34292" bIns="3429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1930" y="1197325"/>
            <a:ext cx="8740142" cy="1516890"/>
          </a:xfrm>
        </p:spPr>
        <p:txBody>
          <a:bodyPr/>
          <a:lstStyle>
            <a:lvl1pPr marL="0" indent="0">
              <a:buNone/>
              <a:defRPr sz="2427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1pPr>
            <a:lvl2pPr marL="2548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2pPr>
            <a:lvl3pPr marL="42983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3pPr>
            <a:lvl4pPr marL="59891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4pPr>
            <a:lvl5pPr marL="772754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91809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01930" y="1189178"/>
            <a:ext cx="8740142" cy="1845826"/>
          </a:xfrm>
          <a:prstGeom prst="rect">
            <a:avLst/>
          </a:prstGeom>
        </p:spPr>
        <p:txBody>
          <a:bodyPr/>
          <a:lstStyle>
            <a:lvl1pPr marL="213602" indent="-213602">
              <a:buClr>
                <a:schemeClr val="tx1"/>
              </a:buClr>
              <a:buSzPct val="90000"/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20200" indent="-206599">
              <a:buClr>
                <a:schemeClr val="tx1"/>
              </a:buClr>
              <a:buSzPct val="90000"/>
              <a:buFont typeface="Arial" pitchFamily="34" charset="0"/>
              <a:buChar char="•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33802" indent="-213602">
              <a:buClr>
                <a:schemeClr val="tx1"/>
              </a:buClr>
              <a:buSzPct val="90000"/>
              <a:buFont typeface="Arial" pitchFamily="34" charset="0"/>
              <a:buChar char="•"/>
              <a:defRPr sz="205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01881" indent="-168080">
              <a:buClr>
                <a:schemeClr val="tx1"/>
              </a:buClr>
              <a:buSzPct val="90000"/>
              <a:buFont typeface="Arial" pitchFamily="34" charset="0"/>
              <a:buChar char="•"/>
              <a:defRPr sz="176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969962" indent="-168080">
              <a:buClr>
                <a:schemeClr val="tx1"/>
              </a:buClr>
              <a:buSzPct val="90000"/>
              <a:buFont typeface="Arial" pitchFamily="34" charset="0"/>
              <a:buChar char="•"/>
              <a:defRPr sz="147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" y="6238877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2721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168386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3328" y="3877272"/>
            <a:ext cx="6723186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32" y="2075840"/>
            <a:ext cx="6723186" cy="1801436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chemeClr val="tx1"/>
                    </a:gs>
                    <a:gs pos="97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2" y="471126"/>
            <a:ext cx="1880604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09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2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4186"/>
            <a:ext cx="6723186" cy="1793104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3"/>
            <a:ext cx="6723186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4583">
                      <a:srgbClr val="FFFFFF"/>
                    </a:gs>
                    <a:gs pos="8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1640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1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3096" y="3877277"/>
            <a:ext cx="6723186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75840"/>
            <a:ext cx="6723186" cy="1801436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chemeClr val="tx1"/>
                    </a:gs>
                    <a:gs pos="18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57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4187"/>
            <a:ext cx="6723186" cy="1793090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2" y="471126"/>
            <a:ext cx="1880604" cy="537212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5" y="3878576"/>
            <a:ext cx="6723186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48302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2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4186"/>
            <a:ext cx="6723186" cy="1793104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3"/>
            <a:ext cx="6723186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4583">
                      <a:srgbClr val="FFFFFF"/>
                    </a:gs>
                    <a:gs pos="8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93954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1647"/>
            <a:ext cx="6723186" cy="1795633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7" y="3877279"/>
            <a:ext cx="6723186" cy="1793105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1" y="471123"/>
            <a:ext cx="1880604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12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1644"/>
            <a:ext cx="6723186" cy="3591850"/>
          </a:xfrm>
          <a:solidFill>
            <a:schemeClr val="accent2"/>
          </a:solidFill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4"/>
            <a:ext cx="6723186" cy="1793105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3999" y="470413"/>
            <a:ext cx="1141803" cy="32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96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gray">
          <a:xfrm flipH="1">
            <a:off x="1" y="2"/>
            <a:ext cx="9144001" cy="6858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77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77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71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 flipH="1">
            <a:off x="-1" y="2"/>
            <a:ext cx="9144001" cy="68580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3"/>
            <a:ext cx="5379716" cy="1793104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27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nline_ART\Recent Additions\_FY12 Microsoft Brand Photography_NA_only_no-exp\144 ppi RGB jpg\MSC12_Russell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" y="2"/>
            <a:ext cx="9142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0" y="2084172"/>
            <a:ext cx="4706231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2082468"/>
            <a:ext cx="4707398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3880393"/>
            <a:ext cx="4707398" cy="1789991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33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nline_ART\Recent Additions\_FY12 Microsoft Brand Photography_NA_only_no-exp\144 ppi RGB jpg\MSC12_Russell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" y="2"/>
            <a:ext cx="9142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 bwMode="gray">
          <a:xfrm>
            <a:off x="201930" y="2084172"/>
            <a:ext cx="4706231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2082463"/>
            <a:ext cx="4707398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3880367"/>
            <a:ext cx="4707398" cy="1789991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7013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60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Online_ART\Recent Additions\_FY12 Microsoft Brand Photography_NA_only_no-exp\144 ppi RGB jpg\MSC12_Chris_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t="1" b="-114"/>
          <a:stretch/>
        </p:blipFill>
        <p:spPr bwMode="auto">
          <a:xfrm flipH="1">
            <a:off x="-1" y="1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3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23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1647"/>
            <a:ext cx="6723186" cy="1795633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7" y="3877279"/>
            <a:ext cx="6723186" cy="1793105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1" y="471123"/>
            <a:ext cx="1880604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19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D:\Online_ART\Recent Additions\_FY12 Microsoft Brand Photography_NA_only_no-exp\144 ppi RGB jpg\MSC12_Chris_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t="1" b="-114"/>
          <a:stretch/>
        </p:blipFill>
        <p:spPr bwMode="auto">
          <a:xfrm flipH="1">
            <a:off x="-1" y="2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6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49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" y="4"/>
            <a:ext cx="9143533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0" y="2084172"/>
            <a:ext cx="4033912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1" y="2082468"/>
            <a:ext cx="4035080" cy="269136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1" y="4773828"/>
            <a:ext cx="4035080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05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" y="4"/>
            <a:ext cx="9143533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30" y="2084172"/>
            <a:ext cx="4033912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Picture 2" descr="D:\Documents\Projects\2012 Projects\_Template-Templates\MS Visual ID\Artwork\MSFT_cornerstone_tiles\CornerStoneTile-Blank\screen\CS_Tile_Lime382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1" y="2082468"/>
            <a:ext cx="4035080" cy="269136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1" y="4773828"/>
            <a:ext cx="4035080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185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72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" y="5"/>
            <a:ext cx="9142698" cy="685799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gray">
          <a:xfrm>
            <a:off x="201931" y="2084172"/>
            <a:ext cx="5378549" cy="268965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2"/>
            <a:ext cx="5379716" cy="2689656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30" y="4773827"/>
            <a:ext cx="4035080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76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8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" y="5"/>
            <a:ext cx="9142698" cy="685799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 bwMode="gray">
          <a:xfrm>
            <a:off x="201931" y="2084172"/>
            <a:ext cx="5378549" cy="268965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050" name="Picture 2" descr="D:\Documents\Projects\2012 Projects\_Template-Templates\MS Visual ID\Artwork\MSFT_cornerstone_tiles\CornerStoneTile-Blank\screen\CS_Tile_Red185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8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5"/>
            <a:ext cx="5379716" cy="2689655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30" y="4769656"/>
            <a:ext cx="4035080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3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23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9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9" y="7785"/>
            <a:ext cx="9140463" cy="684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77" y="2084186"/>
            <a:ext cx="5378549" cy="4482746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31" y="2084172"/>
            <a:ext cx="5378549" cy="2689656"/>
          </a:xfrm>
          <a:noFill/>
        </p:spPr>
        <p:txBody>
          <a:bodyPr lIns="146304" tIns="91440" rIns="146304" bIns="91440" anchor="t" anchorCtr="0"/>
          <a:lstStyle>
            <a:lvl1pPr>
              <a:defRPr sz="4853" spc="-74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01931" y="4772272"/>
            <a:ext cx="5378549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7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9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9" y="7784"/>
            <a:ext cx="9140463" cy="684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 bwMode="gray">
          <a:xfrm>
            <a:off x="201977" y="1187644"/>
            <a:ext cx="5378549" cy="3586184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31" y="1186843"/>
            <a:ext cx="5378549" cy="1793882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01931" y="2979168"/>
            <a:ext cx="5378549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10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4773828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185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5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1976" y="1187644"/>
            <a:ext cx="7395458" cy="2689632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1" y="1186356"/>
            <a:ext cx="7394337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4"/>
            <a:ext cx="7395506" cy="1793881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10435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1976" y="1187644"/>
            <a:ext cx="7395458" cy="2689632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1" y="1186356"/>
            <a:ext cx="7394337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198079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45977574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1644"/>
            <a:ext cx="6723186" cy="3591850"/>
          </a:xfrm>
          <a:solidFill>
            <a:schemeClr val="accent2"/>
          </a:solidFill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4"/>
            <a:ext cx="6723186" cy="1793105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3999" y="470413"/>
            <a:ext cx="1141803" cy="32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14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755435522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609691480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0" y="1189178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80" indent="0">
              <a:buNone/>
              <a:defRPr/>
            </a:lvl3pPr>
            <a:lvl4pPr marL="336161" indent="0">
              <a:buNone/>
              <a:defRPr/>
            </a:lvl4pPr>
            <a:lvl5pPr marL="504239" indent="0"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730503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0" y="1189178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80" indent="0">
              <a:buNone/>
              <a:defRPr/>
            </a:lvl3pPr>
            <a:lvl4pPr marL="336161" indent="0">
              <a:buNone/>
              <a:defRPr/>
            </a:lvl4pPr>
            <a:lvl5pPr marL="504239" indent="0"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812654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7"/>
            <a:ext cx="8740142" cy="1587999"/>
          </a:xfrm>
        </p:spPr>
        <p:txBody>
          <a:bodyPr>
            <a:sp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39943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7"/>
            <a:ext cx="8740142" cy="1587999"/>
          </a:xfrm>
        </p:spPr>
        <p:txBody>
          <a:bodyPr>
            <a:spAutoFit/>
          </a:bodyPr>
          <a:lstStyle>
            <a:lvl1pPr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09966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295618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469827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340458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40252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gray">
          <a:xfrm flipH="1">
            <a:off x="1" y="2"/>
            <a:ext cx="9144001" cy="6858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77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77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88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026833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247726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6870113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3674257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5690474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/>
        </p:nvSpPr>
        <p:spPr bwMode="hidden">
          <a:xfrm>
            <a:off x="1" y="1189176"/>
            <a:ext cx="9144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2" tIns="34292" rIns="34292" bIns="3429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1930" y="1197325"/>
            <a:ext cx="8740142" cy="1516890"/>
          </a:xfrm>
        </p:spPr>
        <p:txBody>
          <a:bodyPr/>
          <a:lstStyle>
            <a:lvl1pPr marL="0" indent="0">
              <a:buNone/>
              <a:defRPr sz="2427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1pPr>
            <a:lvl2pPr marL="2548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2pPr>
            <a:lvl3pPr marL="42983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3pPr>
            <a:lvl4pPr marL="59891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4pPr>
            <a:lvl5pPr marL="772754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743292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01930" y="1189178"/>
            <a:ext cx="8740142" cy="1845826"/>
          </a:xfrm>
          <a:prstGeom prst="rect">
            <a:avLst/>
          </a:prstGeom>
        </p:spPr>
        <p:txBody>
          <a:bodyPr/>
          <a:lstStyle>
            <a:lvl1pPr marL="213602" indent="-213602">
              <a:buClr>
                <a:schemeClr val="tx1"/>
              </a:buClr>
              <a:buSzPct val="90000"/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20200" indent="-206599">
              <a:buClr>
                <a:schemeClr val="tx1"/>
              </a:buClr>
              <a:buSzPct val="90000"/>
              <a:buFont typeface="Arial" pitchFamily="34" charset="0"/>
              <a:buChar char="•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33802" indent="-213602">
              <a:buClr>
                <a:schemeClr val="tx1"/>
              </a:buClr>
              <a:buSzPct val="90000"/>
              <a:buFont typeface="Arial" pitchFamily="34" charset="0"/>
              <a:buChar char="•"/>
              <a:defRPr sz="205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01881" indent="-168080">
              <a:buClr>
                <a:schemeClr val="tx1"/>
              </a:buClr>
              <a:buSzPct val="90000"/>
              <a:buFont typeface="Arial" pitchFamily="34" charset="0"/>
              <a:buChar char="•"/>
              <a:defRPr sz="176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969962" indent="-168080">
              <a:buClr>
                <a:schemeClr val="tx1"/>
              </a:buClr>
              <a:buSzPct val="90000"/>
              <a:buFont typeface="Arial" pitchFamily="34" charset="0"/>
              <a:buChar char="•"/>
              <a:defRPr sz="147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" y="6238877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2721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818537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Úvodní sníme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0"/>
          <p:cNvSpPr>
            <a:spLocks noGrp="1"/>
          </p:cNvSpPr>
          <p:nvPr>
            <p:ph type="title"/>
          </p:nvPr>
        </p:nvSpPr>
        <p:spPr>
          <a:xfrm>
            <a:off x="704850" y="4495800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defRPr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76799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25659-33C3-4E68-B28C-A1601CAD46C2}" type="datetimeFigureOut">
              <a:rPr lang="en-US"/>
              <a:pPr>
                <a:defRPr/>
              </a:pPr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5E5A9-9037-4A6D-AEE4-C1D8450857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15650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Záhlaví část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722313" y="4505325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defRPr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32521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 flipH="1">
            <a:off x="-1" y="2"/>
            <a:ext cx="9144001" cy="68580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3"/>
            <a:ext cx="5379716" cy="1793104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36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09.11.2023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74780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Úvodní snímek">
    <p:bg>
      <p:bgPr>
        <a:solidFill>
          <a:srgbClr val="87C2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09.11.2023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0" y="357909"/>
            <a:ext cx="1576205" cy="69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86652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Úvodní snímek">
    <p:bg>
      <p:bgPr>
        <a:solidFill>
          <a:srgbClr val="D909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09.11.2023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0" y="357909"/>
            <a:ext cx="1576205" cy="69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04555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Úvodní snímek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09.11.2023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0" y="357909"/>
            <a:ext cx="1576205" cy="69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35466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Úvodní snímek">
    <p:bg>
      <p:bgPr>
        <a:solidFill>
          <a:srgbClr val="87C2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09.11.2023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2867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081"/>
          <a:stretch/>
        </p:blipFill>
        <p:spPr>
          <a:xfrm>
            <a:off x="0" y="0"/>
            <a:ext cx="9144000" cy="164623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/>
            </a:lvl1pPr>
            <a:lvl2pPr marL="514350" indent="-171450">
              <a:buFont typeface="Wingdings" panose="05000000000000000000" pitchFamily="2" charset="2"/>
              <a:buChar char="§"/>
              <a:defRPr/>
            </a:lvl2pPr>
            <a:lvl3pPr marL="857250" indent="-171450">
              <a:buFont typeface="Wingdings" panose="05000000000000000000" pitchFamily="2" charset="2"/>
              <a:buChar char="§"/>
              <a:defRPr/>
            </a:lvl3pPr>
            <a:lvl4pPr marL="1200150" indent="-171450">
              <a:buFont typeface="Wingdings" panose="05000000000000000000" pitchFamily="2" charset="2"/>
              <a:buChar char="§"/>
              <a:defRPr/>
            </a:lvl4pPr>
            <a:lvl5pPr marL="1543050" indent="-17145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09.11.2023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0" y="357909"/>
            <a:ext cx="1576205" cy="69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95010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632632"/>
          </a:xfrm>
          <a:prstGeom prst="rect">
            <a:avLst/>
          </a:prstGeom>
          <a:solidFill>
            <a:srgbClr val="D90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/>
            </a:lvl1pPr>
            <a:lvl2pPr marL="514350" indent="-171450">
              <a:buFont typeface="Wingdings" panose="05000000000000000000" pitchFamily="2" charset="2"/>
              <a:buChar char="§"/>
              <a:defRPr/>
            </a:lvl2pPr>
            <a:lvl3pPr marL="857250" indent="-171450">
              <a:buFont typeface="Wingdings" panose="05000000000000000000" pitchFamily="2" charset="2"/>
              <a:buChar char="§"/>
              <a:defRPr/>
            </a:lvl3pPr>
            <a:lvl4pPr marL="1200150" indent="-171450">
              <a:buFont typeface="Wingdings" panose="05000000000000000000" pitchFamily="2" charset="2"/>
              <a:buChar char="§"/>
              <a:defRPr/>
            </a:lvl4pPr>
            <a:lvl5pPr marL="1543050" indent="-17145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09.11.2023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0" y="357909"/>
            <a:ext cx="1576205" cy="69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25685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08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1pPr>
            <a:lvl2pPr marL="514350" indent="-17145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2pPr>
            <a:lvl3pPr marL="857250" indent="-17145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 marL="1200150" indent="-17145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4pPr>
            <a:lvl5pPr marL="1543050" indent="-17145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09.11.2023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0" y="357909"/>
            <a:ext cx="1576205" cy="69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2618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09.11.2023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22127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09.11.2023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968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nline_ART\Recent Additions\_FY12 Microsoft Brand Photography_NA_only_no-exp\144 ppi RGB jpg\MSC12_Russell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" y="2"/>
            <a:ext cx="9142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0" y="2084172"/>
            <a:ext cx="4706231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2082468"/>
            <a:ext cx="4707398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3880393"/>
            <a:ext cx="4707398" cy="1789991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28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09.11.2023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49419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09.11.2023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98568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09.11.2023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41458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rázdný">
    <p:bg>
      <p:bgPr>
        <a:solidFill>
          <a:srgbClr val="9BDF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09.11.2023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74657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09.11.2023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12646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09.11.2023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38261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09.11.2023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71462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09.11.2023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27173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3328" y="3877272"/>
            <a:ext cx="6723186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32" y="2075840"/>
            <a:ext cx="6723186" cy="1801436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chemeClr val="tx1"/>
                    </a:gs>
                    <a:gs pos="97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2" y="471126"/>
            <a:ext cx="1880604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48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3096" y="3877277"/>
            <a:ext cx="6723186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75840"/>
            <a:ext cx="6723186" cy="1801436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chemeClr val="tx1"/>
                    </a:gs>
                    <a:gs pos="18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96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26" Type="http://schemas.openxmlformats.org/officeDocument/2006/relationships/slideLayout" Target="../slideLayouts/slideLayout64.xml"/><Relationship Id="rId39" Type="http://schemas.openxmlformats.org/officeDocument/2006/relationships/slideLayout" Target="../slideLayouts/slideLayout77.xml"/><Relationship Id="rId21" Type="http://schemas.openxmlformats.org/officeDocument/2006/relationships/slideLayout" Target="../slideLayouts/slideLayout59.xml"/><Relationship Id="rId34" Type="http://schemas.openxmlformats.org/officeDocument/2006/relationships/slideLayout" Target="../slideLayouts/slideLayout72.xml"/><Relationship Id="rId42" Type="http://schemas.openxmlformats.org/officeDocument/2006/relationships/theme" Target="../theme/theme2.xml"/><Relationship Id="rId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29" Type="http://schemas.openxmlformats.org/officeDocument/2006/relationships/slideLayout" Target="../slideLayouts/slideLayout67.xml"/><Relationship Id="rId41" Type="http://schemas.openxmlformats.org/officeDocument/2006/relationships/slideLayout" Target="../slideLayouts/slideLayout79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24" Type="http://schemas.openxmlformats.org/officeDocument/2006/relationships/slideLayout" Target="../slideLayouts/slideLayout62.xml"/><Relationship Id="rId32" Type="http://schemas.openxmlformats.org/officeDocument/2006/relationships/slideLayout" Target="../slideLayouts/slideLayout70.xml"/><Relationship Id="rId37" Type="http://schemas.openxmlformats.org/officeDocument/2006/relationships/slideLayout" Target="../slideLayouts/slideLayout75.xml"/><Relationship Id="rId40" Type="http://schemas.openxmlformats.org/officeDocument/2006/relationships/slideLayout" Target="../slideLayouts/slideLayout78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slideLayout" Target="../slideLayouts/slideLayout61.xml"/><Relationship Id="rId28" Type="http://schemas.openxmlformats.org/officeDocument/2006/relationships/slideLayout" Target="../slideLayouts/slideLayout66.xml"/><Relationship Id="rId36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31" Type="http://schemas.openxmlformats.org/officeDocument/2006/relationships/slideLayout" Target="../slideLayouts/slideLayout69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60.xml"/><Relationship Id="rId27" Type="http://schemas.openxmlformats.org/officeDocument/2006/relationships/slideLayout" Target="../slideLayouts/slideLayout65.xml"/><Relationship Id="rId30" Type="http://schemas.openxmlformats.org/officeDocument/2006/relationships/slideLayout" Target="../slideLayouts/slideLayout68.xml"/><Relationship Id="rId35" Type="http://schemas.openxmlformats.org/officeDocument/2006/relationships/slideLayout" Target="../slideLayouts/slideLayout73.xml"/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5" Type="http://schemas.openxmlformats.org/officeDocument/2006/relationships/slideLayout" Target="../slideLayouts/slideLayout63.xml"/><Relationship Id="rId33" Type="http://schemas.openxmlformats.org/officeDocument/2006/relationships/slideLayout" Target="../slideLayouts/slideLayout71.xml"/><Relationship Id="rId38" Type="http://schemas.openxmlformats.org/officeDocument/2006/relationships/slideLayout" Target="../slideLayouts/slideLayout7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1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17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1.xml"/><Relationship Id="rId16" Type="http://schemas.openxmlformats.org/officeDocument/2006/relationships/slideLayout" Target="../slideLayouts/slideLayout95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89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9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10.xml"/><Relationship Id="rId18" Type="http://schemas.openxmlformats.org/officeDocument/2006/relationships/slideLayout" Target="../slideLayouts/slideLayout115.xml"/><Relationship Id="rId26" Type="http://schemas.openxmlformats.org/officeDocument/2006/relationships/slideLayout" Target="../slideLayouts/slideLayout123.xml"/><Relationship Id="rId39" Type="http://schemas.openxmlformats.org/officeDocument/2006/relationships/theme" Target="../theme/theme4.xml"/><Relationship Id="rId21" Type="http://schemas.openxmlformats.org/officeDocument/2006/relationships/slideLayout" Target="../slideLayouts/slideLayout118.xml"/><Relationship Id="rId34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9.xml"/><Relationship Id="rId17" Type="http://schemas.openxmlformats.org/officeDocument/2006/relationships/slideLayout" Target="../slideLayouts/slideLayout114.xml"/><Relationship Id="rId25" Type="http://schemas.openxmlformats.org/officeDocument/2006/relationships/slideLayout" Target="../slideLayouts/slideLayout122.xml"/><Relationship Id="rId33" Type="http://schemas.openxmlformats.org/officeDocument/2006/relationships/slideLayout" Target="../slideLayouts/slideLayout130.xml"/><Relationship Id="rId38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99.xml"/><Relationship Id="rId16" Type="http://schemas.openxmlformats.org/officeDocument/2006/relationships/slideLayout" Target="../slideLayouts/slideLayout113.xml"/><Relationship Id="rId20" Type="http://schemas.openxmlformats.org/officeDocument/2006/relationships/slideLayout" Target="../slideLayouts/slideLayout117.xml"/><Relationship Id="rId29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24" Type="http://schemas.openxmlformats.org/officeDocument/2006/relationships/slideLayout" Target="../slideLayouts/slideLayout121.xml"/><Relationship Id="rId32" Type="http://schemas.openxmlformats.org/officeDocument/2006/relationships/slideLayout" Target="../slideLayouts/slideLayout129.xml"/><Relationship Id="rId37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02.xml"/><Relationship Id="rId15" Type="http://schemas.openxmlformats.org/officeDocument/2006/relationships/slideLayout" Target="../slideLayouts/slideLayout112.xml"/><Relationship Id="rId23" Type="http://schemas.openxmlformats.org/officeDocument/2006/relationships/slideLayout" Target="../slideLayouts/slideLayout120.xml"/><Relationship Id="rId28" Type="http://schemas.openxmlformats.org/officeDocument/2006/relationships/slideLayout" Target="../slideLayouts/slideLayout125.xml"/><Relationship Id="rId36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07.xml"/><Relationship Id="rId19" Type="http://schemas.openxmlformats.org/officeDocument/2006/relationships/slideLayout" Target="../slideLayouts/slideLayout116.xml"/><Relationship Id="rId31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14" Type="http://schemas.openxmlformats.org/officeDocument/2006/relationships/slideLayout" Target="../slideLayouts/slideLayout111.xml"/><Relationship Id="rId22" Type="http://schemas.openxmlformats.org/officeDocument/2006/relationships/slideLayout" Target="../slideLayouts/slideLayout119.xml"/><Relationship Id="rId27" Type="http://schemas.openxmlformats.org/officeDocument/2006/relationships/slideLayout" Target="../slideLayouts/slideLayout124.xml"/><Relationship Id="rId30" Type="http://schemas.openxmlformats.org/officeDocument/2006/relationships/slideLayout" Target="../slideLayouts/slideLayout127.xml"/><Relationship Id="rId35" Type="http://schemas.openxmlformats.org/officeDocument/2006/relationships/slideLayout" Target="../slideLayouts/slideLayout132.xml"/><Relationship Id="rId8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10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slideLayout" Target="../slideLayouts/slideLayout148.xml"/><Relationship Id="rId18" Type="http://schemas.openxmlformats.org/officeDocument/2006/relationships/slideLayout" Target="../slideLayouts/slideLayout153.xml"/><Relationship Id="rId3" Type="http://schemas.openxmlformats.org/officeDocument/2006/relationships/slideLayout" Target="../slideLayouts/slideLayout138.xml"/><Relationship Id="rId21" Type="http://schemas.openxmlformats.org/officeDocument/2006/relationships/theme" Target="../theme/theme5.xml"/><Relationship Id="rId7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7.xml"/><Relationship Id="rId17" Type="http://schemas.openxmlformats.org/officeDocument/2006/relationships/slideLayout" Target="../slideLayouts/slideLayout152.xml"/><Relationship Id="rId2" Type="http://schemas.openxmlformats.org/officeDocument/2006/relationships/slideLayout" Target="../slideLayouts/slideLayout137.xml"/><Relationship Id="rId16" Type="http://schemas.openxmlformats.org/officeDocument/2006/relationships/slideLayout" Target="../slideLayouts/slideLayout151.xml"/><Relationship Id="rId20" Type="http://schemas.openxmlformats.org/officeDocument/2006/relationships/slideLayout" Target="../slideLayouts/slideLayout155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45.xml"/><Relationship Id="rId19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Relationship Id="rId14" Type="http://schemas.openxmlformats.org/officeDocument/2006/relationships/slideLayout" Target="../slideLayouts/slideLayout149.xml"/><Relationship Id="rId22" Type="http://schemas.openxmlformats.org/officeDocument/2006/relationships/image" Target="../media/image1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B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930" y="289514"/>
            <a:ext cx="874188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01931" y="1189180"/>
            <a:ext cx="8740141" cy="1587999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6590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  <p:sldLayoutId id="2147483712" r:id="rId21"/>
    <p:sldLayoutId id="2147483713" r:id="rId22"/>
    <p:sldLayoutId id="2147483714" r:id="rId23"/>
    <p:sldLayoutId id="2147483715" r:id="rId24"/>
    <p:sldLayoutId id="2147483716" r:id="rId25"/>
    <p:sldLayoutId id="2147483717" r:id="rId26"/>
    <p:sldLayoutId id="2147483718" r:id="rId27"/>
    <p:sldLayoutId id="2147483719" r:id="rId28"/>
    <p:sldLayoutId id="2147483720" r:id="rId29"/>
    <p:sldLayoutId id="2147483721" r:id="rId30"/>
    <p:sldLayoutId id="2147483722" r:id="rId31"/>
    <p:sldLayoutId id="2147483723" r:id="rId32"/>
    <p:sldLayoutId id="2147483724" r:id="rId33"/>
    <p:sldLayoutId id="2147483725" r:id="rId34"/>
    <p:sldLayoutId id="2147483726" r:id="rId35"/>
    <p:sldLayoutId id="2147483727" r:id="rId36"/>
    <p:sldLayoutId id="2147483728" r:id="rId37"/>
    <p:sldLayoutId id="2147483729" r:id="rId38"/>
  </p:sldLayoutIdLst>
  <p:transition>
    <p:fade/>
  </p:transition>
  <p:txStyles>
    <p:titleStyle>
      <a:lvl1pPr algn="l" defTabSz="685806" rtl="0" eaLnBrk="1" latinLnBrk="0" hangingPunct="1">
        <a:lnSpc>
          <a:spcPct val="90000"/>
        </a:lnSpc>
        <a:spcBef>
          <a:spcPct val="0"/>
        </a:spcBef>
        <a:buNone/>
        <a:defRPr lang="en-US" sz="3971" b="0" kern="1200" cap="none" spc="-75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52121" marR="0" indent="-252121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94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538" marR="0" indent="-177417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88279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47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56360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24440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5965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6pPr>
      <a:lvl7pPr marL="2228870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7pPr>
      <a:lvl8pPr marL="2571772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8pPr>
      <a:lvl9pPr marL="2914676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1pPr>
      <a:lvl2pPr marL="342903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2pPr>
      <a:lvl3pPr marL="685806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9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4pPr>
      <a:lvl5pPr marL="1371611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5pPr>
      <a:lvl6pPr marL="1714515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6pPr>
      <a:lvl7pPr marL="2057417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7pPr>
      <a:lvl8pPr marL="2400320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8pPr>
      <a:lvl9pPr marL="2743224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B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930" y="289514"/>
            <a:ext cx="874188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01931" y="1189180"/>
            <a:ext cx="8740141" cy="1587999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7923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  <p:sldLayoutId id="2147483748" r:id="rId18"/>
    <p:sldLayoutId id="2147483749" r:id="rId19"/>
    <p:sldLayoutId id="2147483750" r:id="rId20"/>
    <p:sldLayoutId id="2147483751" r:id="rId21"/>
    <p:sldLayoutId id="2147483752" r:id="rId22"/>
    <p:sldLayoutId id="2147483753" r:id="rId23"/>
    <p:sldLayoutId id="2147483754" r:id="rId24"/>
    <p:sldLayoutId id="2147483755" r:id="rId25"/>
    <p:sldLayoutId id="2147483756" r:id="rId26"/>
    <p:sldLayoutId id="2147483757" r:id="rId27"/>
    <p:sldLayoutId id="2147483758" r:id="rId28"/>
    <p:sldLayoutId id="2147483759" r:id="rId29"/>
    <p:sldLayoutId id="2147483760" r:id="rId30"/>
    <p:sldLayoutId id="2147483761" r:id="rId31"/>
    <p:sldLayoutId id="2147483762" r:id="rId32"/>
    <p:sldLayoutId id="2147483763" r:id="rId33"/>
    <p:sldLayoutId id="2147483764" r:id="rId34"/>
    <p:sldLayoutId id="2147483765" r:id="rId35"/>
    <p:sldLayoutId id="2147483766" r:id="rId36"/>
    <p:sldLayoutId id="2147483767" r:id="rId37"/>
    <p:sldLayoutId id="2147483768" r:id="rId38"/>
    <p:sldLayoutId id="2147483769" r:id="rId39"/>
    <p:sldLayoutId id="2147483770" r:id="rId40"/>
    <p:sldLayoutId id="2147483777" r:id="rId41"/>
  </p:sldLayoutIdLst>
  <p:transition>
    <p:fade/>
  </p:transition>
  <p:txStyles>
    <p:titleStyle>
      <a:lvl1pPr algn="l" defTabSz="685806" rtl="0" eaLnBrk="1" latinLnBrk="0" hangingPunct="1">
        <a:lnSpc>
          <a:spcPct val="90000"/>
        </a:lnSpc>
        <a:spcBef>
          <a:spcPct val="0"/>
        </a:spcBef>
        <a:buNone/>
        <a:defRPr lang="en-US" sz="3971" b="0" kern="1200" cap="none" spc="-75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52121" marR="0" indent="-252121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94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538" marR="0" indent="-177417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88279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47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56360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24440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5965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6pPr>
      <a:lvl7pPr marL="2228870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7pPr>
      <a:lvl8pPr marL="2571772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8pPr>
      <a:lvl9pPr marL="2914676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1pPr>
      <a:lvl2pPr marL="342903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2pPr>
      <a:lvl3pPr marL="685806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9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4pPr>
      <a:lvl5pPr marL="1371611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5pPr>
      <a:lvl6pPr marL="1714515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6pPr>
      <a:lvl7pPr marL="2057417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7pPr>
      <a:lvl8pPr marL="2400320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8pPr>
      <a:lvl9pPr marL="2743224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09.11.2023</a:t>
            </a:fld>
            <a:endParaRPr lang="cs-CZ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81111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96" r:id="rId17"/>
    <p:sldLayoutId id="2147483797" r:id="rId1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B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930" y="289514"/>
            <a:ext cx="874188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01931" y="1189180"/>
            <a:ext cx="8740141" cy="1587999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9783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  <p:sldLayoutId id="2147483816" r:id="rId18"/>
    <p:sldLayoutId id="2147483817" r:id="rId19"/>
    <p:sldLayoutId id="2147483818" r:id="rId20"/>
    <p:sldLayoutId id="2147483819" r:id="rId21"/>
    <p:sldLayoutId id="2147483820" r:id="rId22"/>
    <p:sldLayoutId id="2147483821" r:id="rId23"/>
    <p:sldLayoutId id="2147483822" r:id="rId24"/>
    <p:sldLayoutId id="2147483823" r:id="rId25"/>
    <p:sldLayoutId id="2147483824" r:id="rId26"/>
    <p:sldLayoutId id="2147483825" r:id="rId27"/>
    <p:sldLayoutId id="2147483826" r:id="rId28"/>
    <p:sldLayoutId id="2147483827" r:id="rId29"/>
    <p:sldLayoutId id="2147483828" r:id="rId30"/>
    <p:sldLayoutId id="2147483829" r:id="rId31"/>
    <p:sldLayoutId id="2147483830" r:id="rId32"/>
    <p:sldLayoutId id="2147483831" r:id="rId33"/>
    <p:sldLayoutId id="2147483832" r:id="rId34"/>
    <p:sldLayoutId id="2147483833" r:id="rId35"/>
    <p:sldLayoutId id="2147483834" r:id="rId36"/>
    <p:sldLayoutId id="2147483835" r:id="rId37"/>
    <p:sldLayoutId id="2147483836" r:id="rId38"/>
  </p:sldLayoutIdLst>
  <p:transition>
    <p:fade/>
  </p:transition>
  <p:txStyles>
    <p:titleStyle>
      <a:lvl1pPr algn="l" defTabSz="685806" rtl="0" eaLnBrk="1" latinLnBrk="0" hangingPunct="1">
        <a:lnSpc>
          <a:spcPct val="90000"/>
        </a:lnSpc>
        <a:spcBef>
          <a:spcPct val="0"/>
        </a:spcBef>
        <a:buNone/>
        <a:defRPr lang="en-US" sz="3971" b="0" kern="1200" cap="none" spc="-75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52121" marR="0" indent="-252121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94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538" marR="0" indent="-177417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88279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47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56360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24440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5965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6pPr>
      <a:lvl7pPr marL="2228870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7pPr>
      <a:lvl8pPr marL="2571772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8pPr>
      <a:lvl9pPr marL="2914676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1pPr>
      <a:lvl2pPr marL="342903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2pPr>
      <a:lvl3pPr marL="685806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9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4pPr>
      <a:lvl5pPr marL="1371611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5pPr>
      <a:lvl6pPr marL="1714515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6pPr>
      <a:lvl7pPr marL="2057417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7pPr>
      <a:lvl8pPr marL="2400320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8pPr>
      <a:lvl9pPr marL="2743224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invGray">
      <p:bgPr>
        <a:blipFill dpi="0" rotWithShape="1">
          <a:blip r:embed="rId2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142108" y="381000"/>
            <a:ext cx="6859787" cy="13716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 dirty="0"/>
              <a:t>Kliknutím můžete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42107" y="1904999"/>
            <a:ext cx="6852578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dirty="0"/>
              <a:t>Kliknutím můžete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42107" y="6400800"/>
            <a:ext cx="491618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171424" y="6400800"/>
            <a:ext cx="108732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86BF8B-550E-40B1-B3DA-57BDAFB6BEAF}" type="datetimeFigureOut">
              <a:rPr lang="en-US" smtClean="0"/>
              <a:pPr>
                <a:defRPr/>
              </a:pPr>
              <a:t>11/9/2023</a:t>
            </a:fld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373078" y="6400800"/>
            <a:ext cx="62881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8F67EB6-881B-4D63-B004-3248ED2C025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9962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  <p:sldLayoutId id="2147483907" r:id="rId12"/>
    <p:sldLayoutId id="2147483908" r:id="rId13"/>
    <p:sldLayoutId id="2147483909" r:id="rId14"/>
    <p:sldLayoutId id="2147483910" r:id="rId15"/>
    <p:sldLayoutId id="2147483911" r:id="rId16"/>
    <p:sldLayoutId id="2147483912" r:id="rId17"/>
    <p:sldLayoutId id="2147483913" r:id="rId18"/>
    <p:sldLayoutId id="2147483914" r:id="rId19"/>
    <p:sldLayoutId id="2147483915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701" b="1" kern="1200" cap="none" spc="0" baseline="0">
          <a:ln w="9525">
            <a:noFill/>
            <a:prstDash val="solid"/>
          </a:ln>
          <a:solidFill>
            <a:schemeClr val="accent5"/>
          </a:solidFill>
          <a:effectLst/>
          <a:latin typeface="+mj-lt"/>
          <a:ea typeface="+mj-ea"/>
          <a:cs typeface="+mj-cs"/>
        </a:defRPr>
      </a:lvl1pPr>
    </p:titleStyle>
    <p:bodyStyle>
      <a:lvl1pPr marL="167923" indent="-167923" algn="l" defTabSz="685983" rtl="0" eaLnBrk="1" latinLnBrk="0" hangingPunct="1">
        <a:lnSpc>
          <a:spcPct val="90000"/>
        </a:lnSpc>
        <a:spcBef>
          <a:spcPts val="135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47755" indent="-173878" algn="l" defTabSz="685983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SzPct val="10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12105" indent="-164350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643109" indent="-131004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772922" indent="-129813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905497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035834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1166171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1296508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/>
          </p:cNvSpPr>
          <p:nvPr>
            <p:ph type="ctrTitle"/>
          </p:nvPr>
        </p:nvSpPr>
        <p:spPr>
          <a:xfrm>
            <a:off x="539552" y="3429000"/>
            <a:ext cx="6173808" cy="2895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2800" dirty="0"/>
              <a:t>Mgr. Petr Zaoral</a:t>
            </a:r>
          </a:p>
        </p:txBody>
      </p:sp>
      <p:sp>
        <p:nvSpPr>
          <p:cNvPr id="6146" name="Rectangle 2"/>
          <p:cNvSpPr>
            <a:spLocks noGrp="1"/>
          </p:cNvSpPr>
          <p:nvPr>
            <p:ph type="subTitle" idx="1"/>
          </p:nvPr>
        </p:nvSpPr>
        <p:spPr bwMode="auto">
          <a:xfrm>
            <a:off x="1619672" y="2996952"/>
            <a:ext cx="6400800" cy="1752600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cs-CZ" altLang="cs-CZ" sz="4000" dirty="0"/>
              <a:t>Bezpečnost v IT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25963"/>
          </a:xfrm>
        </p:spPr>
        <p:txBody>
          <a:bodyPr>
            <a:normAutofit/>
          </a:bodyPr>
          <a:lstStyle/>
          <a:p>
            <a:pPr fontAlgn="auto">
              <a:lnSpc>
                <a:spcPct val="150000"/>
              </a:lnSpc>
              <a:buFont typeface="Arial"/>
              <a:buChar char="•"/>
              <a:defRPr/>
            </a:pPr>
            <a:r>
              <a:rPr lang="cs-CZ" dirty="0"/>
              <a:t>Jak na internet – bezpečnost počítače</a:t>
            </a:r>
          </a:p>
          <a:p>
            <a:pPr fontAlgn="auto">
              <a:lnSpc>
                <a:spcPct val="150000"/>
              </a:lnSpc>
              <a:buFont typeface="Arial"/>
              <a:buChar char="•"/>
              <a:defRPr/>
            </a:pPr>
            <a:r>
              <a:rPr lang="cs-CZ" dirty="0"/>
              <a:t>Síla hesla</a:t>
            </a:r>
          </a:p>
          <a:p>
            <a:pPr fontAlgn="auto">
              <a:lnSpc>
                <a:spcPct val="150000"/>
              </a:lnSpc>
              <a:buFont typeface="Arial"/>
              <a:buChar char="•"/>
              <a:defRPr/>
            </a:pPr>
            <a:r>
              <a:rPr lang="cs-CZ" dirty="0"/>
              <a:t>www.antivirovecentrum.cz</a:t>
            </a:r>
          </a:p>
          <a:p>
            <a:pPr fontAlgn="auto">
              <a:lnSpc>
                <a:spcPct val="150000"/>
              </a:lnSpc>
              <a:buFont typeface="Arial"/>
              <a:buChar char="•"/>
              <a:defRPr/>
            </a:pPr>
            <a:r>
              <a:rPr lang="cs-CZ" dirty="0"/>
              <a:t>www.eset.cz</a:t>
            </a:r>
          </a:p>
          <a:p>
            <a:pPr fontAlgn="auto">
              <a:lnSpc>
                <a:spcPct val="150000"/>
              </a:lnSpc>
              <a:buFont typeface="Arial"/>
              <a:buChar char="•"/>
              <a:defRPr/>
            </a:pPr>
            <a:r>
              <a:rPr lang="cs-CZ" dirty="0"/>
              <a:t>Firewall</a:t>
            </a:r>
          </a:p>
          <a:p>
            <a:pPr fontAlgn="auto">
              <a:lnSpc>
                <a:spcPct val="150000"/>
              </a:lnSpc>
              <a:buFont typeface="Arial"/>
              <a:buChar char="•"/>
              <a:defRPr/>
            </a:pPr>
            <a:r>
              <a:rPr lang="cs-CZ" dirty="0"/>
              <a:t>E-mailová etiketa</a:t>
            </a:r>
          </a:p>
          <a:p>
            <a:pPr fontAlgn="auto">
              <a:buFont typeface="Arial"/>
              <a:buChar char="•"/>
              <a:defRPr/>
            </a:pPr>
            <a:endParaRPr lang="cs-CZ" dirty="0"/>
          </a:p>
          <a:p>
            <a:pPr marL="0" indent="0" fontAlgn="auto">
              <a:buNone/>
              <a:defRPr/>
            </a:pPr>
            <a:endParaRPr lang="cs-CZ" dirty="0"/>
          </a:p>
          <a:p>
            <a:pPr fontAlgn="auto">
              <a:buFont typeface="Arial"/>
              <a:buChar char="•"/>
              <a:defRPr/>
            </a:pPr>
            <a:endParaRPr lang="cs-CZ" dirty="0"/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20687" y="548680"/>
            <a:ext cx="8640960" cy="460851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/>
              <a:t>"To jsme rádi, že jsme se k vám dovolali. Nám program pořád píše, že nemá zapnutou tiskárnu. Co s tím máme dělat?„</a:t>
            </a:r>
            <a:br>
              <a:rPr lang="cs-CZ" sz="3200" dirty="0"/>
            </a:br>
            <a:br>
              <a:rPr lang="cs-CZ" sz="3200" dirty="0"/>
            </a:br>
            <a:r>
              <a:rPr lang="cs-CZ" sz="3200" dirty="0"/>
              <a:t>"A máte ji zapnutou?„</a:t>
            </a:r>
            <a:br>
              <a:rPr lang="cs-CZ" sz="3200" dirty="0"/>
            </a:br>
            <a:br>
              <a:rPr lang="cs-CZ" sz="3200" dirty="0"/>
            </a:br>
            <a:r>
              <a:rPr lang="cs-CZ" sz="3200" dirty="0"/>
              <a:t>"No nemáme." </a:t>
            </a:r>
            <a:endParaRPr lang="cs-CZ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83568" y="3212976"/>
            <a:ext cx="7772400" cy="1872754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Děkuji za pozornost.</a:t>
            </a:r>
          </a:p>
        </p:txBody>
      </p:sp>
    </p:spTree>
    <p:extLst>
      <p:ext uri="{BB962C8B-B14F-4D97-AF65-F5344CB8AC3E}">
        <p14:creationId xmlns:p14="http://schemas.microsoft.com/office/powerpoint/2010/main" val="13326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142105" y="2464296"/>
            <a:ext cx="8229600" cy="4853136"/>
          </a:xfrm>
        </p:spPr>
        <p:txBody>
          <a:bodyPr>
            <a:normAutofit/>
          </a:bodyPr>
          <a:lstStyle/>
          <a:p>
            <a:r>
              <a:rPr lang="cs-CZ" sz="2000" dirty="0"/>
              <a:t>škodlivý software = </a:t>
            </a:r>
            <a:r>
              <a:rPr lang="cs-CZ" sz="2000" dirty="0" err="1"/>
              <a:t>malware</a:t>
            </a:r>
            <a:r>
              <a:rPr lang="cs-CZ" sz="2000" dirty="0"/>
              <a:t> </a:t>
            </a:r>
          </a:p>
          <a:p>
            <a:r>
              <a:rPr lang="cs-CZ" sz="2000" dirty="0"/>
              <a:t>bezpečnost počítačových sítí – firewall,</a:t>
            </a:r>
          </a:p>
          <a:p>
            <a:r>
              <a:rPr lang="cs-CZ" sz="2000" dirty="0"/>
              <a:t>bezpečné používání internetu,</a:t>
            </a:r>
          </a:p>
          <a:p>
            <a:r>
              <a:rPr lang="cs-CZ" sz="2000" dirty="0"/>
              <a:t>nebezpečí v komunikaci (on-line, e-mail),</a:t>
            </a:r>
          </a:p>
          <a:p>
            <a:r>
              <a:rPr lang="cs-CZ" sz="2000" dirty="0"/>
              <a:t>nebezpečí na sociálních sítích,</a:t>
            </a:r>
          </a:p>
          <a:p>
            <a:r>
              <a:rPr lang="cs-CZ" sz="2000" dirty="0"/>
              <a:t>bezpečná hesla,</a:t>
            </a:r>
          </a:p>
          <a:p>
            <a:r>
              <a:rPr lang="cs-CZ" sz="2000" dirty="0"/>
              <a:t>bezpečná správa dat.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Koncepce bezpečnosti</a:t>
            </a:r>
          </a:p>
        </p:txBody>
      </p:sp>
    </p:spTree>
    <p:extLst>
      <p:ext uri="{BB962C8B-B14F-4D97-AF65-F5344CB8AC3E}">
        <p14:creationId xmlns:p14="http://schemas.microsoft.com/office/powerpoint/2010/main" val="73712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043608" y="2362199"/>
            <a:ext cx="6852578" cy="411480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000" dirty="0"/>
              <a:t>Počítačové viry (</a:t>
            </a:r>
            <a:r>
              <a:rPr lang="cs-CZ" sz="2000" dirty="0" err="1"/>
              <a:t>boot</a:t>
            </a:r>
            <a:r>
              <a:rPr lang="cs-CZ" sz="2000" dirty="0"/>
              <a:t>, souborové, rezidentní)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Trojské koně (</a:t>
            </a:r>
            <a:r>
              <a:rPr lang="cs-CZ" sz="2000" dirty="0" err="1"/>
              <a:t>password-stealing</a:t>
            </a:r>
            <a:r>
              <a:rPr lang="cs-CZ" sz="2000" dirty="0"/>
              <a:t>, destruktivní, </a:t>
            </a:r>
            <a:r>
              <a:rPr lang="cs-CZ" sz="2000" dirty="0" err="1"/>
              <a:t>trojan</a:t>
            </a:r>
            <a:r>
              <a:rPr lang="cs-CZ" sz="2000" dirty="0"/>
              <a:t> </a:t>
            </a:r>
            <a:r>
              <a:rPr lang="cs-CZ" sz="2000" dirty="0" err="1"/>
              <a:t>downloader</a:t>
            </a:r>
            <a:r>
              <a:rPr lang="cs-CZ" sz="2000" dirty="0"/>
              <a:t>, </a:t>
            </a:r>
            <a:r>
              <a:rPr lang="cs-CZ" sz="2000" dirty="0" err="1"/>
              <a:t>backdoor</a:t>
            </a:r>
            <a:r>
              <a:rPr lang="cs-CZ" sz="2000" dirty="0"/>
              <a:t>)</a:t>
            </a:r>
          </a:p>
          <a:p>
            <a:pPr>
              <a:lnSpc>
                <a:spcPct val="150000"/>
              </a:lnSpc>
            </a:pPr>
            <a:r>
              <a:rPr lang="cs-CZ" sz="2000" dirty="0" err="1"/>
              <a:t>Spyware</a:t>
            </a:r>
            <a:endParaRPr lang="cs-CZ" sz="2000" dirty="0"/>
          </a:p>
          <a:p>
            <a:pPr>
              <a:lnSpc>
                <a:spcPct val="150000"/>
              </a:lnSpc>
            </a:pPr>
            <a:r>
              <a:rPr lang="cs-CZ" sz="2000" dirty="0" err="1"/>
              <a:t>Adware</a:t>
            </a:r>
            <a:endParaRPr lang="cs-CZ" sz="2000" dirty="0"/>
          </a:p>
          <a:p>
            <a:pPr>
              <a:lnSpc>
                <a:spcPct val="150000"/>
              </a:lnSpc>
            </a:pPr>
            <a:r>
              <a:rPr lang="cs-CZ" sz="2000" dirty="0"/>
              <a:t>Ransomware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Malware</a:t>
            </a:r>
            <a:r>
              <a:rPr lang="cs-CZ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14273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149317" y="2269670"/>
            <a:ext cx="6852578" cy="411480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000" dirty="0"/>
              <a:t>odděluje provoz mezi dvěma sítěmi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definuje pravidla toku informací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důležitý bezpečností prvek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monitorují veškeré dění v síti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Integrovaný přímo ve Windows nebo jako samostatný program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Firewall</a:t>
            </a:r>
          </a:p>
        </p:txBody>
      </p:sp>
    </p:spTree>
    <p:extLst>
      <p:ext uri="{BB962C8B-B14F-4D97-AF65-F5344CB8AC3E}">
        <p14:creationId xmlns:p14="http://schemas.microsoft.com/office/powerpoint/2010/main" val="385339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142105" y="2332037"/>
            <a:ext cx="8363272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000" dirty="0">
                <a:effectLst/>
              </a:rPr>
              <a:t>Falešné webové stránky = </a:t>
            </a:r>
            <a:r>
              <a:rPr lang="cs-CZ" sz="2000" dirty="0" err="1">
                <a:effectLst/>
              </a:rPr>
              <a:t>spoofing</a:t>
            </a:r>
            <a:endParaRPr lang="cs-CZ" sz="2000" dirty="0">
              <a:effectLst/>
            </a:endParaRPr>
          </a:p>
          <a:p>
            <a:pPr>
              <a:lnSpc>
                <a:spcPct val="150000"/>
              </a:lnSpc>
            </a:pPr>
            <a:r>
              <a:rPr lang="cs-CZ" sz="2000" dirty="0">
                <a:effectLst/>
              </a:rPr>
              <a:t>E-mail (spam, </a:t>
            </a:r>
            <a:r>
              <a:rPr lang="cs-CZ" sz="2000" dirty="0" err="1">
                <a:effectLst/>
              </a:rPr>
              <a:t>phishing</a:t>
            </a:r>
            <a:r>
              <a:rPr lang="cs-CZ" sz="2000" dirty="0">
                <a:effectLst/>
              </a:rPr>
              <a:t>, </a:t>
            </a:r>
            <a:r>
              <a:rPr lang="cs-CZ" sz="2000" dirty="0" err="1">
                <a:effectLst/>
              </a:rPr>
              <a:t>hoax</a:t>
            </a:r>
            <a:r>
              <a:rPr lang="cs-CZ" sz="2000" dirty="0">
                <a:effectLst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cs-CZ" sz="2000" dirty="0">
                <a:effectLst/>
              </a:rPr>
              <a:t>Ztráta soukromí ?</a:t>
            </a:r>
          </a:p>
          <a:p>
            <a:pPr>
              <a:lnSpc>
                <a:spcPct val="150000"/>
              </a:lnSpc>
            </a:pPr>
            <a:r>
              <a:rPr lang="cs-CZ" sz="2000" dirty="0">
                <a:effectLst/>
              </a:rPr>
              <a:t>Sociální sítě</a:t>
            </a:r>
          </a:p>
          <a:p>
            <a:pPr>
              <a:lnSpc>
                <a:spcPct val="150000"/>
              </a:lnSpc>
            </a:pPr>
            <a:r>
              <a:rPr lang="cs-CZ" sz="2000" dirty="0" err="1">
                <a:effectLst/>
              </a:rPr>
              <a:t>Kyberšikana</a:t>
            </a:r>
            <a:endParaRPr lang="cs-CZ" sz="2000" dirty="0">
              <a:effectLst/>
            </a:endParaRPr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Rizika online</a:t>
            </a:r>
          </a:p>
        </p:txBody>
      </p:sp>
    </p:spTree>
    <p:extLst>
      <p:ext uri="{BB962C8B-B14F-4D97-AF65-F5344CB8AC3E}">
        <p14:creationId xmlns:p14="http://schemas.microsoft.com/office/powerpoint/2010/main" val="291242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142108" y="2348880"/>
            <a:ext cx="7606356" cy="4925144"/>
          </a:xfrm>
        </p:spPr>
        <p:txBody>
          <a:bodyPr>
            <a:normAutofit/>
          </a:bodyPr>
          <a:lstStyle/>
          <a:p>
            <a:r>
              <a:rPr lang="cs-CZ" sz="2000" dirty="0"/>
              <a:t>Kontrola nad svým počítačem a nad tím, kdo jej používá.</a:t>
            </a:r>
          </a:p>
          <a:p>
            <a:r>
              <a:rPr lang="cs-CZ" sz="2000" dirty="0"/>
              <a:t>Vždy prověřit veškerá média (DVD, CD, </a:t>
            </a:r>
            <a:r>
              <a:rPr lang="cs-CZ" sz="2000" dirty="0" err="1"/>
              <a:t>flash</a:t>
            </a:r>
            <a:r>
              <a:rPr lang="cs-CZ" sz="2000" dirty="0"/>
              <a:t> disk) před použitím.</a:t>
            </a:r>
          </a:p>
          <a:p>
            <a:r>
              <a:rPr lang="cs-CZ" sz="2000" dirty="0"/>
              <a:t>Neotvírat nevyžádanou poštu ani nepožadovanou přílohu.</a:t>
            </a:r>
          </a:p>
          <a:p>
            <a:r>
              <a:rPr lang="cs-CZ" sz="2000" dirty="0"/>
              <a:t>Nainstalovat vhodný antivirový program a průběžně provádět aktualizaci.</a:t>
            </a:r>
          </a:p>
          <a:p>
            <a:r>
              <a:rPr lang="cs-CZ" sz="2000" dirty="0"/>
              <a:t>Při přístupu na Internet je nutno mít firewall.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Desatero antiviru</a:t>
            </a:r>
          </a:p>
        </p:txBody>
      </p:sp>
    </p:spTree>
    <p:extLst>
      <p:ext uri="{BB962C8B-B14F-4D97-AF65-F5344CB8AC3E}">
        <p14:creationId xmlns:p14="http://schemas.microsoft.com/office/powerpoint/2010/main" val="243115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142105" y="2204864"/>
            <a:ext cx="7606359" cy="4925144"/>
          </a:xfrm>
        </p:spPr>
        <p:txBody>
          <a:bodyPr>
            <a:normAutofit/>
          </a:bodyPr>
          <a:lstStyle/>
          <a:p>
            <a:r>
              <a:rPr lang="cs-CZ" sz="2000" dirty="0"/>
              <a:t>Pravidelně zálohovat data uložená v počítači.</a:t>
            </a:r>
          </a:p>
          <a:p>
            <a:r>
              <a:rPr lang="cs-CZ" sz="2000" dirty="0"/>
              <a:t>Pravidelně aktualizovat systém – záplaty (Windows).</a:t>
            </a:r>
          </a:p>
          <a:p>
            <a:r>
              <a:rPr lang="cs-CZ" sz="2000" dirty="0"/>
              <a:t>Změnit internetový prohlížeč (Internet Explorer nahradit jiným prohlížečem, které jsou více odolné proti útokům z internetu).</a:t>
            </a:r>
          </a:p>
          <a:p>
            <a:r>
              <a:rPr lang="cs-CZ" sz="2000" dirty="0"/>
              <a:t>Opatrně přistupovat k aplikacím na internetu.</a:t>
            </a:r>
          </a:p>
          <a:p>
            <a:r>
              <a:rPr lang="cs-CZ" sz="2000" dirty="0"/>
              <a:t>Používat doplňující antispamový, </a:t>
            </a:r>
            <a:r>
              <a:rPr lang="cs-CZ" sz="2000" dirty="0" err="1"/>
              <a:t>antispyware</a:t>
            </a:r>
            <a:r>
              <a:rPr lang="cs-CZ" sz="2000" dirty="0"/>
              <a:t> a </a:t>
            </a:r>
            <a:r>
              <a:rPr lang="cs-CZ" sz="2000" dirty="0" err="1"/>
              <a:t>antiadware</a:t>
            </a:r>
            <a:r>
              <a:rPr lang="cs-CZ" sz="2000" dirty="0"/>
              <a:t> SW.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Desatero antiviru</a:t>
            </a:r>
          </a:p>
        </p:txBody>
      </p:sp>
    </p:spTree>
    <p:extLst>
      <p:ext uri="{BB962C8B-B14F-4D97-AF65-F5344CB8AC3E}">
        <p14:creationId xmlns:p14="http://schemas.microsoft.com/office/powerpoint/2010/main" val="161613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142108" y="2276872"/>
            <a:ext cx="7678364" cy="499715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sz="2000" dirty="0"/>
              <a:t>Bezpečné heslo neuhodnutelné</a:t>
            </a:r>
          </a:p>
          <a:p>
            <a:pPr>
              <a:lnSpc>
                <a:spcPct val="110000"/>
              </a:lnSpc>
            </a:pPr>
            <a:r>
              <a:rPr lang="cs-CZ" sz="2000" dirty="0"/>
              <a:t>Ideálně: délka 10, velká a malá písmena, číslice, speciální znak</a:t>
            </a:r>
          </a:p>
          <a:p>
            <a:pPr>
              <a:lnSpc>
                <a:spcPct val="110000"/>
              </a:lnSpc>
            </a:pPr>
            <a:r>
              <a:rPr lang="cs-CZ" sz="2000" dirty="0"/>
              <a:t>Využijte generátor hesel nebo složeninu</a:t>
            </a:r>
          </a:p>
          <a:p>
            <a:pPr>
              <a:lnSpc>
                <a:spcPct val="110000"/>
              </a:lnSpc>
            </a:pPr>
            <a:r>
              <a:rPr lang="cs-CZ" sz="2000" dirty="0"/>
              <a:t>Vždy jiné heslo !!!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Zálohujte…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Hesla a data</a:t>
            </a:r>
          </a:p>
        </p:txBody>
      </p:sp>
    </p:spTree>
    <p:extLst>
      <p:ext uri="{BB962C8B-B14F-4D97-AF65-F5344CB8AC3E}">
        <p14:creationId xmlns:p14="http://schemas.microsoft.com/office/powerpoint/2010/main" val="226276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722313" y="2780928"/>
            <a:ext cx="7772400" cy="13620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6000" dirty="0"/>
              <a:t>7. cvičení</a:t>
            </a:r>
          </a:p>
        </p:txBody>
      </p:sp>
      <p:sp>
        <p:nvSpPr>
          <p:cNvPr id="7" name="Rectangle 6"/>
          <p:cNvSpPr>
            <a:spLocks noGrp="1"/>
          </p:cNvSpPr>
          <p:nvPr>
            <p:ph type="body" idx="1"/>
          </p:nvPr>
        </p:nvSpPr>
        <p:spPr>
          <a:xfrm>
            <a:off x="722313" y="980728"/>
            <a:ext cx="7772400" cy="1500187"/>
          </a:xfrm>
        </p:spPr>
        <p:txBody>
          <a:bodyPr/>
          <a:lstStyle/>
          <a:p>
            <a:pPr fontAlgn="auto">
              <a:buFont typeface="Arial"/>
              <a:buNone/>
              <a:defRPr/>
            </a:pPr>
            <a:r>
              <a:rPr lang="cs-CZ" sz="4000" dirty="0"/>
              <a:t>bp2004</a:t>
            </a:r>
            <a:endParaRPr lang="cs-CZ" sz="4000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eme1">
  <a:themeElements>
    <a:clrScheme name="MSVID Dark final">
      <a:dk1>
        <a:srgbClr val="000000"/>
      </a:dk1>
      <a:lt1>
        <a:srgbClr val="FFFFFF"/>
      </a:lt1>
      <a:dk2>
        <a:srgbClr val="442359"/>
      </a:dk2>
      <a:lt2>
        <a:srgbClr val="F472D0"/>
      </a:lt2>
      <a:accent1>
        <a:srgbClr val="68217A"/>
      </a:accent1>
      <a:accent2>
        <a:srgbClr val="008272"/>
      </a:accent2>
      <a:accent3>
        <a:srgbClr val="0072C6"/>
      </a:accent3>
      <a:accent4>
        <a:srgbClr val="B4009E"/>
      </a:accent4>
      <a:accent5>
        <a:srgbClr val="4668C5"/>
      </a:accent5>
      <a:accent6>
        <a:srgbClr val="9B4F96"/>
      </a:accent6>
      <a:hlink>
        <a:srgbClr val="FFFFFF"/>
      </a:hlink>
      <a:folHlink>
        <a:srgbClr val="FFFF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7BF00E0B-4BEF-4746-8CDA-40F8F3EF6043}" vid="{3CEE7E03-389F-4AB0-8D01-0531D2F8C733}"/>
    </a:ext>
  </a:extLst>
</a:theme>
</file>

<file path=ppt/theme/theme2.xml><?xml version="1.0" encoding="utf-8"?>
<a:theme xmlns:a="http://schemas.openxmlformats.org/drawingml/2006/main" name="Motiv2">
  <a:themeElements>
    <a:clrScheme name="MSVID Dark final">
      <a:dk1>
        <a:srgbClr val="000000"/>
      </a:dk1>
      <a:lt1>
        <a:srgbClr val="FFFFFF"/>
      </a:lt1>
      <a:dk2>
        <a:srgbClr val="442359"/>
      </a:dk2>
      <a:lt2>
        <a:srgbClr val="F472D0"/>
      </a:lt2>
      <a:accent1>
        <a:srgbClr val="68217A"/>
      </a:accent1>
      <a:accent2>
        <a:srgbClr val="008272"/>
      </a:accent2>
      <a:accent3>
        <a:srgbClr val="0072C6"/>
      </a:accent3>
      <a:accent4>
        <a:srgbClr val="B4009E"/>
      </a:accent4>
      <a:accent5>
        <a:srgbClr val="4668C5"/>
      </a:accent5>
      <a:accent6>
        <a:srgbClr val="9B4F96"/>
      </a:accent6>
      <a:hlink>
        <a:srgbClr val="FFFFFF"/>
      </a:hlink>
      <a:folHlink>
        <a:srgbClr val="FFFF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Svět módy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otiv2" id="{FA3B3B61-7982-4A94-B25C-87F3D3587380}" vid="{CF9F6FE2-D24A-40A6-B97B-F66E8B03AF02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Theme1">
  <a:themeElements>
    <a:clrScheme name="MSVID Dark final">
      <a:dk1>
        <a:srgbClr val="000000"/>
      </a:dk1>
      <a:lt1>
        <a:srgbClr val="FFFFFF"/>
      </a:lt1>
      <a:dk2>
        <a:srgbClr val="442359"/>
      </a:dk2>
      <a:lt2>
        <a:srgbClr val="F472D0"/>
      </a:lt2>
      <a:accent1>
        <a:srgbClr val="68217A"/>
      </a:accent1>
      <a:accent2>
        <a:srgbClr val="008272"/>
      </a:accent2>
      <a:accent3>
        <a:srgbClr val="0072C6"/>
      </a:accent3>
      <a:accent4>
        <a:srgbClr val="B4009E"/>
      </a:accent4>
      <a:accent5>
        <a:srgbClr val="4668C5"/>
      </a:accent5>
      <a:accent6>
        <a:srgbClr val="9B4F96"/>
      </a:accent6>
      <a:hlink>
        <a:srgbClr val="FFFFFF"/>
      </a:hlink>
      <a:folHlink>
        <a:srgbClr val="FFFF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7BF00E0B-4BEF-4746-8CDA-40F8F3EF6043}" vid="{3CEE7E03-389F-4AB0-8D01-0531D2F8C733}"/>
    </a:ext>
  </a:extLst>
</a:theme>
</file>

<file path=ppt/theme/theme5.xml><?xml version="1.0" encoding="utf-8"?>
<a:theme xmlns:a="http://schemas.openxmlformats.org/drawingml/2006/main" name="Motiv1">
  <a:themeElements>
    <a:clrScheme name="Zeleno-žlutá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otiv1" id="{BD1BB241-2C7D-4AE0-9405-BE3329B54081}" vid="{E89E947C-5846-4B81-AA26-10A5926C0150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Začátek školního roku</Template>
  <TotalTime>0</TotalTime>
  <Words>329</Words>
  <Application>Microsoft Office PowerPoint</Application>
  <PresentationFormat>Předvádění na obrazovce (4:3)</PresentationFormat>
  <Paragraphs>62</Paragraphs>
  <Slides>12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5</vt:i4>
      </vt:variant>
      <vt:variant>
        <vt:lpstr>Nadpisy snímků</vt:lpstr>
      </vt:variant>
      <vt:variant>
        <vt:i4>12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Segoe Condensed</vt:lpstr>
      <vt:lpstr>Segoe UI</vt:lpstr>
      <vt:lpstr>Segoe UI Light</vt:lpstr>
      <vt:lpstr>Wingdings</vt:lpstr>
      <vt:lpstr>Theme1</vt:lpstr>
      <vt:lpstr>Motiv2</vt:lpstr>
      <vt:lpstr>Motiv Office</vt:lpstr>
      <vt:lpstr>1_Theme1</vt:lpstr>
      <vt:lpstr>Motiv1</vt:lpstr>
      <vt:lpstr>Mgr. Petr Zaoral</vt:lpstr>
      <vt:lpstr>Koncepce bezpečnosti</vt:lpstr>
      <vt:lpstr>Malware </vt:lpstr>
      <vt:lpstr>Firewall</vt:lpstr>
      <vt:lpstr>Rizika online</vt:lpstr>
      <vt:lpstr>Desatero antiviru</vt:lpstr>
      <vt:lpstr>Desatero antiviru</vt:lpstr>
      <vt:lpstr>Hesla a data</vt:lpstr>
      <vt:lpstr>7. cvičení</vt:lpstr>
      <vt:lpstr>Prezentace aplikace PowerPoint</vt:lpstr>
      <vt:lpstr>"To jsme rádi, že jsme se k vám dovolali. Nám program pořád píše, že nemá zapnutou tiskárnu. Co s tím máme dělat?„  "A máte ji zapnutou?„  "No nemáme." </vt:lpstr>
      <vt:lpstr>Děkuji za pozornost.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2015-09-22T19:23:04Z</dcterms:created>
  <dcterms:modified xsi:type="dcterms:W3CDTF">2023-11-09T14:22:16Z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TC101659619990</vt:lpwstr>
  </property>
</Properties>
</file>