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375" r:id="rId3"/>
    <p:sldId id="390" r:id="rId4"/>
    <p:sldId id="302" r:id="rId5"/>
    <p:sldId id="367" r:id="rId6"/>
    <p:sldId id="387" r:id="rId7"/>
    <p:sldId id="388" r:id="rId8"/>
    <p:sldId id="391" r:id="rId9"/>
    <p:sldId id="392" r:id="rId10"/>
    <p:sldId id="393" r:id="rId11"/>
    <p:sldId id="394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6DEF7E-D8A6-4E3F-87C8-6CBD2AB994D6}" v="4" dt="2023-03-27T11:26:04.5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jtěch Grün" userId="03b6c2b2-2532-4f1c-baa8-c71d40bcceef" providerId="ADAL" clId="{5E6DEF7E-D8A6-4E3F-87C8-6CBD2AB994D6}"/>
    <pc:docChg chg="undo custSel addSld delSld modSld">
      <pc:chgData name="Vojtěch Grün" userId="03b6c2b2-2532-4f1c-baa8-c71d40bcceef" providerId="ADAL" clId="{5E6DEF7E-D8A6-4E3F-87C8-6CBD2AB994D6}" dt="2023-03-27T11:53:42.221" v="1665"/>
      <pc:docMkLst>
        <pc:docMk/>
      </pc:docMkLst>
      <pc:sldChg chg="addSp delSp modSp new mod setBg modClrScheme chgLayout">
        <pc:chgData name="Vojtěch Grün" userId="03b6c2b2-2532-4f1c-baa8-c71d40bcceef" providerId="ADAL" clId="{5E6DEF7E-D8A6-4E3F-87C8-6CBD2AB994D6}" dt="2023-03-27T07:36:48.383" v="391" actId="1076"/>
        <pc:sldMkLst>
          <pc:docMk/>
          <pc:sldMk cId="3457191711" sldId="388"/>
        </pc:sldMkLst>
        <pc:spChg chg="add mod">
          <ac:chgData name="Vojtěch Grün" userId="03b6c2b2-2532-4f1c-baa8-c71d40bcceef" providerId="ADAL" clId="{5E6DEF7E-D8A6-4E3F-87C8-6CBD2AB994D6}" dt="2023-03-27T07:28:13.569" v="70" actId="26606"/>
          <ac:spMkLst>
            <pc:docMk/>
            <pc:sldMk cId="3457191711" sldId="388"/>
            <ac:spMk id="2" creationId="{28665EE1-D256-2521-0B33-AC878DAB901F}"/>
          </ac:spMkLst>
        </pc:spChg>
        <pc:spChg chg="add del mod">
          <ac:chgData name="Vojtěch Grün" userId="03b6c2b2-2532-4f1c-baa8-c71d40bcceef" providerId="ADAL" clId="{5E6DEF7E-D8A6-4E3F-87C8-6CBD2AB994D6}" dt="2023-03-27T07:36:01.963" v="381" actId="20577"/>
          <ac:spMkLst>
            <pc:docMk/>
            <pc:sldMk cId="3457191711" sldId="388"/>
            <ac:spMk id="3" creationId="{6482CCA8-AC0F-E754-D1B8-4C4BBFD8DC91}"/>
          </ac:spMkLst>
        </pc:spChg>
        <pc:spChg chg="add del">
          <ac:chgData name="Vojtěch Grün" userId="03b6c2b2-2532-4f1c-baa8-c71d40bcceef" providerId="ADAL" clId="{5E6DEF7E-D8A6-4E3F-87C8-6CBD2AB994D6}" dt="2023-03-27T07:28:13.569" v="70" actId="26606"/>
          <ac:spMkLst>
            <pc:docMk/>
            <pc:sldMk cId="3457191711" sldId="388"/>
            <ac:spMk id="9" creationId="{0E91F5CA-B392-444C-88E3-BF5BAAEBDEB0}"/>
          </ac:spMkLst>
        </pc:spChg>
        <pc:spChg chg="add del">
          <ac:chgData name="Vojtěch Grün" userId="03b6c2b2-2532-4f1c-baa8-c71d40bcceef" providerId="ADAL" clId="{5E6DEF7E-D8A6-4E3F-87C8-6CBD2AB994D6}" dt="2023-03-27T07:28:13.569" v="70" actId="26606"/>
          <ac:spMkLst>
            <pc:docMk/>
            <pc:sldMk cId="3457191711" sldId="388"/>
            <ac:spMk id="11" creationId="{561308AD-F95B-4430-886C-40173A45B2E4}"/>
          </ac:spMkLst>
        </pc:spChg>
        <pc:spChg chg="add del">
          <ac:chgData name="Vojtěch Grün" userId="03b6c2b2-2532-4f1c-baa8-c71d40bcceef" providerId="ADAL" clId="{5E6DEF7E-D8A6-4E3F-87C8-6CBD2AB994D6}" dt="2023-03-27T07:28:13.569" v="70" actId="26606"/>
          <ac:spMkLst>
            <pc:docMk/>
            <pc:sldMk cId="3457191711" sldId="388"/>
            <ac:spMk id="13" creationId="{DB8C0BEF-1AD9-4002-9C03-EBFDBBE574F4}"/>
          </ac:spMkLst>
        </pc:spChg>
        <pc:spChg chg="add del">
          <ac:chgData name="Vojtěch Grün" userId="03b6c2b2-2532-4f1c-baa8-c71d40bcceef" providerId="ADAL" clId="{5E6DEF7E-D8A6-4E3F-87C8-6CBD2AB994D6}" dt="2023-03-27T07:28:13.569" v="70" actId="26606"/>
          <ac:spMkLst>
            <pc:docMk/>
            <pc:sldMk cId="3457191711" sldId="388"/>
            <ac:spMk id="15" creationId="{DDCE5572-4319-4D42-813F-C8C69C08CAA8}"/>
          </ac:spMkLst>
        </pc:spChg>
        <pc:picChg chg="add del">
          <ac:chgData name="Vojtěch Grün" userId="03b6c2b2-2532-4f1c-baa8-c71d40bcceef" providerId="ADAL" clId="{5E6DEF7E-D8A6-4E3F-87C8-6CBD2AB994D6}" dt="2023-03-27T07:28:13.569" v="70" actId="26606"/>
          <ac:picMkLst>
            <pc:docMk/>
            <pc:sldMk cId="3457191711" sldId="388"/>
            <ac:picMk id="5" creationId="{FD7C365B-A30F-B2E7-2DA4-C83FACC9A1A5}"/>
          </ac:picMkLst>
        </pc:picChg>
        <pc:picChg chg="add mod ord">
          <ac:chgData name="Vojtěch Grün" userId="03b6c2b2-2532-4f1c-baa8-c71d40bcceef" providerId="ADAL" clId="{5E6DEF7E-D8A6-4E3F-87C8-6CBD2AB994D6}" dt="2023-03-27T07:36:48.383" v="391" actId="1076"/>
          <ac:picMkLst>
            <pc:docMk/>
            <pc:sldMk cId="3457191711" sldId="388"/>
            <ac:picMk id="6" creationId="{FBB6939A-0D8C-56DB-E48D-F5EA8A563E11}"/>
          </ac:picMkLst>
        </pc:picChg>
      </pc:sldChg>
      <pc:sldChg chg="new del">
        <pc:chgData name="Vojtěch Grün" userId="03b6c2b2-2532-4f1c-baa8-c71d40bcceef" providerId="ADAL" clId="{5E6DEF7E-D8A6-4E3F-87C8-6CBD2AB994D6}" dt="2023-03-27T07:24:12.523" v="3" actId="47"/>
        <pc:sldMkLst>
          <pc:docMk/>
          <pc:sldMk cId="2567394244" sldId="389"/>
        </pc:sldMkLst>
      </pc:sldChg>
      <pc:sldChg chg="delSp modSp add mod">
        <pc:chgData name="Vojtěch Grün" userId="03b6c2b2-2532-4f1c-baa8-c71d40bcceef" providerId="ADAL" clId="{5E6DEF7E-D8A6-4E3F-87C8-6CBD2AB994D6}" dt="2023-03-27T11:53:42.221" v="1665"/>
        <pc:sldMkLst>
          <pc:docMk/>
          <pc:sldMk cId="3776071422" sldId="390"/>
        </pc:sldMkLst>
        <pc:spChg chg="del mod">
          <ac:chgData name="Vojtěch Grün" userId="03b6c2b2-2532-4f1c-baa8-c71d40bcceef" providerId="ADAL" clId="{5E6DEF7E-D8A6-4E3F-87C8-6CBD2AB994D6}" dt="2023-03-27T11:53:35.701" v="1661"/>
          <ac:spMkLst>
            <pc:docMk/>
            <pc:sldMk cId="3776071422" sldId="390"/>
            <ac:spMk id="3" creationId="{E2AEC71A-FF3D-4761-B3C7-3814DD086A98}"/>
          </ac:spMkLst>
        </pc:spChg>
        <pc:spChg chg="del mod">
          <ac:chgData name="Vojtěch Grün" userId="03b6c2b2-2532-4f1c-baa8-c71d40bcceef" providerId="ADAL" clId="{5E6DEF7E-D8A6-4E3F-87C8-6CBD2AB994D6}" dt="2023-03-27T11:53:35.687" v="1657" actId="478"/>
          <ac:spMkLst>
            <pc:docMk/>
            <pc:sldMk cId="3776071422" sldId="390"/>
            <ac:spMk id="4" creationId="{4D8499F0-B4D1-444E-930D-C730668699DF}"/>
          </ac:spMkLst>
        </pc:spChg>
        <pc:spChg chg="del mod">
          <ac:chgData name="Vojtěch Grün" userId="03b6c2b2-2532-4f1c-baa8-c71d40bcceef" providerId="ADAL" clId="{5E6DEF7E-D8A6-4E3F-87C8-6CBD2AB994D6}" dt="2023-03-27T11:53:42.221" v="1665"/>
          <ac:spMkLst>
            <pc:docMk/>
            <pc:sldMk cId="3776071422" sldId="390"/>
            <ac:spMk id="5" creationId="{0B383D59-F2BC-4A06-9A17-D1F251418B42}"/>
          </ac:spMkLst>
        </pc:spChg>
        <pc:spChg chg="del mod">
          <ac:chgData name="Vojtěch Grün" userId="03b6c2b2-2532-4f1c-baa8-c71d40bcceef" providerId="ADAL" clId="{5E6DEF7E-D8A6-4E3F-87C8-6CBD2AB994D6}" dt="2023-03-27T11:53:35.701" v="1659"/>
          <ac:spMkLst>
            <pc:docMk/>
            <pc:sldMk cId="3776071422" sldId="390"/>
            <ac:spMk id="7" creationId="{71339943-36C6-4DF0-B642-CC5FAFB5752E}"/>
          </ac:spMkLst>
        </pc:spChg>
        <pc:graphicFrameChg chg="modGraphic">
          <ac:chgData name="Vojtěch Grün" userId="03b6c2b2-2532-4f1c-baa8-c71d40bcceef" providerId="ADAL" clId="{5E6DEF7E-D8A6-4E3F-87C8-6CBD2AB994D6}" dt="2023-03-27T07:25:11.558" v="25" actId="2164"/>
          <ac:graphicFrameMkLst>
            <pc:docMk/>
            <pc:sldMk cId="3776071422" sldId="390"/>
            <ac:graphicFrameMk id="2" creationId="{93A8F41F-F113-4081-BAB2-1FEEDD14A729}"/>
          </ac:graphicFrameMkLst>
        </pc:graphicFrameChg>
      </pc:sldChg>
      <pc:sldChg chg="addSp modSp new mod setBg">
        <pc:chgData name="Vojtěch Grün" userId="03b6c2b2-2532-4f1c-baa8-c71d40bcceef" providerId="ADAL" clId="{5E6DEF7E-D8A6-4E3F-87C8-6CBD2AB994D6}" dt="2023-03-27T11:20:05.921" v="1595" actId="26606"/>
        <pc:sldMkLst>
          <pc:docMk/>
          <pc:sldMk cId="339333154" sldId="391"/>
        </pc:sldMkLst>
        <pc:spChg chg="mod">
          <ac:chgData name="Vojtěch Grün" userId="03b6c2b2-2532-4f1c-baa8-c71d40bcceef" providerId="ADAL" clId="{5E6DEF7E-D8A6-4E3F-87C8-6CBD2AB994D6}" dt="2023-03-27T11:20:05.921" v="1595" actId="26606"/>
          <ac:spMkLst>
            <pc:docMk/>
            <pc:sldMk cId="339333154" sldId="391"/>
            <ac:spMk id="2" creationId="{825D44C7-E617-B797-B285-411C9D81CE68}"/>
          </ac:spMkLst>
        </pc:spChg>
        <pc:spChg chg="mod">
          <ac:chgData name="Vojtěch Grün" userId="03b6c2b2-2532-4f1c-baa8-c71d40bcceef" providerId="ADAL" clId="{5E6DEF7E-D8A6-4E3F-87C8-6CBD2AB994D6}" dt="2023-03-27T11:20:05.921" v="1595" actId="26606"/>
          <ac:spMkLst>
            <pc:docMk/>
            <pc:sldMk cId="339333154" sldId="391"/>
            <ac:spMk id="3" creationId="{1CC099DB-68A3-FD55-E8EE-CB5E348B6A8A}"/>
          </ac:spMkLst>
        </pc:spChg>
        <pc:spChg chg="add">
          <ac:chgData name="Vojtěch Grün" userId="03b6c2b2-2532-4f1c-baa8-c71d40bcceef" providerId="ADAL" clId="{5E6DEF7E-D8A6-4E3F-87C8-6CBD2AB994D6}" dt="2023-03-27T11:20:05.921" v="1595" actId="26606"/>
          <ac:spMkLst>
            <pc:docMk/>
            <pc:sldMk cId="339333154" sldId="391"/>
            <ac:spMk id="8" creationId="{100EDD19-6802-4EC3-95CE-CFFAB042CFD6}"/>
          </ac:spMkLst>
        </pc:spChg>
        <pc:spChg chg="add">
          <ac:chgData name="Vojtěch Grün" userId="03b6c2b2-2532-4f1c-baa8-c71d40bcceef" providerId="ADAL" clId="{5E6DEF7E-D8A6-4E3F-87C8-6CBD2AB994D6}" dt="2023-03-27T11:20:05.921" v="1595" actId="26606"/>
          <ac:spMkLst>
            <pc:docMk/>
            <pc:sldMk cId="339333154" sldId="391"/>
            <ac:spMk id="10" creationId="{DB17E863-922E-4C26-BD64-E8FD41D28661}"/>
          </ac:spMkLst>
        </pc:spChg>
      </pc:sldChg>
      <pc:sldChg chg="new del">
        <pc:chgData name="Vojtěch Grün" userId="03b6c2b2-2532-4f1c-baa8-c71d40bcceef" providerId="ADAL" clId="{5E6DEF7E-D8A6-4E3F-87C8-6CBD2AB994D6}" dt="2023-03-27T07:27:07.105" v="27" actId="47"/>
        <pc:sldMkLst>
          <pc:docMk/>
          <pc:sldMk cId="845404686" sldId="391"/>
        </pc:sldMkLst>
      </pc:sldChg>
      <pc:sldChg chg="addSp delSp modSp new mod setBg">
        <pc:chgData name="Vojtěch Grün" userId="03b6c2b2-2532-4f1c-baa8-c71d40bcceef" providerId="ADAL" clId="{5E6DEF7E-D8A6-4E3F-87C8-6CBD2AB994D6}" dt="2023-03-27T09:36:54.574" v="1594" actId="1076"/>
        <pc:sldMkLst>
          <pc:docMk/>
          <pc:sldMk cId="2352754573" sldId="392"/>
        </pc:sldMkLst>
        <pc:spChg chg="mod">
          <ac:chgData name="Vojtěch Grün" userId="03b6c2b2-2532-4f1c-baa8-c71d40bcceef" providerId="ADAL" clId="{5E6DEF7E-D8A6-4E3F-87C8-6CBD2AB994D6}" dt="2023-03-27T09:36:44.354" v="1591" actId="26606"/>
          <ac:spMkLst>
            <pc:docMk/>
            <pc:sldMk cId="2352754573" sldId="392"/>
            <ac:spMk id="2" creationId="{43189DB6-4175-1A17-6036-646E5EE86737}"/>
          </ac:spMkLst>
        </pc:spChg>
        <pc:spChg chg="mod ord">
          <ac:chgData name="Vojtěch Grün" userId="03b6c2b2-2532-4f1c-baa8-c71d40bcceef" providerId="ADAL" clId="{5E6DEF7E-D8A6-4E3F-87C8-6CBD2AB994D6}" dt="2023-03-27T09:36:44.354" v="1591" actId="26606"/>
          <ac:spMkLst>
            <pc:docMk/>
            <pc:sldMk cId="2352754573" sldId="392"/>
            <ac:spMk id="3" creationId="{7164DBCF-E9E2-7383-4007-A8FE53D7E766}"/>
          </ac:spMkLst>
        </pc:spChg>
        <pc:spChg chg="add del">
          <ac:chgData name="Vojtěch Grün" userId="03b6c2b2-2532-4f1c-baa8-c71d40bcceef" providerId="ADAL" clId="{5E6DEF7E-D8A6-4E3F-87C8-6CBD2AB994D6}" dt="2023-03-27T09:36:39.829" v="1586" actId="26606"/>
          <ac:spMkLst>
            <pc:docMk/>
            <pc:sldMk cId="2352754573" sldId="392"/>
            <ac:spMk id="10" creationId="{45D37F4E-DDB4-456B-97E0-9937730A039F}"/>
          </ac:spMkLst>
        </pc:spChg>
        <pc:spChg chg="add del">
          <ac:chgData name="Vojtěch Grün" userId="03b6c2b2-2532-4f1c-baa8-c71d40bcceef" providerId="ADAL" clId="{5E6DEF7E-D8A6-4E3F-87C8-6CBD2AB994D6}" dt="2023-03-27T09:36:39.829" v="1586" actId="26606"/>
          <ac:spMkLst>
            <pc:docMk/>
            <pc:sldMk cId="2352754573" sldId="392"/>
            <ac:spMk id="12" creationId="{B2DD41CD-8F47-4F56-AD12-4E2FF7696987}"/>
          </ac:spMkLst>
        </pc:spChg>
        <pc:spChg chg="add del">
          <ac:chgData name="Vojtěch Grün" userId="03b6c2b2-2532-4f1c-baa8-c71d40bcceef" providerId="ADAL" clId="{5E6DEF7E-D8A6-4E3F-87C8-6CBD2AB994D6}" dt="2023-03-27T09:36:41.740" v="1588" actId="26606"/>
          <ac:spMkLst>
            <pc:docMk/>
            <pc:sldMk cId="2352754573" sldId="392"/>
            <ac:spMk id="14" creationId="{743AA782-23D1-4521-8CAD-47662984AA08}"/>
          </ac:spMkLst>
        </pc:spChg>
        <pc:spChg chg="add del">
          <ac:chgData name="Vojtěch Grün" userId="03b6c2b2-2532-4f1c-baa8-c71d40bcceef" providerId="ADAL" clId="{5E6DEF7E-D8A6-4E3F-87C8-6CBD2AB994D6}" dt="2023-03-27T09:36:41.740" v="1588" actId="26606"/>
          <ac:spMkLst>
            <pc:docMk/>
            <pc:sldMk cId="2352754573" sldId="392"/>
            <ac:spMk id="15" creationId="{650D18FE-0824-4A46-B22C-A86B52E5780A}"/>
          </ac:spMkLst>
        </pc:spChg>
        <pc:spChg chg="add del">
          <ac:chgData name="Vojtěch Grün" userId="03b6c2b2-2532-4f1c-baa8-c71d40bcceef" providerId="ADAL" clId="{5E6DEF7E-D8A6-4E3F-87C8-6CBD2AB994D6}" dt="2023-03-27T09:36:44.342" v="1590" actId="26606"/>
          <ac:spMkLst>
            <pc:docMk/>
            <pc:sldMk cId="2352754573" sldId="392"/>
            <ac:spMk id="17" creationId="{79BB35BC-D5C2-4C8B-A22A-A71E6191913B}"/>
          </ac:spMkLst>
        </pc:spChg>
        <pc:spChg chg="add">
          <ac:chgData name="Vojtěch Grün" userId="03b6c2b2-2532-4f1c-baa8-c71d40bcceef" providerId="ADAL" clId="{5E6DEF7E-D8A6-4E3F-87C8-6CBD2AB994D6}" dt="2023-03-27T09:36:44.354" v="1591" actId="26606"/>
          <ac:spMkLst>
            <pc:docMk/>
            <pc:sldMk cId="2352754573" sldId="392"/>
            <ac:spMk id="19" creationId="{45D37F4E-DDB4-456B-97E0-9937730A039F}"/>
          </ac:spMkLst>
        </pc:spChg>
        <pc:spChg chg="add">
          <ac:chgData name="Vojtěch Grün" userId="03b6c2b2-2532-4f1c-baa8-c71d40bcceef" providerId="ADAL" clId="{5E6DEF7E-D8A6-4E3F-87C8-6CBD2AB994D6}" dt="2023-03-27T09:36:44.354" v="1591" actId="26606"/>
          <ac:spMkLst>
            <pc:docMk/>
            <pc:sldMk cId="2352754573" sldId="392"/>
            <ac:spMk id="20" creationId="{B2DD41CD-8F47-4F56-AD12-4E2FF7696987}"/>
          </ac:spMkLst>
        </pc:spChg>
        <pc:picChg chg="add mod">
          <ac:chgData name="Vojtěch Grün" userId="03b6c2b2-2532-4f1c-baa8-c71d40bcceef" providerId="ADAL" clId="{5E6DEF7E-D8A6-4E3F-87C8-6CBD2AB994D6}" dt="2023-03-27T09:36:54.574" v="1594" actId="1076"/>
          <ac:picMkLst>
            <pc:docMk/>
            <pc:sldMk cId="2352754573" sldId="392"/>
            <ac:picMk id="5" creationId="{B29FB415-D3B7-6004-A638-CB496C764C5D}"/>
          </ac:picMkLst>
        </pc:picChg>
      </pc:sldChg>
      <pc:sldChg chg="addSp delSp modSp new mod setBg">
        <pc:chgData name="Vojtěch Grün" userId="03b6c2b2-2532-4f1c-baa8-c71d40bcceef" providerId="ADAL" clId="{5E6DEF7E-D8A6-4E3F-87C8-6CBD2AB994D6}" dt="2023-03-27T11:27:19.789" v="1622" actId="1076"/>
        <pc:sldMkLst>
          <pc:docMk/>
          <pc:sldMk cId="3628021613" sldId="393"/>
        </pc:sldMkLst>
        <pc:spChg chg="mod">
          <ac:chgData name="Vojtěch Grün" userId="03b6c2b2-2532-4f1c-baa8-c71d40bcceef" providerId="ADAL" clId="{5E6DEF7E-D8A6-4E3F-87C8-6CBD2AB994D6}" dt="2023-03-27T11:26:30.231" v="1602" actId="26606"/>
          <ac:spMkLst>
            <pc:docMk/>
            <pc:sldMk cId="3628021613" sldId="393"/>
            <ac:spMk id="2" creationId="{3C4E9B33-7C59-3718-D47E-A0C954F291B5}"/>
          </ac:spMkLst>
        </pc:spChg>
        <pc:spChg chg="del">
          <ac:chgData name="Vojtěch Grün" userId="03b6c2b2-2532-4f1c-baa8-c71d40bcceef" providerId="ADAL" clId="{5E6DEF7E-D8A6-4E3F-87C8-6CBD2AB994D6}" dt="2023-03-27T11:26:04.518" v="1597"/>
          <ac:spMkLst>
            <pc:docMk/>
            <pc:sldMk cId="3628021613" sldId="393"/>
            <ac:spMk id="3" creationId="{4DF29576-5E7F-1D90-4C8F-8FEE6A2748E1}"/>
          </ac:spMkLst>
        </pc:spChg>
        <pc:spChg chg="add mod">
          <ac:chgData name="Vojtěch Grün" userId="03b6c2b2-2532-4f1c-baa8-c71d40bcceef" providerId="ADAL" clId="{5E6DEF7E-D8A6-4E3F-87C8-6CBD2AB994D6}" dt="2023-03-27T11:27:11.437" v="1620" actId="20577"/>
          <ac:spMkLst>
            <pc:docMk/>
            <pc:sldMk cId="3628021613" sldId="393"/>
            <ac:spMk id="9" creationId="{356739EF-0BD0-300D-9387-2D6BF8A45BB7}"/>
          </ac:spMkLst>
        </pc:spChg>
        <pc:spChg chg="add">
          <ac:chgData name="Vojtěch Grün" userId="03b6c2b2-2532-4f1c-baa8-c71d40bcceef" providerId="ADAL" clId="{5E6DEF7E-D8A6-4E3F-87C8-6CBD2AB994D6}" dt="2023-03-27T11:26:30.231" v="1602" actId="26606"/>
          <ac:spMkLst>
            <pc:docMk/>
            <pc:sldMk cId="3628021613" sldId="393"/>
            <ac:spMk id="12" creationId="{1A95671B-3CC6-4792-9114-B74FAEA224E6}"/>
          </ac:spMkLst>
        </pc:spChg>
        <pc:picChg chg="add mod">
          <ac:chgData name="Vojtěch Grün" userId="03b6c2b2-2532-4f1c-baa8-c71d40bcceef" providerId="ADAL" clId="{5E6DEF7E-D8A6-4E3F-87C8-6CBD2AB994D6}" dt="2023-03-27T11:27:19.789" v="1622" actId="1076"/>
          <ac:picMkLst>
            <pc:docMk/>
            <pc:sldMk cId="3628021613" sldId="393"/>
            <ac:picMk id="5" creationId="{67D4C9E1-8502-9BED-FD63-54DCE0CF7732}"/>
          </ac:picMkLst>
        </pc:picChg>
      </pc:sldChg>
      <pc:sldChg chg="addSp modSp new mod setBg">
        <pc:chgData name="Vojtěch Grün" userId="03b6c2b2-2532-4f1c-baa8-c71d40bcceef" providerId="ADAL" clId="{5E6DEF7E-D8A6-4E3F-87C8-6CBD2AB994D6}" dt="2023-03-27T11:33:46.781" v="1653" actId="26606"/>
        <pc:sldMkLst>
          <pc:docMk/>
          <pc:sldMk cId="2163479531" sldId="394"/>
        </pc:sldMkLst>
        <pc:spChg chg="mod">
          <ac:chgData name="Vojtěch Grün" userId="03b6c2b2-2532-4f1c-baa8-c71d40bcceef" providerId="ADAL" clId="{5E6DEF7E-D8A6-4E3F-87C8-6CBD2AB994D6}" dt="2023-03-27T11:33:46.781" v="1653" actId="26606"/>
          <ac:spMkLst>
            <pc:docMk/>
            <pc:sldMk cId="2163479531" sldId="394"/>
            <ac:spMk id="2" creationId="{589AB275-2096-6D3E-AA5F-C8E3FFA356CB}"/>
          </ac:spMkLst>
        </pc:spChg>
        <pc:spChg chg="mod">
          <ac:chgData name="Vojtěch Grün" userId="03b6c2b2-2532-4f1c-baa8-c71d40bcceef" providerId="ADAL" clId="{5E6DEF7E-D8A6-4E3F-87C8-6CBD2AB994D6}" dt="2023-03-27T11:33:46.781" v="1653" actId="26606"/>
          <ac:spMkLst>
            <pc:docMk/>
            <pc:sldMk cId="2163479531" sldId="394"/>
            <ac:spMk id="3" creationId="{33975C55-525D-DA8F-F3D8-59C89BA8866C}"/>
          </ac:spMkLst>
        </pc:spChg>
        <pc:spChg chg="add">
          <ac:chgData name="Vojtěch Grün" userId="03b6c2b2-2532-4f1c-baa8-c71d40bcceef" providerId="ADAL" clId="{5E6DEF7E-D8A6-4E3F-87C8-6CBD2AB994D6}" dt="2023-03-27T11:33:46.781" v="1653" actId="26606"/>
          <ac:spMkLst>
            <pc:docMk/>
            <pc:sldMk cId="2163479531" sldId="394"/>
            <ac:spMk id="8" creationId="{100EDD19-6802-4EC3-95CE-CFFAB042CFD6}"/>
          </ac:spMkLst>
        </pc:spChg>
        <pc:spChg chg="add">
          <ac:chgData name="Vojtěch Grün" userId="03b6c2b2-2532-4f1c-baa8-c71d40bcceef" providerId="ADAL" clId="{5E6DEF7E-D8A6-4E3F-87C8-6CBD2AB994D6}" dt="2023-03-27T11:33:46.781" v="1653" actId="26606"/>
          <ac:spMkLst>
            <pc:docMk/>
            <pc:sldMk cId="2163479531" sldId="394"/>
            <ac:spMk id="10" creationId="{DB17E863-922E-4C26-BD64-E8FD41D2866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0E36F8-7FA2-481B-929A-FBB1DAAB8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13B3D89-B9A2-4E99-90A6-6A6A85ACF7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4C2DB0-2340-44C8-A98B-C8F43A81A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52B9-4283-4EC5-952E-8B7C9C98D538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A90A36-5AF1-45E1-BE7C-755559479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BD4583-3E56-4282-8D04-A8A467EF1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5CCC-EBAE-41E6-AF23-36460871CF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64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725729-BB71-4490-AE18-6EB991D91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9FBE62A-D828-43AC-AEDD-C4B86BD17B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36CB88-8FD9-4683-A960-AD667DC66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52B9-4283-4EC5-952E-8B7C9C98D538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BFCF9F-8DFC-41D6-B4F5-6FC53D9F7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90BB75-B731-4446-9FD4-32B48E53B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5CCC-EBAE-41E6-AF23-36460871CF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917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32BF2EF-2006-4C56-BF8B-83F908A940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5BA0B7F-ABAC-4C38-BBDA-4912476743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5D9EEC2-5F39-47B3-B990-098182CD5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52B9-4283-4EC5-952E-8B7C9C98D538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92CEDC-C615-48D8-9C9C-E68E2505A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6DEE02-6D29-4C6B-9396-252C4DAA5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5CCC-EBAE-41E6-AF23-36460871CF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5838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F1DF2C-60EA-4257-914E-BE9DA9E8F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57ABA4-6DC0-4476-8FA5-E6700BD2D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FC6ABA-E64E-4E69-B941-A60939E32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52B9-4283-4EC5-952E-8B7C9C98D538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1B5D61-970A-41A8-933F-A00069F79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AFAF2C-CD5E-4D68-A508-5F66247F8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5CCC-EBAE-41E6-AF23-36460871CF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9035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E7636-5C56-4FDE-B00A-67BC631E0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F310684-A451-4D7E-BB0B-A3CBB0DB7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D10B3B-D380-407A-BDA4-06B308062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52B9-4283-4EC5-952E-8B7C9C98D538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DE51F3-1E0C-4E25-9D03-84366C13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877B02-E259-4CA4-BC77-310B8AFB6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5CCC-EBAE-41E6-AF23-36460871CF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231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F0DD4E-F979-4748-9E4E-8DDC50A6C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5992D8-8017-4444-AB2C-A7A6881A05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73DAC2A-4559-4C18-9F2C-CDAF206293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A006762-FB9E-4E9A-AF77-499EEA788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52B9-4283-4EC5-952E-8B7C9C98D538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D33BB57-3C48-4782-9535-F7F22FDC9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D93A3A8-CE1A-4726-A4BB-4B541EF9C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5CCC-EBAE-41E6-AF23-36460871CF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356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E3090B-F281-40C1-8BCF-745642A79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BA99CA2-6E6A-4518-A35A-40D54842B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F417E69-839F-41B2-9435-B55D17F1A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2FAB3EA-478F-4A9E-BC33-D8C91B55DC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E90E0D8-66D9-4F19-9A11-3D3A37AE68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045E584-EF0B-4CFD-99E0-347C76F1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52B9-4283-4EC5-952E-8B7C9C98D538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58ACED8-3B75-4D1E-A898-35FBEE63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99D6ED2-187D-4AC4-8196-62C6202BF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5CCC-EBAE-41E6-AF23-36460871CF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3005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C83077-F685-4405-B72F-C30275521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149C6DE-CD8A-4767-BF89-E04782846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52B9-4283-4EC5-952E-8B7C9C98D538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CFA07A1-F509-497F-804B-1878DBB58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11415B4-CCCE-42E6-A1DB-04BDFBA08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5CCC-EBAE-41E6-AF23-36460871CF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081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C698E1A-0C03-4721-B570-53FE25746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52B9-4283-4EC5-952E-8B7C9C98D538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40062A6-EA9D-4A87-A17D-07F86A4A6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01DE3C0-2510-4B91-AACC-34EF091F3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5CCC-EBAE-41E6-AF23-36460871CF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95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431AF9-BD08-4ED7-995C-2AF1D9B99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52164A-761C-4A0D-A532-29600FDBF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F236BBF-A17D-4AAB-8C8D-A7DA11437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9757ED9-4BBF-41F0-A164-7F6C5352D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52B9-4283-4EC5-952E-8B7C9C98D538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A074404-18ED-4BB1-938B-9F646CFC6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4A6C24-FB0F-4745-A720-EA903D1AD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5CCC-EBAE-41E6-AF23-36460871CF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0084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3941D2-0695-42D9-AEDF-B854B18A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7737CE4-7906-40DE-97C0-8493307922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82E44E5-9610-4C8F-A1EE-7F1A78868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D5B3F31-441B-429A-B26D-E62FE779C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52B9-4283-4EC5-952E-8B7C9C98D538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0F23EE0-4ED0-47D1-B883-DE242676D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3FD6179-5E85-491B-8728-EB0561466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5CCC-EBAE-41E6-AF23-36460871CF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788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4B662A4-D620-4F14-8D2E-F48EEFDD2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32457DA-FE3C-416B-9354-4178A51FA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900DA1-0C79-420C-8E03-16DAF5628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452B9-4283-4EC5-952E-8B7C9C98D538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229B20-447E-4E08-B031-18B2527A9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546DF5-90F3-4DC6-98BB-0AA19D8CE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25CCC-EBAE-41E6-AF23-36460871CF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613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AD3E8A6-C352-4207-81A7-77D1AF4F7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551" y="-306866"/>
            <a:ext cx="12991101" cy="716486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ED0C5CF-341D-473E-A357-FB178743CECD}"/>
              </a:ext>
            </a:extLst>
          </p:cNvPr>
          <p:cNvSpPr txBox="1"/>
          <p:nvPr/>
        </p:nvSpPr>
        <p:spPr>
          <a:xfrm>
            <a:off x="117017" y="554138"/>
            <a:ext cx="3342279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4400" b="1" dirty="0"/>
              <a:t>Přetrénování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EC81139-C6C3-4329-816C-9472B8A4FA13}"/>
              </a:ext>
            </a:extLst>
          </p:cNvPr>
          <p:cNvSpPr txBox="1"/>
          <p:nvPr/>
        </p:nvSpPr>
        <p:spPr>
          <a:xfrm>
            <a:off x="320867" y="2123027"/>
            <a:ext cx="1816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Přetížení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827BF09-FFD6-4DF1-9A56-690E9C0B31F1}"/>
              </a:ext>
            </a:extLst>
          </p:cNvPr>
          <p:cNvSpPr txBox="1"/>
          <p:nvPr/>
        </p:nvSpPr>
        <p:spPr>
          <a:xfrm>
            <a:off x="6456208" y="2044073"/>
            <a:ext cx="1816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Přepětí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06A9DDC-A5D6-4A00-A9A8-C59F4311F353}"/>
              </a:ext>
            </a:extLst>
          </p:cNvPr>
          <p:cNvSpPr txBox="1"/>
          <p:nvPr/>
        </p:nvSpPr>
        <p:spPr>
          <a:xfrm>
            <a:off x="4716921" y="2905780"/>
            <a:ext cx="1816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Funkční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677C504-F1B2-48BA-A7E0-78E21BB2EC93}"/>
              </a:ext>
            </a:extLst>
          </p:cNvPr>
          <p:cNvSpPr txBox="1"/>
          <p:nvPr/>
        </p:nvSpPr>
        <p:spPr>
          <a:xfrm>
            <a:off x="7746032" y="2905780"/>
            <a:ext cx="1816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Nefunkční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373393B-BD42-4B89-9FD0-B9F6717F6B39}"/>
              </a:ext>
            </a:extLst>
          </p:cNvPr>
          <p:cNvSpPr txBox="1"/>
          <p:nvPr/>
        </p:nvSpPr>
        <p:spPr>
          <a:xfrm>
            <a:off x="9844940" y="2798513"/>
            <a:ext cx="2464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Syndrom přetrénování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BA689F2-9047-4547-A007-D81048B70E1A}"/>
              </a:ext>
            </a:extLst>
          </p:cNvPr>
          <p:cNvSpPr/>
          <p:nvPr/>
        </p:nvSpPr>
        <p:spPr>
          <a:xfrm>
            <a:off x="0" y="6519446"/>
            <a:ext cx="30305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upraveno dle mysportscience.com</a:t>
            </a:r>
            <a:endParaRPr lang="cs-CZ" sz="1600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5D78D673-A646-44A1-AF43-1691ACF4E109}"/>
              </a:ext>
            </a:extLst>
          </p:cNvPr>
          <p:cNvSpPr/>
          <p:nvPr/>
        </p:nvSpPr>
        <p:spPr>
          <a:xfrm>
            <a:off x="3657600" y="18171"/>
            <a:ext cx="4828674" cy="1520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4676CC7F-77A0-431A-9E95-ED0F83474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71755" y="18171"/>
            <a:ext cx="3816318" cy="152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98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C4E9B33-7C59-3718-D47E-A0C954F29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endParaRPr lang="cs-CZ" sz="40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56739EF-0BD0-300D-9387-2D6BF8A45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136" y="5813367"/>
            <a:ext cx="10175630" cy="76790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cs-CZ" sz="1200" dirty="0"/>
              <a:t>Zdroj: </a:t>
            </a:r>
            <a:r>
              <a:rPr lang="en-US" sz="1200" dirty="0"/>
              <a:t>https://behejsrdcem.cz/clanky/mysasy-diagnosticky-system-ktery-maximalizuje-vas-vykon/</a:t>
            </a:r>
          </a:p>
        </p:txBody>
      </p:sp>
      <p:pic>
        <p:nvPicPr>
          <p:cNvPr id="5" name="Zástupný obsah 4" descr="Obsah obrázku tabulka&#10;&#10;Popis byl vytvořen automaticky">
            <a:extLst>
              <a:ext uri="{FF2B5EF4-FFF2-40B4-BE49-F238E27FC236}">
                <a16:creationId xmlns:a16="http://schemas.microsoft.com/office/drawing/2014/main" id="{67D4C9E1-8502-9BED-FD63-54DCE0CF7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32" y="174032"/>
            <a:ext cx="11077379" cy="576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21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89AB275-2096-6D3E-AA5F-C8E3FFA35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Dynamika změn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975C55-525D-DA8F-F3D8-59C89BA88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200" b="1"/>
              <a:t>Posun směrem doprava </a:t>
            </a:r>
            <a:r>
              <a:rPr lang="cs-CZ" sz="2200"/>
              <a:t>– zlepšení regenerace a doplňování energie</a:t>
            </a:r>
          </a:p>
          <a:p>
            <a:r>
              <a:rPr lang="cs-CZ" sz="2200" b="1"/>
              <a:t>Posun směrem doleva </a:t>
            </a:r>
            <a:r>
              <a:rPr lang="cs-CZ" sz="2200"/>
              <a:t>– zpomalení regenerace a doplňování zdrojů energie</a:t>
            </a:r>
          </a:p>
          <a:p>
            <a:r>
              <a:rPr lang="cs-CZ" sz="2200" b="1"/>
              <a:t>Posun směrem dolů </a:t>
            </a:r>
            <a:r>
              <a:rPr lang="cs-CZ" sz="2200"/>
              <a:t>– aktivace organismu a rostoucí stres (optimální reakce na zátěž)</a:t>
            </a:r>
          </a:p>
          <a:p>
            <a:r>
              <a:rPr lang="cs-CZ" sz="2200" b="1"/>
              <a:t>Posun směrem nahoru </a:t>
            </a:r>
            <a:r>
              <a:rPr lang="cs-CZ" sz="2200"/>
              <a:t>– snížení aktivace</a:t>
            </a:r>
          </a:p>
          <a:p>
            <a:r>
              <a:rPr lang="cs-CZ" sz="2200" b="1"/>
              <a:t>Posun směrem doleva a dolů </a:t>
            </a:r>
            <a:r>
              <a:rPr lang="cs-CZ" sz="2200"/>
              <a:t>– signál nadměrného zatížení</a:t>
            </a:r>
          </a:p>
          <a:p>
            <a:r>
              <a:rPr lang="cs-CZ" sz="2200" b="1"/>
              <a:t>Posun směrem doprava a nahoru </a:t>
            </a:r>
            <a:r>
              <a:rPr lang="cs-CZ" sz="2200"/>
              <a:t>– signál nástupu superkompenzace</a:t>
            </a:r>
          </a:p>
        </p:txBody>
      </p:sp>
    </p:spTree>
    <p:extLst>
      <p:ext uri="{BB962C8B-B14F-4D97-AF65-F5344CB8AC3E}">
        <p14:creationId xmlns:p14="http://schemas.microsoft.com/office/powerpoint/2010/main" val="2163479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0" y="1"/>
          <a:ext cx="12192001" cy="6857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6015">
                  <a:extLst>
                    <a:ext uri="{9D8B030D-6E8A-4147-A177-3AD203B41FA5}">
                      <a16:colId xmlns:a16="http://schemas.microsoft.com/office/drawing/2014/main" val="2679397632"/>
                    </a:ext>
                  </a:extLst>
                </a:gridCol>
                <a:gridCol w="1715912">
                  <a:extLst>
                    <a:ext uri="{9D8B030D-6E8A-4147-A177-3AD203B41FA5}">
                      <a16:colId xmlns:a16="http://schemas.microsoft.com/office/drawing/2014/main" val="2495819822"/>
                    </a:ext>
                  </a:extLst>
                </a:gridCol>
                <a:gridCol w="5448771">
                  <a:extLst>
                    <a:ext uri="{9D8B030D-6E8A-4147-A177-3AD203B41FA5}">
                      <a16:colId xmlns:a16="http://schemas.microsoft.com/office/drawing/2014/main" val="496093821"/>
                    </a:ext>
                  </a:extLst>
                </a:gridCol>
                <a:gridCol w="1444978">
                  <a:extLst>
                    <a:ext uri="{9D8B030D-6E8A-4147-A177-3AD203B41FA5}">
                      <a16:colId xmlns:a16="http://schemas.microsoft.com/office/drawing/2014/main" val="4221616789"/>
                    </a:ext>
                  </a:extLst>
                </a:gridCol>
                <a:gridCol w="1836325">
                  <a:extLst>
                    <a:ext uri="{9D8B030D-6E8A-4147-A177-3AD203B41FA5}">
                      <a16:colId xmlns:a16="http://schemas.microsoft.com/office/drawing/2014/main" val="3946887454"/>
                    </a:ext>
                  </a:extLst>
                </a:gridCol>
              </a:tblGrid>
              <a:tr h="10697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Název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Synonymum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Definice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Omezení výkonu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Výsledek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37538546"/>
                  </a:ext>
                </a:extLst>
              </a:tr>
              <a:tr h="1157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Funkční přepětí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Krátkodobé přepětí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Zahrnuje zvýšenou sportovní přípravu vedoucí dočasně ke snížení výkonu, po odpočinku dojde ke zvýšení výkonnosti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Dny až týdny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Pozitivní = superkom-penzace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04880518"/>
                  </a:ext>
                </a:extLst>
              </a:tr>
              <a:tr h="2069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Nefunkční přepětí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Dlouhodobé přepětí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Intenzivní trénink vede k dlouhodobému snížení výkonnosti, ale po dostatečném odpočinku dojde ke kompletnímu zotavení; stav je doprovázen psychologickými a/nebo neuroendokrinologickými symptomy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Týdny až měsíce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Negativní vzhledem k symptomům a ztrátě doby tréninků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4022938"/>
                  </a:ext>
                </a:extLst>
              </a:tr>
              <a:tr h="2561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Syndrom přetrénování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effectLst/>
                        </a:rPr>
                        <a:t>Nevysvětlitelný pokles výkonnosti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Zahrnuje extrémní nefunkční přepětí s delším poklesem výkonnosti (&gt;2měsíce), vážnější symptomatologii a maladaptaci fyziologickou (psychologický, neurologický, endokrinní, imunologický systém), a další stresory, které nejsou vysvětleny jiným onemocněním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Měsíce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Negativní vzhledem k symptomům a možnosti ukončení sportovní kariéry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1744382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21200" y="152398"/>
            <a:ext cx="403187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Dělení únavy (upraveno dle: </a:t>
            </a:r>
            <a:r>
              <a:rPr kumimoji="0" lang="cs-CZ" altLang="cs-CZ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Kreher</a:t>
            </a:r>
            <a:r>
              <a:rPr kumimoji="0" lang="cs-CZ" altLang="cs-CZ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kumimoji="0" lang="cs-CZ" altLang="cs-CZ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Schwartz</a:t>
            </a:r>
            <a:r>
              <a:rPr kumimoji="0" lang="cs-CZ" altLang="cs-CZ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2012)</a:t>
            </a:r>
            <a:endParaRPr kumimoji="0" lang="cs-CZ" altLang="cs-CZ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318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93A8F41F-F113-4081-BAB2-1FEEDD14A7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961394"/>
              </p:ext>
            </p:extLst>
          </p:nvPr>
        </p:nvGraphicFramePr>
        <p:xfrm>
          <a:off x="0" y="0"/>
          <a:ext cx="10163174" cy="5448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6912">
                  <a:extLst>
                    <a:ext uri="{9D8B030D-6E8A-4147-A177-3AD203B41FA5}">
                      <a16:colId xmlns:a16="http://schemas.microsoft.com/office/drawing/2014/main" val="2805252205"/>
                    </a:ext>
                  </a:extLst>
                </a:gridCol>
                <a:gridCol w="1855772">
                  <a:extLst>
                    <a:ext uri="{9D8B030D-6E8A-4147-A177-3AD203B41FA5}">
                      <a16:colId xmlns:a16="http://schemas.microsoft.com/office/drawing/2014/main" val="3874358498"/>
                    </a:ext>
                  </a:extLst>
                </a:gridCol>
                <a:gridCol w="2313543">
                  <a:extLst>
                    <a:ext uri="{9D8B030D-6E8A-4147-A177-3AD203B41FA5}">
                      <a16:colId xmlns:a16="http://schemas.microsoft.com/office/drawing/2014/main" val="1108355549"/>
                    </a:ext>
                  </a:extLst>
                </a:gridCol>
                <a:gridCol w="2104312">
                  <a:extLst>
                    <a:ext uri="{9D8B030D-6E8A-4147-A177-3AD203B41FA5}">
                      <a16:colId xmlns:a16="http://schemas.microsoft.com/office/drawing/2014/main" val="1759804237"/>
                    </a:ext>
                  </a:extLst>
                </a:gridCol>
                <a:gridCol w="2032635">
                  <a:extLst>
                    <a:ext uri="{9D8B030D-6E8A-4147-A177-3AD203B41FA5}">
                      <a16:colId xmlns:a16="http://schemas.microsoft.com/office/drawing/2014/main" val="52192986"/>
                    </a:ext>
                  </a:extLst>
                </a:gridCol>
              </a:tblGrid>
              <a:tr h="1077686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SPORTOVNÍ VÝKON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PSYCHOLOGICKÉ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FYZIOLOGICKÉ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IMUNOLOGICKÉ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BIOCHEMICKÉ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7277260"/>
                  </a:ext>
                </a:extLst>
              </a:tr>
              <a:tr h="624373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8095861"/>
                  </a:ext>
                </a:extLst>
              </a:tr>
              <a:tr h="6243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626054"/>
                  </a:ext>
                </a:extLst>
              </a:tr>
              <a:tr h="624373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8837785"/>
                  </a:ext>
                </a:extLst>
              </a:tr>
              <a:tr h="624373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8609612"/>
                  </a:ext>
                </a:extLst>
              </a:tr>
              <a:tr h="624373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0697766"/>
                  </a:ext>
                </a:extLst>
              </a:tr>
              <a:tr h="624373"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0284039"/>
                  </a:ext>
                </a:extLst>
              </a:tr>
              <a:tr h="624373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066403"/>
                  </a:ext>
                </a:extLst>
              </a:tr>
            </a:tbl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B2C5F8FA-6703-49DF-B0F7-8061C0D45CF3}"/>
              </a:ext>
            </a:extLst>
          </p:cNvPr>
          <p:cNvSpPr txBox="1"/>
          <p:nvPr/>
        </p:nvSpPr>
        <p:spPr>
          <a:xfrm rot="16200000">
            <a:off x="9502047" y="1453444"/>
            <a:ext cx="3283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SYMPTOMY PŘETRÉNOVÁNÍ</a:t>
            </a:r>
            <a:endParaRPr lang="cs-CZ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071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93A8F41F-F113-4081-BAB2-1FEEDD14A729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0163174" cy="689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6912">
                  <a:extLst>
                    <a:ext uri="{9D8B030D-6E8A-4147-A177-3AD203B41FA5}">
                      <a16:colId xmlns:a16="http://schemas.microsoft.com/office/drawing/2014/main" val="2805252205"/>
                    </a:ext>
                  </a:extLst>
                </a:gridCol>
                <a:gridCol w="1855772">
                  <a:extLst>
                    <a:ext uri="{9D8B030D-6E8A-4147-A177-3AD203B41FA5}">
                      <a16:colId xmlns:a16="http://schemas.microsoft.com/office/drawing/2014/main" val="3874358498"/>
                    </a:ext>
                  </a:extLst>
                </a:gridCol>
                <a:gridCol w="2313543">
                  <a:extLst>
                    <a:ext uri="{9D8B030D-6E8A-4147-A177-3AD203B41FA5}">
                      <a16:colId xmlns:a16="http://schemas.microsoft.com/office/drawing/2014/main" val="1108355549"/>
                    </a:ext>
                  </a:extLst>
                </a:gridCol>
                <a:gridCol w="2104312">
                  <a:extLst>
                    <a:ext uri="{9D8B030D-6E8A-4147-A177-3AD203B41FA5}">
                      <a16:colId xmlns:a16="http://schemas.microsoft.com/office/drawing/2014/main" val="1759804237"/>
                    </a:ext>
                  </a:extLst>
                </a:gridCol>
                <a:gridCol w="2032635">
                  <a:extLst>
                    <a:ext uri="{9D8B030D-6E8A-4147-A177-3AD203B41FA5}">
                      <a16:colId xmlns:a16="http://schemas.microsoft.com/office/drawing/2014/main" val="52192986"/>
                    </a:ext>
                  </a:extLst>
                </a:gridCol>
              </a:tblGrid>
              <a:tr h="1077686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SPORTOVNÍ VÝKON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PSYCHOLOGICKÉ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FYZIOLOGICKÉ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IMUNOLOGICKÉ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BIOCHEMICKÉ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7277260"/>
                  </a:ext>
                </a:extLst>
              </a:tr>
              <a:tr h="624373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↓ VÝKONU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APATIE a DEPRESE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ZMĚNA KLIDOVÉ</a:t>
                      </a:r>
                    </a:p>
                    <a:p>
                      <a:pPr algn="ctr"/>
                      <a:r>
                        <a:rPr lang="cs-CZ" dirty="0"/>
                        <a:t>SF a DF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OSLABENÝ IMUNITNÍ SYSTÉM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ZMĚNY KONCENTRACE KORTIZOL-TESTOSTERON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8095861"/>
                  </a:ext>
                </a:extLst>
              </a:tr>
              <a:tr h="6243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↓ TOLERANCE NA TRÉNINK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↓ SEBEÚCTY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ZMĚNA DÝCHÁNÍ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↓ ÚROVNĚ HOJENÍ/UZDRAVOVÁNÍ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↓ SVALOVÉHO GLYKOGENU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626054"/>
                  </a:ext>
                </a:extLst>
              </a:tr>
              <a:tr h="624373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↑ POTŘEBA REGENERACE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↑ CITLIVOSTI NA ZÁTĚŽ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SVALOVÉ BOLESTI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↑ ZVÝŠENÍ RESPIRAČNÍCH INFEKCÍ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↓ SNÍŽENÍ KREVNÍHO HEMOGLOBINU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8837785"/>
                  </a:ext>
                </a:extLst>
              </a:tr>
              <a:tr h="624373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↓ KOORDINACE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BOLESTI KLOUBŮ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↓ KONCENTRACE ŽELEZA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8609612"/>
                  </a:ext>
                </a:extLst>
              </a:tr>
              <a:tr h="624373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↑ POČET CHYB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BOLESTI HLAVY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0697766"/>
                  </a:ext>
                </a:extLst>
              </a:tr>
              <a:tr h="624373"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PORUCHY SPÁNKU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0284039"/>
                  </a:ext>
                </a:extLst>
              </a:tr>
              <a:tr h="624373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ZMĚNA STRAVOVACÍCH ZVYKLOSTÍ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066403"/>
                  </a:ext>
                </a:extLst>
              </a:tr>
            </a:tbl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E2AEC71A-FF3D-4761-B3C7-3814DD086A98}"/>
              </a:ext>
            </a:extLst>
          </p:cNvPr>
          <p:cNvSpPr txBox="1"/>
          <p:nvPr/>
        </p:nvSpPr>
        <p:spPr>
          <a:xfrm>
            <a:off x="10537886" y="4800995"/>
            <a:ext cx="1487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↓ pokles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D8499F0-B4D1-444E-930D-C730668699DF}"/>
              </a:ext>
            </a:extLst>
          </p:cNvPr>
          <p:cNvSpPr txBox="1"/>
          <p:nvPr/>
        </p:nvSpPr>
        <p:spPr>
          <a:xfrm>
            <a:off x="10537886" y="5290461"/>
            <a:ext cx="1487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↑ zvýšení</a:t>
            </a: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B383D59-F2BC-4A06-9A17-D1F251418B42}"/>
              </a:ext>
            </a:extLst>
          </p:cNvPr>
          <p:cNvSpPr/>
          <p:nvPr/>
        </p:nvSpPr>
        <p:spPr>
          <a:xfrm>
            <a:off x="10163174" y="6494814"/>
            <a:ext cx="20749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upraveno dle acsm.org</a:t>
            </a:r>
            <a:endParaRPr lang="cs-CZ" sz="16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2C5F8FA-6703-49DF-B0F7-8061C0D45CF3}"/>
              </a:ext>
            </a:extLst>
          </p:cNvPr>
          <p:cNvSpPr txBox="1"/>
          <p:nvPr/>
        </p:nvSpPr>
        <p:spPr>
          <a:xfrm rot="16200000">
            <a:off x="9502047" y="1453444"/>
            <a:ext cx="3283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SYMTOMY PŘETRÉNOVÁNÍ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1339943-36C6-4DF0-B642-CC5FAFB5752E}"/>
              </a:ext>
            </a:extLst>
          </p:cNvPr>
          <p:cNvSpPr txBox="1"/>
          <p:nvPr/>
        </p:nvSpPr>
        <p:spPr>
          <a:xfrm>
            <a:off x="10537886" y="4431663"/>
            <a:ext cx="1487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LEGENDA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09976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8" y="155020"/>
            <a:ext cx="11925301" cy="386619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s-CZ" altLang="cs-CZ" sz="2400" b="1" dirty="0">
                <a:solidFill>
                  <a:srgbClr val="0070C0"/>
                </a:solidFill>
                <a:latin typeface="+mn-lt"/>
              </a:rPr>
              <a:t>DIAGNOSTIKA ÚNAVY – </a:t>
            </a:r>
            <a:r>
              <a:rPr lang="cs-CZ" altLang="cs-CZ" sz="2400" b="1" dirty="0" err="1">
                <a:solidFill>
                  <a:srgbClr val="0070C0"/>
                </a:solidFill>
                <a:latin typeface="+mn-lt"/>
              </a:rPr>
              <a:t>Holzer</a:t>
            </a:r>
            <a:r>
              <a:rPr lang="cs-CZ" altLang="cs-CZ" sz="2400" b="1" dirty="0">
                <a:solidFill>
                  <a:srgbClr val="0070C0"/>
                </a:solidFill>
                <a:latin typeface="+mn-lt"/>
              </a:rPr>
              <a:t>, 2012 (doplněno)</a:t>
            </a:r>
            <a:endParaRPr lang="cs-CZ" altLang="cs-CZ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idx="1"/>
          </p:nvPr>
        </p:nvGraphicFramePr>
        <p:xfrm>
          <a:off x="152397" y="541639"/>
          <a:ext cx="11925301" cy="6217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9881">
                  <a:extLst>
                    <a:ext uri="{9D8B030D-6E8A-4147-A177-3AD203B41FA5}">
                      <a16:colId xmlns:a16="http://schemas.microsoft.com/office/drawing/2014/main" val="3252426702"/>
                    </a:ext>
                  </a:extLst>
                </a:gridCol>
                <a:gridCol w="4758019">
                  <a:extLst>
                    <a:ext uri="{9D8B030D-6E8A-4147-A177-3AD203B41FA5}">
                      <a16:colId xmlns:a16="http://schemas.microsoft.com/office/drawing/2014/main" val="3585673554"/>
                    </a:ext>
                  </a:extLst>
                </a:gridCol>
                <a:gridCol w="4597401">
                  <a:extLst>
                    <a:ext uri="{9D8B030D-6E8A-4147-A177-3AD203B41FA5}">
                      <a16:colId xmlns:a16="http://schemas.microsoft.com/office/drawing/2014/main" val="2602290715"/>
                    </a:ext>
                  </a:extLst>
                </a:gridCol>
              </a:tblGrid>
              <a:tr h="27739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Metoda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Parametr únavy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2683688"/>
                  </a:ext>
                </a:extLst>
              </a:tr>
              <a:tr h="2773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PSYCHOLOGICKÁ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Rozhovor, Dotazník </a:t>
                      </a:r>
                      <a:r>
                        <a:rPr lang="cs-CZ" sz="1800" dirty="0">
                          <a:effectLst/>
                        </a:rPr>
                        <a:t>(POMS, PSQI, 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REST-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Qsport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Únava, Bolest, Aktivita, </a:t>
                      </a:r>
                      <a:r>
                        <a:rPr lang="cs-CZ" sz="2000" dirty="0" err="1">
                          <a:effectLst/>
                        </a:rPr>
                        <a:t>Dyskomfort</a:t>
                      </a:r>
                      <a:r>
                        <a:rPr lang="cs-CZ" sz="2000" dirty="0">
                          <a:effectLst/>
                        </a:rPr>
                        <a:t> (pocit)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4947147"/>
                  </a:ext>
                </a:extLst>
              </a:tr>
              <a:tr h="55478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NEURO-CIRKULAČNÍ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Měření RR intervalů v klidu/při polohové zátěži (HRV)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↑ Sympatikotonie (VLF, LF; VLF/HF; LF/HF)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↓↑ Parasympatikotonie (HF, MSSD)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1171155"/>
                  </a:ext>
                </a:extLst>
              </a:tr>
              <a:tr h="55478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Měření HR, EKG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Měření TK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↑↑ HR; Srdeční dysrytmie (SVES, VES)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↓↑ STK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4549197"/>
                  </a:ext>
                </a:extLst>
              </a:tr>
              <a:tr h="5547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ANTROPOMETRICKÁ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Složení těla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↓ Svalová složka, Kostní složka/denzita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↓ Voda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8471880"/>
                  </a:ext>
                </a:extLst>
              </a:tr>
              <a:tr h="2773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DYNAMOMETRICKÁ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Měření síly (</a:t>
                      </a:r>
                      <a:r>
                        <a:rPr lang="cs-CZ" sz="2000" dirty="0" err="1">
                          <a:effectLst/>
                        </a:rPr>
                        <a:t>handgrip</a:t>
                      </a:r>
                      <a:r>
                        <a:rPr lang="cs-CZ" sz="2000" dirty="0">
                          <a:effectLst/>
                        </a:rPr>
                        <a:t>)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↓ Síla (N)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4807626"/>
                  </a:ext>
                </a:extLst>
              </a:tr>
              <a:tr h="2773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ERGOMETRICKÁ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Výskoková</a:t>
                      </a:r>
                      <a:r>
                        <a:rPr lang="cs-CZ" sz="2000" dirty="0">
                          <a:effectLst/>
                        </a:rPr>
                        <a:t>/bicyklová </a:t>
                      </a:r>
                      <a:r>
                        <a:rPr lang="cs-CZ" sz="2000" dirty="0" err="1">
                          <a:effectLst/>
                        </a:rPr>
                        <a:t>ergometrie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↓ Výkon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4585602"/>
                  </a:ext>
                </a:extLst>
              </a:tr>
              <a:tr h="5547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SPIRO-ERGOMETRICKÁ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Respirační plyny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při zátěži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↓ Ventilační práh, ↓ VO</a:t>
                      </a:r>
                      <a:r>
                        <a:rPr lang="cs-CZ" sz="2000" baseline="-25000" dirty="0">
                          <a:effectLst/>
                        </a:rPr>
                        <a:t>2</a:t>
                      </a:r>
                      <a:r>
                        <a:rPr lang="cs-CZ" sz="2000" dirty="0">
                          <a:effectLst/>
                        </a:rPr>
                        <a:t>max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0521691"/>
                  </a:ext>
                </a:extLst>
              </a:tr>
              <a:tr h="1941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BIOCHEMICKÁ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IMUNOLOGICKÁ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HEMATOLOGICKÁ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Analýza tělních tekutin (krev, moč, sliny,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expirační kondenzát)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↓Glukóza; ↑CK, LDH, </a:t>
                      </a:r>
                      <a:r>
                        <a:rPr lang="cs-CZ" sz="2000" dirty="0" err="1">
                          <a:effectLst/>
                        </a:rPr>
                        <a:t>Mb</a:t>
                      </a:r>
                      <a:r>
                        <a:rPr lang="cs-CZ" sz="2000" dirty="0">
                          <a:effectLst/>
                        </a:rPr>
                        <a:t>, Kreatin, Amoniak, Močovina, Ketolátky; Adrenalin, Kortizol; ↓Na</a:t>
                      </a:r>
                      <a:r>
                        <a:rPr lang="cs-CZ" sz="2000" baseline="30000" dirty="0">
                          <a:effectLst/>
                        </a:rPr>
                        <a:t>+</a:t>
                      </a:r>
                      <a:r>
                        <a:rPr lang="cs-CZ" sz="2000" dirty="0">
                          <a:effectLst/>
                        </a:rPr>
                        <a:t>,↑K</a:t>
                      </a:r>
                      <a:r>
                        <a:rPr lang="cs-CZ" sz="2000" baseline="30000" dirty="0">
                          <a:effectLst/>
                        </a:rPr>
                        <a:t>+</a:t>
                      </a:r>
                      <a:endParaRPr lang="cs-CZ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↑ Produkty oxidačního stresu,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↑↓ Antioxidační aktivita (SOD, CAT, </a:t>
                      </a:r>
                      <a:r>
                        <a:rPr lang="cs-CZ" sz="2000" dirty="0" err="1">
                          <a:effectLst/>
                        </a:rPr>
                        <a:t>GPx</a:t>
                      </a:r>
                      <a:r>
                        <a:rPr lang="cs-CZ" sz="2000" dirty="0">
                          <a:effectLst/>
                        </a:rPr>
                        <a:t>, ..)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↑CRP, FW; ↑↓Leu, ↓</a:t>
                      </a:r>
                      <a:r>
                        <a:rPr lang="cs-CZ" sz="2000" dirty="0" err="1">
                          <a:effectLst/>
                        </a:rPr>
                        <a:t>IgG</a:t>
                      </a:r>
                      <a:r>
                        <a:rPr lang="cs-CZ" sz="2000" dirty="0">
                          <a:effectLst/>
                        </a:rPr>
                        <a:t>, </a:t>
                      </a:r>
                      <a:r>
                        <a:rPr lang="cs-CZ" sz="2000" dirty="0" err="1">
                          <a:effectLst/>
                        </a:rPr>
                        <a:t>IgA</a:t>
                      </a:r>
                      <a:r>
                        <a:rPr lang="cs-CZ" sz="2000" dirty="0">
                          <a:effectLst/>
                        </a:rPr>
                        <a:t>, </a:t>
                      </a:r>
                      <a:r>
                        <a:rPr lang="cs-CZ" sz="2000" dirty="0" err="1">
                          <a:effectLst/>
                        </a:rPr>
                        <a:t>IgM</a:t>
                      </a:r>
                      <a:endParaRPr lang="cs-CZ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↓</a:t>
                      </a:r>
                      <a:r>
                        <a:rPr lang="cs-CZ" sz="2000" dirty="0" err="1">
                          <a:effectLst/>
                        </a:rPr>
                        <a:t>Fe</a:t>
                      </a:r>
                      <a:r>
                        <a:rPr lang="cs-CZ" sz="2000" dirty="0">
                          <a:effectLst/>
                        </a:rPr>
                        <a:t>, </a:t>
                      </a:r>
                      <a:r>
                        <a:rPr lang="cs-CZ" sz="2000" dirty="0" err="1">
                          <a:effectLst/>
                        </a:rPr>
                        <a:t>Htc</a:t>
                      </a:r>
                      <a:r>
                        <a:rPr lang="cs-CZ" sz="2000" dirty="0">
                          <a:effectLst/>
                        </a:rPr>
                        <a:t>, </a:t>
                      </a:r>
                      <a:r>
                        <a:rPr lang="cs-CZ" sz="2000" dirty="0" err="1">
                          <a:effectLst/>
                        </a:rPr>
                        <a:t>Hb</a:t>
                      </a:r>
                      <a:r>
                        <a:rPr lang="cs-CZ" sz="2000" dirty="0">
                          <a:effectLst/>
                        </a:rPr>
                        <a:t>, Ery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9322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353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stůl&#10;&#10;Popis byl vytvořen automaticky">
            <a:extLst>
              <a:ext uri="{FF2B5EF4-FFF2-40B4-BE49-F238E27FC236}">
                <a16:creationId xmlns:a16="http://schemas.microsoft.com/office/drawing/2014/main" id="{F4CAF959-024F-4391-BAC4-83D9DC8DFD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88" y="0"/>
            <a:ext cx="6529624" cy="6858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9A38DAE-59F2-401B-A069-DFFE3FEA24E2}"/>
              </a:ext>
            </a:extLst>
          </p:cNvPr>
          <p:cNvSpPr txBox="1"/>
          <p:nvPr/>
        </p:nvSpPr>
        <p:spPr>
          <a:xfrm>
            <a:off x="9121140" y="6400800"/>
            <a:ext cx="2981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Kenney</a:t>
            </a:r>
            <a:r>
              <a:rPr lang="cs-CZ" dirty="0"/>
              <a:t>, </a:t>
            </a:r>
            <a:r>
              <a:rPr lang="cs-CZ" dirty="0" err="1"/>
              <a:t>Wilmore</a:t>
            </a:r>
            <a:r>
              <a:rPr lang="cs-CZ" dirty="0"/>
              <a:t>, </a:t>
            </a:r>
            <a:r>
              <a:rPr lang="cs-CZ" dirty="0" err="1"/>
              <a:t>Costill</a:t>
            </a:r>
            <a:r>
              <a:rPr lang="cs-CZ" dirty="0"/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898186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abulka&#10;&#10;Popis byl vytvořen automaticky">
            <a:extLst>
              <a:ext uri="{FF2B5EF4-FFF2-40B4-BE49-F238E27FC236}">
                <a16:creationId xmlns:a16="http://schemas.microsoft.com/office/drawing/2014/main" id="{FBB6939A-0D8C-56DB-E48D-F5EA8A563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4126607"/>
            <a:ext cx="9124950" cy="259829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8665EE1-D256-2521-0B33-AC878DAB9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Variabilita srdeční frekvence (HRV)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82CCA8-AC0F-E754-D1B8-4C4BBFD8D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Srdeční rytmus není stálý</a:t>
            </a:r>
          </a:p>
          <a:p>
            <a:r>
              <a:rPr lang="cs-CZ" dirty="0"/>
              <a:t>Vzdálenost jednotlivých R-R intervalů se liší</a:t>
            </a:r>
          </a:p>
          <a:p>
            <a:r>
              <a:rPr lang="cs-CZ" dirty="0"/>
              <a:t>Míra HRV vyjadřuje kapacitu ANS (sympatikus/parasympatikus) vůči stresu, respektive adaptační kapacitu</a:t>
            </a:r>
          </a:p>
          <a:p>
            <a:r>
              <a:rPr lang="cs-CZ" dirty="0"/>
              <a:t>Měření pomocí ortostatického testu (leh-stoj-leh)</a:t>
            </a:r>
          </a:p>
        </p:txBody>
      </p:sp>
    </p:spTree>
    <p:extLst>
      <p:ext uri="{BB962C8B-B14F-4D97-AF65-F5344CB8AC3E}">
        <p14:creationId xmlns:p14="http://schemas.microsoft.com/office/powerpoint/2010/main" val="3457191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25D44C7-E617-B797-B285-411C9D81C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Hodnocení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C099DB-68A3-FD55-E8EE-CB5E348B6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200"/>
              <a:t>Časová doména</a:t>
            </a:r>
          </a:p>
          <a:p>
            <a:pPr lvl="1"/>
            <a:r>
              <a:rPr lang="cs-CZ" sz="2200"/>
              <a:t>Hodnocení vzdálenosti R-R intervalů (vyjádřeno v ms)</a:t>
            </a:r>
          </a:p>
          <a:p>
            <a:pPr lvl="1"/>
            <a:r>
              <a:rPr lang="cs-CZ" sz="2200"/>
              <a:t>Hodnotí primárně aktivitu parasympatického systém (hodnotí krátkodobé změny a nezávisí na dlouhodobých trendech)</a:t>
            </a:r>
          </a:p>
          <a:p>
            <a:r>
              <a:rPr lang="cs-CZ" sz="2200"/>
              <a:t>Frekvenční doména</a:t>
            </a:r>
          </a:p>
          <a:p>
            <a:pPr lvl="1"/>
            <a:r>
              <a:rPr lang="cs-CZ" sz="2200"/>
              <a:t>Přenáší časovou doménu do frekvenční oblasti (vyjádřeno Hz)</a:t>
            </a:r>
          </a:p>
          <a:p>
            <a:pPr lvl="1"/>
            <a:r>
              <a:rPr lang="cs-CZ" sz="2200"/>
              <a:t>Spektrální analýza HRV</a:t>
            </a:r>
          </a:p>
          <a:p>
            <a:pPr lvl="1"/>
            <a:r>
              <a:rPr lang="cs-CZ" sz="2200"/>
              <a:t>Vyjadřuje míru aktivity parasympatického i sympatického systému</a:t>
            </a:r>
          </a:p>
        </p:txBody>
      </p:sp>
    </p:spTree>
    <p:extLst>
      <p:ext uri="{BB962C8B-B14F-4D97-AF65-F5344CB8AC3E}">
        <p14:creationId xmlns:p14="http://schemas.microsoft.com/office/powerpoint/2010/main" val="339333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3189DB6-4175-1A17-6036-646E5EE86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/>
              <a:t>Spektrální komponenty</a:t>
            </a: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64DBCF-E9E2-7383-4007-A8FE53D7E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cs-CZ" sz="1900"/>
              <a:t>VLF (very low frequency) – 20-50 mHz</a:t>
            </a:r>
          </a:p>
          <a:p>
            <a:pPr lvl="1"/>
            <a:r>
              <a:rPr lang="cs-CZ" sz="1900"/>
              <a:t>Spojený s termoregulační sympatickou aktivitou cév, hladinou katecholaminů  a renin-angiotensin systém (hormony vodní bilance a krevního tlaku)</a:t>
            </a:r>
          </a:p>
          <a:p>
            <a:r>
              <a:rPr lang="cs-CZ" sz="1900"/>
              <a:t>LF (low frequency) – 50-150 mHz (Mayerova tlaková vlna)</a:t>
            </a:r>
          </a:p>
          <a:p>
            <a:pPr lvl="1"/>
            <a:r>
              <a:rPr lang="cs-CZ" sz="1900"/>
              <a:t>Spojena s baroreflexivní sympatickou aktivitou a změnou arteriálního tlaku</a:t>
            </a:r>
          </a:p>
          <a:p>
            <a:pPr lvl="1"/>
            <a:r>
              <a:rPr lang="cs-CZ" sz="1900"/>
              <a:t>Nesmí se brát jako celkový ukazatel aktivity sympatiku</a:t>
            </a:r>
          </a:p>
          <a:p>
            <a:r>
              <a:rPr lang="cs-CZ" sz="1900"/>
              <a:t>HF (high frequency) – 150+ mHz (respirační vlna)</a:t>
            </a:r>
          </a:p>
          <a:p>
            <a:pPr lvl="1"/>
            <a:r>
              <a:rPr lang="cs-CZ" sz="1900"/>
              <a:t>Spojena výlučně s eferentní vagovou aktivitou</a:t>
            </a:r>
          </a:p>
          <a:p>
            <a:pPr lvl="1"/>
            <a:r>
              <a:rPr lang="cs-CZ" sz="1900"/>
              <a:t>Frekvence 250-300 mHz koreluje s dechovou vlnou</a:t>
            </a:r>
          </a:p>
          <a:p>
            <a:pPr lvl="1"/>
            <a:r>
              <a:rPr lang="cs-CZ" sz="1900"/>
              <a:t>Zvýšený dechový objem a snížená dechová frekvence zvyšuje HF komponentu</a:t>
            </a:r>
          </a:p>
        </p:txBody>
      </p:sp>
      <p:pic>
        <p:nvPicPr>
          <p:cNvPr id="5" name="Obrázek 4" descr="Obsah obrázku diagram&#10;&#10;Popis byl vytvořen automaticky">
            <a:extLst>
              <a:ext uri="{FF2B5EF4-FFF2-40B4-BE49-F238E27FC236}">
                <a16:creationId xmlns:a16="http://schemas.microsoft.com/office/drawing/2014/main" id="{B29FB415-D3B7-6004-A638-CB496C764C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0" r="13168" b="2"/>
          <a:stretch/>
        </p:blipFill>
        <p:spPr>
          <a:xfrm>
            <a:off x="7286045" y="1803672"/>
            <a:ext cx="4422085" cy="459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5457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715</Words>
  <Application>Microsoft Office PowerPoint</Application>
  <PresentationFormat>Širokoúhlá obrazovka</PresentationFormat>
  <Paragraphs>140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DIAGNOSTIKA ÚNAVY – Holzer, 2012 (doplněno)</vt:lpstr>
      <vt:lpstr>Prezentace aplikace PowerPoint</vt:lpstr>
      <vt:lpstr>Variabilita srdeční frekvence (HRV)</vt:lpstr>
      <vt:lpstr>Hodnocení</vt:lpstr>
      <vt:lpstr>Spektrální komponenty</vt:lpstr>
      <vt:lpstr>Prezentace aplikace PowerPoint</vt:lpstr>
      <vt:lpstr>Dynamika změn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Martina Bernaciková</dc:creator>
  <cp:lastModifiedBy>Jana Juříková</cp:lastModifiedBy>
  <cp:revision>2</cp:revision>
  <dcterms:created xsi:type="dcterms:W3CDTF">2022-04-03T18:17:54Z</dcterms:created>
  <dcterms:modified xsi:type="dcterms:W3CDTF">2023-03-27T17:42:07Z</dcterms:modified>
</cp:coreProperties>
</file>