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4B1AFF-5200-46B2-832B-D2A40571A8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0A562C-B3EC-40A4-9F95-CAF9CC962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A4DA6A-1E8A-467A-9CCE-69872F52B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0C576-408A-4524-A5FA-22D0EEB0F462}" type="datetimeFigureOut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D0AA5A-9760-437A-A7F3-E52887C0F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FB14DD-E533-4000-9BE8-2719AA02F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B4B8-1A74-4793-B6BF-6122F4E1DE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544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F4D463-1B23-4815-A709-185362FB0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3900FD9-F3AD-4418-AE90-371703E092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B71282-7D5D-4B8E-AA4E-D81DB9066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0C576-408A-4524-A5FA-22D0EEB0F462}" type="datetimeFigureOut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25551E-E86A-44DF-9DB4-A4ADF313E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95C09F-31E4-40C2-B642-A341AFEFA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B4B8-1A74-4793-B6BF-6122F4E1DE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630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EEA241F-5523-4C00-87C8-424CAFD819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86692FD-9080-4B0B-9406-1AD2AB2091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D6A045-314B-4D5B-BE38-F12094D13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0C576-408A-4524-A5FA-22D0EEB0F462}" type="datetimeFigureOut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72B0C1-8476-4495-B26E-C793EB0D6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6BA2D9-CF57-4650-8030-EFA0805E4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B4B8-1A74-4793-B6BF-6122F4E1DE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255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E7C86A-52D3-4862-B3EB-C4E25849A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3FBCBA-E87D-4CA3-B3F9-319D566BD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AB4099-5081-4CE8-A09D-4FCB175E2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0C576-408A-4524-A5FA-22D0EEB0F462}" type="datetimeFigureOut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ECD285-DE30-4A20-8A5C-914017A28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C9D5368-9FBA-43A1-9893-04F1F421E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B4B8-1A74-4793-B6BF-6122F4E1DE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46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0C8FA6-6E7C-4605-9FFC-E45F541FB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05F07E8-473F-4B21-AF91-A208302A9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31A7C1-6E9B-4755-986E-5F01B6497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0C576-408A-4524-A5FA-22D0EEB0F462}" type="datetimeFigureOut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886ECE-632F-409F-8699-9D73D0E45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09D7E2-61BD-468F-88A2-648DD2DFF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B4B8-1A74-4793-B6BF-6122F4E1DE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671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8661B2-1A65-4971-9B00-2B470AADA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2E7779-16D7-406E-A3FD-2F18BB6712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3D3B938-8205-4851-95BF-E2024A32F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97ED150-01A5-47B6-B26A-EA262FC3E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0C576-408A-4524-A5FA-22D0EEB0F462}" type="datetimeFigureOut">
              <a:rPr lang="cs-CZ" smtClean="0"/>
              <a:t>23. 4. 2018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F442FAF-13DB-4BB7-BF19-2CDDF14E5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31803C-A42E-4EFA-9488-0EF53D0BB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B4B8-1A74-4793-B6BF-6122F4E1DE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3789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46D5C7-0A7E-4CD4-A9E1-C67A1BEFD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52C38CA-48FC-4C00-B5F7-075CC7D0F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306E94E-FA55-4421-9D45-ADABF6C880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605C195-44DC-42F2-9BD3-7BB9E7B85B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D09EF2A-E2D1-4631-9950-D1F6FAAAF3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DE9753F-C925-493A-B54C-2E46180B5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0C576-408A-4524-A5FA-22D0EEB0F462}" type="datetimeFigureOut">
              <a:rPr lang="cs-CZ" smtClean="0"/>
              <a:t>23. 4. 2018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1753474-2D65-4321-8EC0-2AE2066F6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72A71EF-B2AE-4BF1-AFBE-153F41AF8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B4B8-1A74-4793-B6BF-6122F4E1DE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6682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39BE90-5F63-4275-8CF0-7BEEFCF24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8E7FBD1-59A8-4D8B-811E-490A7D387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0C576-408A-4524-A5FA-22D0EEB0F462}" type="datetimeFigureOut">
              <a:rPr lang="cs-CZ" smtClean="0"/>
              <a:t>23. 4. 2018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56B0E4F-A11B-4C75-9B84-464E6DB9C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F893DA3-F4C7-4FD8-AD92-8EEAA3159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B4B8-1A74-4793-B6BF-6122F4E1DE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8347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3D62CDD-308F-47A0-9BF2-E34C0C2F5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0C576-408A-4524-A5FA-22D0EEB0F462}" type="datetimeFigureOut">
              <a:rPr lang="cs-CZ" smtClean="0"/>
              <a:t>23. 4. 2018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1A963BF-8F52-462C-9465-0BF69CA7E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9C29909-A98B-422B-9957-F8A43E6E3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B4B8-1A74-4793-B6BF-6122F4E1DE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559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09AF03-0B15-46BA-87C7-BE90BA59B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397BDD-B1B1-43D2-AF7E-633C5435EF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5A9B7D6-0991-4BAD-BBD5-F650A76A3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4BB9B0A-E098-4B5C-861F-CEA69ECF8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0C576-408A-4524-A5FA-22D0EEB0F462}" type="datetimeFigureOut">
              <a:rPr lang="cs-CZ" smtClean="0"/>
              <a:t>23. 4. 2018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2A2E324-ECA5-4B97-9364-D95B6D8BC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E6CA18B-2095-471D-96AF-F8B74437D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B4B8-1A74-4793-B6BF-6122F4E1DE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844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8507C9-F382-49E8-BD57-19987D9BF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EB792C7-0C9A-49ED-9D15-DB63BF0AA2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BC9F799-6C3F-47C8-9E45-C8921049AD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CC02982-34F1-461E-9542-3E501EF79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0C576-408A-4524-A5FA-22D0EEB0F462}" type="datetimeFigureOut">
              <a:rPr lang="cs-CZ" smtClean="0"/>
              <a:t>23. 4. 2018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7CC61D-26DF-4670-933E-1866E8C92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1EC2925-FC47-4D0E-840C-D5AD61EF0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B4B8-1A74-4793-B6BF-6122F4E1DE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01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E315008-83E9-4021-8C73-DAD49979A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E234C29-D743-44DA-AE6D-0C39CB348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E00882-823D-48AC-A616-46FAB04C86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0C576-408A-4524-A5FA-22D0EEB0F462}" type="datetimeFigureOut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E64A3F5-3BE8-4515-8513-CEDA50B7E3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8D222C-4E6D-4725-A305-A894E4D0AE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BB4B8-1A74-4793-B6BF-6122F4E1DE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3612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3F24D7-951C-4791-BE39-C4F656DA71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Hormonální antikoncepce </a:t>
            </a:r>
            <a:br>
              <a:rPr lang="cs-CZ"/>
            </a:br>
            <a:r>
              <a:rPr lang="cs-CZ"/>
              <a:t>(HAK) </a:t>
            </a:r>
            <a:r>
              <a:rPr lang="cs-CZ" dirty="0"/>
              <a:t>a osteoporóza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D4FCB6A-E938-4BA2-A3E4-C2624C1FAC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1025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04948F-7678-497B-8E6A-7405904F5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8D67D3-8E9F-4248-8AF8-C0521214D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Úbytek ženských pohlavních hormonů v průběhu přechodu totiž urychluje vstřebávání kostní tkáně. Výsledkem jsou řídké kosti náchylné ke zlomeninám. Potíže ale umí alespoň částečně zmírnit hormonální antikoncepce. </a:t>
            </a:r>
          </a:p>
        </p:txBody>
      </p:sp>
    </p:spTree>
    <p:extLst>
      <p:ext uri="{BB962C8B-B14F-4D97-AF65-F5344CB8AC3E}">
        <p14:creationId xmlns:p14="http://schemas.microsoft.com/office/powerpoint/2010/main" val="1026179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F53197-4AF2-4855-A281-CBA760708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Výskyt osteoporózy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677A14-082F-4A9F-A7AC-8C5EA235D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výzkumů má 5–10 % žen po přechodu osteoporózu a u 40 % z nich je přítomna </a:t>
            </a:r>
            <a:r>
              <a:rPr lang="cs-CZ" dirty="0" err="1"/>
              <a:t>osteopenie</a:t>
            </a:r>
            <a:r>
              <a:rPr lang="cs-CZ" dirty="0"/>
              <a:t>, která se dá označit za mírnější formu osteoporózy.</a:t>
            </a:r>
          </a:p>
          <a:p>
            <a:r>
              <a:rPr lang="cs-CZ" dirty="0"/>
              <a:t>Téměř každá druhá žena starší 50 let prodělá v důsledku řídnutí kostí zlomeninu.</a:t>
            </a:r>
          </a:p>
          <a:p>
            <a:r>
              <a:rPr lang="cs-CZ" dirty="0"/>
              <a:t>Zlomeniny jsou přitom nejen obtížně léčitelné, ale samotná terapie je také finančně velmi nákladná a složitá. Nejčastější typ, zlomenina stehenního krčku, navíc výrazně zvyšuje riziko úmrtí.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1999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229F1A-68D7-4DCB-B8A7-D33AAE5A4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Estrogeny a kostní hmota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1C25C8-F7C9-4C47-A8A1-51C6DE339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Estrogeny produkované vaječníky stimulují spolu s vápníkem, vitaminem D a jinými hormony růst a přestavbu kostí. Až do 30 let věku kostní hmota přibývá, po dosažení tohoto životního jubilea však začne pomalu, ale jistě ubývat. Ztráta kostní hmoty je velmi pozvolná a nijak se klinicky neprojevuje. Výraznější úbytek nastává až v menopauze. Období přechodu je totiž charakterizované mizením ženských pohlavních hormonů. Snížení hladiny estrogenů po menopauze přitom může způsobit náhlou ztrátu až 20 % kostní hmoty. </a:t>
            </a:r>
          </a:p>
        </p:txBody>
      </p:sp>
    </p:spTree>
    <p:extLst>
      <p:ext uri="{BB962C8B-B14F-4D97-AF65-F5344CB8AC3E}">
        <p14:creationId xmlns:p14="http://schemas.microsoft.com/office/powerpoint/2010/main" val="3255645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A97D82-B5FB-49BA-B1A9-5683573E6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Použití HAK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3B33EA-622D-4B13-BA44-AED8C05CF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 žen po čtyřicítce snižuje riziko zlomeniny krčku až o 30 %</a:t>
            </a:r>
          </a:p>
          <a:p>
            <a:r>
              <a:rPr lang="cs-CZ" dirty="0"/>
              <a:t> Její užívání snižuje riziko vzniku rakoviny děložní sliznice a vaječníků, pomáhá navodit duševní pohodu a zmírnit další projevy menopauzy</a:t>
            </a:r>
          </a:p>
        </p:txBody>
      </p:sp>
    </p:spTree>
    <p:extLst>
      <p:ext uri="{BB962C8B-B14F-4D97-AF65-F5344CB8AC3E}">
        <p14:creationId xmlns:p14="http://schemas.microsoft.com/office/powerpoint/2010/main" val="31905045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</Words>
  <Application>Microsoft Office PowerPoint</Application>
  <PresentationFormat>Širokoúhlá obrazovka</PresentationFormat>
  <Paragraphs>14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Hormonální antikoncepce  (HAK) a osteoporóza</vt:lpstr>
      <vt:lpstr>Důvod?</vt:lpstr>
      <vt:lpstr>Výskyt osteoporózy</vt:lpstr>
      <vt:lpstr>Estrogeny a kostní hmota</vt:lpstr>
      <vt:lpstr>Použití HAK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Hormonální antikoncepce  (HAK) a osteoporóza</dc:title>
  <dc:creator>Iva Tomášková</dc:creator>
  <cp:lastModifiedBy>Iva Tomášková</cp:lastModifiedBy>
  <cp:revision>1</cp:revision>
  <dcterms:created xsi:type="dcterms:W3CDTF">2018-04-23T08:35:19Z</dcterms:created>
  <dcterms:modified xsi:type="dcterms:W3CDTF">2018-04-23T08:35:57Z</dcterms:modified>
</cp:coreProperties>
</file>