
<file path=[Content_Types].xml><?xml version="1.0" encoding="utf-8"?>
<Types xmlns="http://schemas.openxmlformats.org/package/2006/content-types">
  <Default Extension="xml" ContentType="application/xml"/>
  <Default Extension="rels" ContentType="application/vnd.openxmlformats-package.relationships+xml"/>
  <Default Extension="png" ContentType="image/png"/>
  <Default Extension="jpeg" ContentType="image/jpeg"/>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_rels/slideMaster1.xml.rels" ContentType="application/vnd.openxmlformats-package.relationships+xml"/>
  <Override PartName="/ppt/slideMasters/_rels/slideMaster2.xml.rels" ContentType="application/vnd.openxmlformats-package.relationship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10.xml" ContentType="application/vnd.openxmlformats-officedocument.presentationml.slideLayout+xml"/>
  <Override PartName="/ppt/slideLayouts/slideLayout5.xml" ContentType="application/vnd.openxmlformats-officedocument.presentationml.slideLayout+xml"/>
  <Override PartName="/ppt/slideLayouts/slideLayout11.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12.xml" ContentType="application/vnd.openxmlformats-officedocument.presentationml.slideLayout+xml"/>
  <Override PartName="/ppt/slideLayouts/slideLayout8.xml" ContentType="application/vnd.openxmlformats-officedocument.presentationml.slideLayout+xml"/>
  <Override PartName="/ppt/slideLayouts/slideLayout13.xml" ContentType="application/vnd.openxmlformats-officedocument.presentationml.slideLayout+xml"/>
  <Override PartName="/ppt/slideLayouts/slideLayout9.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_rels/slideLayout1.xml.rels" ContentType="application/vnd.openxmlformats-package.relationships+xml"/>
  <Override PartName="/ppt/slideLayouts/_rels/slideLayout2.xml.rels" ContentType="application/vnd.openxmlformats-package.relationships+xml"/>
  <Override PartName="/ppt/slideLayouts/_rels/slideLayout3.xml.rels" ContentType="application/vnd.openxmlformats-package.relationships+xml"/>
  <Override PartName="/ppt/slideLayouts/_rels/slideLayout4.xml.rels" ContentType="application/vnd.openxmlformats-package.relationships+xml"/>
  <Override PartName="/ppt/slideLayouts/_rels/slideLayout10.xml.rels" ContentType="application/vnd.openxmlformats-package.relationships+xml"/>
  <Override PartName="/ppt/slideLayouts/_rels/slideLayout5.xml.rels" ContentType="application/vnd.openxmlformats-package.relationships+xml"/>
  <Override PartName="/ppt/slideLayouts/_rels/slideLayout11.xml.rels" ContentType="application/vnd.openxmlformats-package.relationships+xml"/>
  <Override PartName="/ppt/slideLayouts/_rels/slideLayout6.xml.rels" ContentType="application/vnd.openxmlformats-package.relationships+xml"/>
  <Override PartName="/ppt/slideLayouts/_rels/slideLayout12.xml.rels" ContentType="application/vnd.openxmlformats-package.relationships+xml"/>
  <Override PartName="/ppt/slideLayouts/_rels/slideLayout7.xml.rels" ContentType="application/vnd.openxmlformats-package.relationships+xml"/>
  <Override PartName="/ppt/slideLayouts/_rels/slideLayout13.xml.rels" ContentType="application/vnd.openxmlformats-package.relationships+xml"/>
  <Override PartName="/ppt/slideLayouts/_rels/slideLayout8.xml.rels" ContentType="application/vnd.openxmlformats-package.relationships+xml"/>
  <Override PartName="/ppt/slideLayouts/_rels/slideLayout14.xml.rels" ContentType="application/vnd.openxmlformats-package.relationships+xml"/>
  <Override PartName="/ppt/slideLayouts/_rels/slideLayout9.xml.rels" ContentType="application/vnd.openxmlformats-package.relationships+xml"/>
  <Override PartName="/ppt/slideLayouts/_rels/slideLayout15.xml.rels" ContentType="application/vnd.openxmlformats-package.relationships+xml"/>
  <Override PartName="/ppt/slideLayouts/_rels/slideLayout16.xml.rels" ContentType="application/vnd.openxmlformats-package.relationships+xml"/>
  <Override PartName="/ppt/slideLayouts/_rels/slideLayout17.xml.rels" ContentType="application/vnd.openxmlformats-package.relationships+xml"/>
  <Override PartName="/ppt/slideLayouts/_rels/slideLayout18.xml.rels" ContentType="application/vnd.openxmlformats-package.relationships+xml"/>
  <Override PartName="/ppt/slideLayouts/_rels/slideLayout19.xml.rels" ContentType="application/vnd.openxmlformats-package.relationships+xml"/>
  <Override PartName="/ppt/slideLayouts/_rels/slideLayout20.xml.rels" ContentType="application/vnd.openxmlformats-package.relationships+xml"/>
  <Override PartName="/ppt/slideLayouts/_rels/slideLayout21.xml.rels" ContentType="application/vnd.openxmlformats-package.relationships+xml"/>
  <Override PartName="/ppt/slideLayouts/_rels/slideLayout22.xml.rels" ContentType="application/vnd.openxmlformats-package.relationships+xml"/>
  <Override PartName="/ppt/slideLayouts/_rels/slideLayout23.xml.rels" ContentType="application/vnd.openxmlformats-package.relationships+xml"/>
  <Override PartName="/ppt/slideLayouts/_rels/slideLayout24.xml.rels" ContentType="application/vnd.openxmlformats-package.relationships+xml"/>
  <Override PartName="/ppt/_rels/presentation.xml.rels" ContentType="application/vnd.openxmlformats-package.relationships+xml"/>
  <Override PartName="/ppt/theme/theme1.xml" ContentType="application/vnd.openxmlformats-officedocument.theme+xml"/>
  <Override PartName="/ppt/theme/theme2.xml" ContentType="application/vnd.openxmlformats-officedocument.theme+xml"/>
  <Override PartName="/ppt/presProps.xml" ContentType="application/vnd.openxmlformats-officedocument.presentationml.presProps+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32.xml" ContentType="application/vnd.openxmlformats-officedocument.presentationml.slide+xml"/>
  <Override PartName="/ppt/slides/slide11.xml" ContentType="application/vnd.openxmlformats-officedocument.presentationml.slide+xml"/>
  <Override PartName="/ppt/slides/slide33.xml" ContentType="application/vnd.openxmlformats-officedocument.presentationml.slide+xml"/>
  <Override PartName="/ppt/slides/slide12.xml" ContentType="application/vnd.openxmlformats-officedocument.presentationml.slide+xml"/>
  <Override PartName="/ppt/slides/slide34.xml" ContentType="application/vnd.openxmlformats-officedocument.presentationml.slide+xml"/>
  <Override PartName="/ppt/slides/slide13.xml" ContentType="application/vnd.openxmlformats-officedocument.presentationml.slide+xml"/>
  <Override PartName="/ppt/slides/slide35.xml" ContentType="application/vnd.openxmlformats-officedocument.presentationml.slide+xml"/>
  <Override PartName="/ppt/slides/slide14.xml" ContentType="application/vnd.openxmlformats-officedocument.presentationml.slide+xml"/>
  <Override PartName="/ppt/slides/slide36.xml" ContentType="application/vnd.openxmlformats-officedocument.presentationml.slide+xml"/>
  <Override PartName="/ppt/slides/slide15.xml" ContentType="application/vnd.openxmlformats-officedocument.presentationml.slide+xml"/>
  <Override PartName="/ppt/slides/slide37.xml" ContentType="application/vnd.openxmlformats-officedocument.presentationml.slide+xml"/>
  <Override PartName="/ppt/slides/slide16.xml" ContentType="application/vnd.openxmlformats-officedocument.presentationml.slide+xml"/>
  <Override PartName="/ppt/slides/slide38.xml" ContentType="application/vnd.openxmlformats-officedocument.presentationml.slide+xml"/>
  <Override PartName="/ppt/slides/slide17.xml" ContentType="application/vnd.openxmlformats-officedocument.presentationml.slide+xml"/>
  <Override PartName="/ppt/slides/slide39.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_rels/slide1.xml.rels" ContentType="application/vnd.openxmlformats-package.relationships+xml"/>
  <Override PartName="/ppt/slides/_rels/slide2.xml.rels" ContentType="application/vnd.openxmlformats-package.relationships+xml"/>
  <Override PartName="/ppt/slides/_rels/slide3.xml.rels" ContentType="application/vnd.openxmlformats-package.relationships+xml"/>
  <Override PartName="/ppt/slides/_rels/slide4.xml.rels" ContentType="application/vnd.openxmlformats-package.relationships+xml"/>
  <Override PartName="/ppt/slides/_rels/slide5.xml.rels" ContentType="application/vnd.openxmlformats-package.relationships+xml"/>
  <Override PartName="/ppt/slides/_rels/slide6.xml.rels" ContentType="application/vnd.openxmlformats-package.relationships+xml"/>
  <Override PartName="/ppt/slides/_rels/slide7.xml.rels" ContentType="application/vnd.openxmlformats-package.relationships+xml"/>
  <Override PartName="/ppt/slides/_rels/slide8.xml.rels" ContentType="application/vnd.openxmlformats-package.relationships+xml"/>
  <Override PartName="/ppt/slides/_rels/slide9.xml.rels" ContentType="application/vnd.openxmlformats-package.relationships+xml"/>
  <Override PartName="/ppt/slides/_rels/slide32.xml.rels" ContentType="application/vnd.openxmlformats-package.relationships+xml"/>
  <Override PartName="/ppt/slides/_rels/slide10.xml.rels" ContentType="application/vnd.openxmlformats-package.relationships+xml"/>
  <Override PartName="/ppt/slides/_rels/slide33.xml.rels" ContentType="application/vnd.openxmlformats-package.relationships+xml"/>
  <Override PartName="/ppt/slides/_rels/slide11.xml.rels" ContentType="application/vnd.openxmlformats-package.relationships+xml"/>
  <Override PartName="/ppt/slides/_rels/slide34.xml.rels" ContentType="application/vnd.openxmlformats-package.relationships+xml"/>
  <Override PartName="/ppt/slides/_rels/slide12.xml.rels" ContentType="application/vnd.openxmlformats-package.relationships+xml"/>
  <Override PartName="/ppt/slides/_rels/slide35.xml.rels" ContentType="application/vnd.openxmlformats-package.relationships+xml"/>
  <Override PartName="/ppt/slides/_rels/slide13.xml.rels" ContentType="application/vnd.openxmlformats-package.relationships+xml"/>
  <Override PartName="/ppt/slides/_rels/slide36.xml.rels" ContentType="application/vnd.openxmlformats-package.relationships+xml"/>
  <Override PartName="/ppt/slides/_rels/slide14.xml.rels" ContentType="application/vnd.openxmlformats-package.relationships+xml"/>
  <Override PartName="/ppt/slides/_rels/slide37.xml.rels" ContentType="application/vnd.openxmlformats-package.relationships+xml"/>
  <Override PartName="/ppt/slides/_rels/slide15.xml.rels" ContentType="application/vnd.openxmlformats-package.relationships+xml"/>
  <Override PartName="/ppt/slides/_rels/slide38.xml.rels" ContentType="application/vnd.openxmlformats-package.relationships+xml"/>
  <Override PartName="/ppt/slides/_rels/slide16.xml.rels" ContentType="application/vnd.openxmlformats-package.relationships+xml"/>
  <Override PartName="/ppt/slides/_rels/slide39.xml.rels" ContentType="application/vnd.openxmlformats-package.relationships+xml"/>
  <Override PartName="/ppt/slides/_rels/slide17.xml.rels" ContentType="application/vnd.openxmlformats-package.relationships+xml"/>
  <Override PartName="/ppt/slides/_rels/slide18.xml.rels" ContentType="application/vnd.openxmlformats-package.relationships+xml"/>
  <Override PartName="/ppt/slides/_rels/slide19.xml.rels" ContentType="application/vnd.openxmlformats-package.relationships+xml"/>
  <Override PartName="/ppt/slides/_rels/slide20.xml.rels" ContentType="application/vnd.openxmlformats-package.relationships+xml"/>
  <Override PartName="/ppt/slides/_rels/slide21.xml.rels" ContentType="application/vnd.openxmlformats-package.relationships+xml"/>
  <Override PartName="/ppt/slides/_rels/slide22.xml.rels" ContentType="application/vnd.openxmlformats-package.relationships+xml"/>
  <Override PartName="/ppt/slides/_rels/slide23.xml.rels" ContentType="application/vnd.openxmlformats-package.relationships+xml"/>
  <Override PartName="/ppt/slides/_rels/slide24.xml.rels" ContentType="application/vnd.openxmlformats-package.relationships+xml"/>
  <Override PartName="/ppt/slides/_rels/slide25.xml.rels" ContentType="application/vnd.openxmlformats-package.relationships+xml"/>
  <Override PartName="/ppt/slides/_rels/slide26.xml.rels" ContentType="application/vnd.openxmlformats-package.relationships+xml"/>
  <Override PartName="/ppt/slides/_rels/slide27.xml.rels" ContentType="application/vnd.openxmlformats-package.relationships+xml"/>
  <Override PartName="/ppt/slides/_rels/slide28.xml.rels" ContentType="application/vnd.openxmlformats-package.relationships+xml"/>
  <Override PartName="/ppt/slides/_rels/slide29.xml.rels" ContentType="application/vnd.openxmlformats-package.relationships+xml"/>
  <Override PartName="/ppt/slides/_rels/slide30.xml.rels" ContentType="application/vnd.openxmlformats-package.relationships+xml"/>
  <Override PartName="/ppt/slides/_rels/slide31.xml.rels" ContentType="application/vnd.openxmlformats-package.relationships+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media/image25.png" ContentType="image/png"/>
  <Override PartName="/ppt/media/image1.tif" ContentType="image/tiff"/>
  <Override PartName="/ppt/media/image2.png" ContentType="image/png"/>
  <Override PartName="/ppt/media/image30.png" ContentType="image/png"/>
  <Override PartName="/ppt/media/image3.png" ContentType="image/png"/>
  <Override PartName="/ppt/media/image31.png" ContentType="image/png"/>
  <Override PartName="/ppt/media/image4.png" ContentType="image/png"/>
  <Override PartName="/ppt/media/image5.png" ContentType="image/png"/>
  <Override PartName="/ppt/media/image10.png" ContentType="image/png"/>
  <Override PartName="/ppt/media/image32.png" ContentType="image/png"/>
  <Override PartName="/ppt/media/image6.png" ContentType="image/png"/>
  <Override PartName="/ppt/media/image11.png" ContentType="image/png"/>
  <Override PartName="/ppt/media/image33.png" ContentType="image/png"/>
  <Override PartName="/ppt/media/image7.png" ContentType="image/png"/>
  <Override PartName="/ppt/media/image12.png" ContentType="image/png"/>
  <Override PartName="/ppt/media/image34.png" ContentType="image/png"/>
  <Override PartName="/ppt/media/image8.png" ContentType="image/png"/>
  <Override PartName="/ppt/media/image13.png" ContentType="image/png"/>
  <Override PartName="/ppt/media/image35.png" ContentType="image/png"/>
  <Override PartName="/ppt/media/image9.png" ContentType="image/png"/>
  <Override PartName="/ppt/media/image14.png" ContentType="image/png"/>
  <Override PartName="/ppt/media/image36.png" ContentType="image/png"/>
  <Override PartName="/ppt/media/image15.png" ContentType="image/png"/>
  <Override PartName="/ppt/media/image37.png" ContentType="image/png"/>
  <Override PartName="/ppt/media/image16.png" ContentType="image/png"/>
  <Override PartName="/ppt/media/image38.png" ContentType="image/png"/>
  <Override PartName="/ppt/media/image17.png" ContentType="image/png"/>
  <Override PartName="/ppt/media/image18.png" ContentType="image/png"/>
  <Override PartName="/ppt/media/image19.png" ContentType="image/png"/>
  <Override PartName="/ppt/media/image20.png" ContentType="image/png"/>
  <Override PartName="/ppt/media/image21.png" ContentType="image/png"/>
  <Override PartName="/ppt/media/image22.png" ContentType="image/png"/>
  <Override PartName="/ppt/media/image23.png" ContentType="image/png"/>
  <Override PartName="/ppt/media/image24.png" ContentType="image/png"/>
  <Override PartName="/ppt/media/image26.png" ContentType="image/png"/>
  <Override PartName="/ppt/media/image27.tif" ContentType="image/tiff"/>
  <Override PartName="/ppt/media/image28.png" ContentType="image/png"/>
  <Override PartName="/ppt/media/image29.png" ContentType="image/png"/>
  <Override PartName="/_rels/.rels" ContentType="application/vnd.openxmlformats-package.relationships+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custom-properties" Target="docProps/custom.xml"/><Relationship Id="rId4"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 id="2147483661" r:id="rId3"/>
  </p:sld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84" r:id="rId32"/>
    <p:sldId id="285" r:id="rId33"/>
    <p:sldId id="286" r:id="rId34"/>
    <p:sldId id="287" r:id="rId35"/>
    <p:sldId id="288" r:id="rId36"/>
    <p:sldId id="289" r:id="rId37"/>
    <p:sldId id="290" r:id="rId38"/>
    <p:sldId id="291" r:id="rId39"/>
    <p:sldId id="292" r:id="rId40"/>
    <p:sldId id="293" r:id="rId41"/>
    <p:sldId id="294" r:id="rId42"/>
  </p:sldIdLst>
  <p:sldSz cx="12192000" cy="6858000"/>
  <p:notesSz cx="7559675" cy="10691813"/>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ationPr>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Master" Target="slideMasters/slideMaster2.xml"/><Relationship Id="rId4" Type="http://schemas.openxmlformats.org/officeDocument/2006/relationships/slide" Target="slides/slide1.xml"/><Relationship Id="rId5" Type="http://schemas.openxmlformats.org/officeDocument/2006/relationships/slide" Target="slides/slide2.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 Id="rId9" Type="http://schemas.openxmlformats.org/officeDocument/2006/relationships/slide" Target="slides/slide6.xml"/><Relationship Id="rId10" Type="http://schemas.openxmlformats.org/officeDocument/2006/relationships/slide" Target="slides/slide7.xml"/><Relationship Id="rId11" Type="http://schemas.openxmlformats.org/officeDocument/2006/relationships/slide" Target="slides/slide8.xml"/><Relationship Id="rId12" Type="http://schemas.openxmlformats.org/officeDocument/2006/relationships/slide" Target="slides/slide9.xml"/><Relationship Id="rId13" Type="http://schemas.openxmlformats.org/officeDocument/2006/relationships/slide" Target="slides/slide10.xml"/><Relationship Id="rId14" Type="http://schemas.openxmlformats.org/officeDocument/2006/relationships/slide" Target="slides/slide11.xml"/><Relationship Id="rId15" Type="http://schemas.openxmlformats.org/officeDocument/2006/relationships/slide" Target="slides/slide12.xml"/><Relationship Id="rId16" Type="http://schemas.openxmlformats.org/officeDocument/2006/relationships/slide" Target="slides/slide13.xml"/><Relationship Id="rId17" Type="http://schemas.openxmlformats.org/officeDocument/2006/relationships/slide" Target="slides/slide14.xml"/><Relationship Id="rId18" Type="http://schemas.openxmlformats.org/officeDocument/2006/relationships/slide" Target="slides/slide15.xml"/><Relationship Id="rId19" Type="http://schemas.openxmlformats.org/officeDocument/2006/relationships/slide" Target="slides/slide16.xml"/><Relationship Id="rId20" Type="http://schemas.openxmlformats.org/officeDocument/2006/relationships/slide" Target="slides/slide17.xml"/><Relationship Id="rId21" Type="http://schemas.openxmlformats.org/officeDocument/2006/relationships/slide" Target="slides/slide18.xml"/><Relationship Id="rId22" Type="http://schemas.openxmlformats.org/officeDocument/2006/relationships/slide" Target="slides/slide19.xml"/><Relationship Id="rId23" Type="http://schemas.openxmlformats.org/officeDocument/2006/relationships/slide" Target="slides/slide20.xml"/><Relationship Id="rId24" Type="http://schemas.openxmlformats.org/officeDocument/2006/relationships/slide" Target="slides/slide21.xml"/><Relationship Id="rId25" Type="http://schemas.openxmlformats.org/officeDocument/2006/relationships/slide" Target="slides/slide22.xml"/><Relationship Id="rId26" Type="http://schemas.openxmlformats.org/officeDocument/2006/relationships/slide" Target="slides/slide23.xml"/><Relationship Id="rId27" Type="http://schemas.openxmlformats.org/officeDocument/2006/relationships/slide" Target="slides/slide24.xml"/><Relationship Id="rId28" Type="http://schemas.openxmlformats.org/officeDocument/2006/relationships/slide" Target="slides/slide25.xml"/><Relationship Id="rId29" Type="http://schemas.openxmlformats.org/officeDocument/2006/relationships/slide" Target="slides/slide26.xml"/><Relationship Id="rId30" Type="http://schemas.openxmlformats.org/officeDocument/2006/relationships/slide" Target="slides/slide27.xml"/><Relationship Id="rId31" Type="http://schemas.openxmlformats.org/officeDocument/2006/relationships/slide" Target="slides/slide28.xml"/><Relationship Id="rId32" Type="http://schemas.openxmlformats.org/officeDocument/2006/relationships/slide" Target="slides/slide29.xml"/><Relationship Id="rId33" Type="http://schemas.openxmlformats.org/officeDocument/2006/relationships/slide" Target="slides/slide30.xml"/><Relationship Id="rId34" Type="http://schemas.openxmlformats.org/officeDocument/2006/relationships/slide" Target="slides/slide31.xml"/><Relationship Id="rId35" Type="http://schemas.openxmlformats.org/officeDocument/2006/relationships/slide" Target="slides/slide32.xml"/><Relationship Id="rId36" Type="http://schemas.openxmlformats.org/officeDocument/2006/relationships/slide" Target="slides/slide33.xml"/><Relationship Id="rId37" Type="http://schemas.openxmlformats.org/officeDocument/2006/relationships/slide" Target="slides/slide34.xml"/><Relationship Id="rId38" Type="http://schemas.openxmlformats.org/officeDocument/2006/relationships/slide" Target="slides/slide35.xml"/><Relationship Id="rId39" Type="http://schemas.openxmlformats.org/officeDocument/2006/relationships/slide" Target="slides/slide36.xml"/><Relationship Id="rId40" Type="http://schemas.openxmlformats.org/officeDocument/2006/relationships/slide" Target="slides/slide37.xml"/><Relationship Id="rId41" Type="http://schemas.openxmlformats.org/officeDocument/2006/relationships/slide" Target="slides/slide38.xml"/><Relationship Id="rId42" Type="http://schemas.openxmlformats.org/officeDocument/2006/relationships/slide" Target="slides/slide39.xml"/><Relationship Id="rId43" Type="http://schemas.openxmlformats.org/officeDocument/2006/relationships/presProps" Target="presProps.xml"/>
</Relationship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2"/>
          </p:nvPr>
        </p:nvSpPr>
        <p:spPr/>
        <p:txBody>
          <a:bodyPr/>
          <a:p>
            <a:r>
              <a:t>Footer</a:t>
            </a:r>
          </a:p>
        </p:txBody>
      </p:sp>
      <p:sp>
        <p:nvSpPr>
          <p:cNvPr id="3" name="PlaceHolder 2"/>
          <p:cNvSpPr>
            <a:spLocks noGrp="1"/>
          </p:cNvSpPr>
          <p:nvPr>
            <p:ph type="sldNum" idx="3"/>
          </p:nvPr>
        </p:nvSpPr>
        <p:spPr/>
        <p:txBody>
          <a:bodyPr/>
          <a:p>
            <a:fld id="{D7A81966-4214-42C4-AD00-200815EE833B}" type="slidenum">
              <a:t>&lt;#&gt;</a:t>
            </a:fld>
          </a:p>
        </p:txBody>
      </p:sp>
      <p:sp>
        <p:nvSpPr>
          <p:cNvPr id="4" name="PlaceHolder 3"/>
          <p:cNvSpPr>
            <a:spLocks noGrp="1"/>
          </p:cNvSpPr>
          <p:nvPr>
            <p:ph type="dt" idx="1"/>
          </p:nvPr>
        </p:nvSpPr>
        <p:spPr/>
        <p:txBody>
          <a:bodyPr/>
          <a:p>
            <a:r>
              <a:rPr lang="cs-CZ"/>
              <a:t/>
            </a:r>
          </a:p>
        </p:txBody>
      </p:sp>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3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buNone/>
            </a:pPr>
            <a:endParaRPr b="0" lang="en-US" sz="1800" spc="-1" strike="noStrike">
              <a:solidFill>
                <a:schemeClr val="dk1"/>
              </a:solidFill>
              <a:latin typeface="Gill Sans MT"/>
            </a:endParaRPr>
          </a:p>
        </p:txBody>
      </p:sp>
      <p:sp>
        <p:nvSpPr>
          <p:cNvPr id="31" name="PlaceHolder 2"/>
          <p:cNvSpPr>
            <a:spLocks noGrp="1"/>
          </p:cNvSpPr>
          <p:nvPr>
            <p:ph/>
          </p:nvPr>
        </p:nvSpPr>
        <p:spPr>
          <a:xfrm>
            <a:off x="0" y="0"/>
            <a:ext cx="4906440" cy="3270960"/>
          </a:xfrm>
          <a:prstGeom prst="rect">
            <a:avLst/>
          </a:prstGeom>
          <a:noFill/>
          <a:ln w="0">
            <a:noFill/>
          </a:ln>
        </p:spPr>
        <p:txBody>
          <a:bodyPr lIns="0" rIns="0" tIns="0" bIns="0" anchor="t">
            <a:normAutofit/>
          </a:bodyPr>
          <a:p>
            <a:pPr indent="0">
              <a:lnSpc>
                <a:spcPct val="110000"/>
              </a:lnSpc>
              <a:spcBef>
                <a:spcPts val="1417"/>
              </a:spcBef>
              <a:buNone/>
            </a:pPr>
            <a:endParaRPr b="0" lang="en-US" sz="2000" spc="-1" strike="noStrike">
              <a:solidFill>
                <a:schemeClr val="dk1">
                  <a:lumMod val="65000"/>
                  <a:lumOff val="35000"/>
                </a:schemeClr>
              </a:solidFill>
              <a:latin typeface="Gill Sans MT"/>
            </a:endParaRPr>
          </a:p>
        </p:txBody>
      </p:sp>
      <p:sp>
        <p:nvSpPr>
          <p:cNvPr id="32" name="PlaceHolder 3"/>
          <p:cNvSpPr>
            <a:spLocks noGrp="1"/>
          </p:cNvSpPr>
          <p:nvPr>
            <p:ph/>
          </p:nvPr>
        </p:nvSpPr>
        <p:spPr>
          <a:xfrm>
            <a:off x="0" y="3582000"/>
            <a:ext cx="4906440" cy="3270960"/>
          </a:xfrm>
          <a:prstGeom prst="rect">
            <a:avLst/>
          </a:prstGeom>
          <a:noFill/>
          <a:ln w="0">
            <a:noFill/>
          </a:ln>
        </p:spPr>
        <p:txBody>
          <a:bodyPr lIns="0" rIns="0" tIns="0" bIns="0" anchor="t">
            <a:normAutofit/>
          </a:bodyPr>
          <a:p>
            <a:pPr indent="0">
              <a:lnSpc>
                <a:spcPct val="110000"/>
              </a:lnSpc>
              <a:spcBef>
                <a:spcPts val="1417"/>
              </a:spcBef>
              <a:buNone/>
            </a:pPr>
            <a:endParaRPr b="0" lang="en-US" sz="2000" spc="-1" strike="noStrike">
              <a:solidFill>
                <a:schemeClr val="dk1">
                  <a:lumMod val="65000"/>
                  <a:lumOff val="35000"/>
                </a:schemeClr>
              </a:solidFill>
              <a:latin typeface="Gill Sans MT"/>
            </a:endParaRPr>
          </a:p>
        </p:txBody>
      </p:sp>
      <p:sp>
        <p:nvSpPr>
          <p:cNvPr id="5" name="PlaceHolder 4"/>
          <p:cNvSpPr>
            <a:spLocks noGrp="1"/>
          </p:cNvSpPr>
          <p:nvPr>
            <p:ph type="ftr" idx="2"/>
          </p:nvPr>
        </p:nvSpPr>
        <p:spPr/>
        <p:txBody>
          <a:bodyPr/>
          <a:p>
            <a:r>
              <a:t>Footer</a:t>
            </a:r>
          </a:p>
        </p:txBody>
      </p:sp>
      <p:sp>
        <p:nvSpPr>
          <p:cNvPr id="6" name="PlaceHolder 5"/>
          <p:cNvSpPr>
            <a:spLocks noGrp="1"/>
          </p:cNvSpPr>
          <p:nvPr>
            <p:ph type="sldNum" idx="3"/>
          </p:nvPr>
        </p:nvSpPr>
        <p:spPr/>
        <p:txBody>
          <a:bodyPr/>
          <a:p>
            <a:fld id="{17D84D97-651C-479F-A1FF-E33AAD594423}" type="slidenum">
              <a:t>&lt;#&gt;</a:t>
            </a:fld>
          </a:p>
        </p:txBody>
      </p:sp>
      <p:sp>
        <p:nvSpPr>
          <p:cNvPr id="7" name="PlaceHolder 6"/>
          <p:cNvSpPr>
            <a:spLocks noGrp="1"/>
          </p:cNvSpPr>
          <p:nvPr>
            <p:ph type="dt" idx="1"/>
          </p:nvPr>
        </p:nvSpPr>
        <p:spPr/>
        <p:txBody>
          <a:bodyPr/>
          <a:p>
            <a:r>
              <a:rPr lang="cs-CZ"/>
              <a:t/>
            </a:r>
          </a:p>
        </p:txBody>
      </p:sp>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3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buNone/>
            </a:pPr>
            <a:endParaRPr b="0" lang="en-US" sz="1800" spc="-1" strike="noStrike">
              <a:solidFill>
                <a:schemeClr val="dk1"/>
              </a:solidFill>
              <a:latin typeface="Gill Sans MT"/>
            </a:endParaRPr>
          </a:p>
        </p:txBody>
      </p:sp>
      <p:sp>
        <p:nvSpPr>
          <p:cNvPr id="34" name="PlaceHolder 2"/>
          <p:cNvSpPr>
            <a:spLocks noGrp="1"/>
          </p:cNvSpPr>
          <p:nvPr>
            <p:ph/>
          </p:nvPr>
        </p:nvSpPr>
        <p:spPr>
          <a:xfrm>
            <a:off x="0" y="0"/>
            <a:ext cx="2394000" cy="3270960"/>
          </a:xfrm>
          <a:prstGeom prst="rect">
            <a:avLst/>
          </a:prstGeom>
          <a:noFill/>
          <a:ln w="0">
            <a:noFill/>
          </a:ln>
        </p:spPr>
        <p:txBody>
          <a:bodyPr lIns="0" rIns="0" tIns="0" bIns="0" anchor="t">
            <a:normAutofit/>
          </a:bodyPr>
          <a:p>
            <a:pPr indent="0">
              <a:lnSpc>
                <a:spcPct val="110000"/>
              </a:lnSpc>
              <a:spcBef>
                <a:spcPts val="1417"/>
              </a:spcBef>
              <a:buNone/>
            </a:pPr>
            <a:endParaRPr b="0" lang="en-US" sz="2000" spc="-1" strike="noStrike">
              <a:solidFill>
                <a:schemeClr val="dk1">
                  <a:lumMod val="65000"/>
                  <a:lumOff val="35000"/>
                </a:schemeClr>
              </a:solidFill>
              <a:latin typeface="Gill Sans MT"/>
            </a:endParaRPr>
          </a:p>
        </p:txBody>
      </p:sp>
      <p:sp>
        <p:nvSpPr>
          <p:cNvPr id="35" name="PlaceHolder 3"/>
          <p:cNvSpPr>
            <a:spLocks noGrp="1"/>
          </p:cNvSpPr>
          <p:nvPr>
            <p:ph/>
          </p:nvPr>
        </p:nvSpPr>
        <p:spPr>
          <a:xfrm>
            <a:off x="2514240" y="0"/>
            <a:ext cx="2394000" cy="3270960"/>
          </a:xfrm>
          <a:prstGeom prst="rect">
            <a:avLst/>
          </a:prstGeom>
          <a:noFill/>
          <a:ln w="0">
            <a:noFill/>
          </a:ln>
        </p:spPr>
        <p:txBody>
          <a:bodyPr lIns="0" rIns="0" tIns="0" bIns="0" anchor="t">
            <a:normAutofit/>
          </a:bodyPr>
          <a:p>
            <a:pPr indent="0">
              <a:lnSpc>
                <a:spcPct val="110000"/>
              </a:lnSpc>
              <a:spcBef>
                <a:spcPts val="1417"/>
              </a:spcBef>
              <a:buNone/>
            </a:pPr>
            <a:endParaRPr b="0" lang="en-US" sz="2000" spc="-1" strike="noStrike">
              <a:solidFill>
                <a:schemeClr val="dk1">
                  <a:lumMod val="65000"/>
                  <a:lumOff val="35000"/>
                </a:schemeClr>
              </a:solidFill>
              <a:latin typeface="Gill Sans MT"/>
            </a:endParaRPr>
          </a:p>
        </p:txBody>
      </p:sp>
      <p:sp>
        <p:nvSpPr>
          <p:cNvPr id="36" name="PlaceHolder 4"/>
          <p:cNvSpPr>
            <a:spLocks noGrp="1"/>
          </p:cNvSpPr>
          <p:nvPr>
            <p:ph/>
          </p:nvPr>
        </p:nvSpPr>
        <p:spPr>
          <a:xfrm>
            <a:off x="0" y="3582000"/>
            <a:ext cx="2394000" cy="3270960"/>
          </a:xfrm>
          <a:prstGeom prst="rect">
            <a:avLst/>
          </a:prstGeom>
          <a:noFill/>
          <a:ln w="0">
            <a:noFill/>
          </a:ln>
        </p:spPr>
        <p:txBody>
          <a:bodyPr lIns="0" rIns="0" tIns="0" bIns="0" anchor="t">
            <a:normAutofit/>
          </a:bodyPr>
          <a:p>
            <a:pPr indent="0">
              <a:lnSpc>
                <a:spcPct val="110000"/>
              </a:lnSpc>
              <a:spcBef>
                <a:spcPts val="1417"/>
              </a:spcBef>
              <a:buNone/>
            </a:pPr>
            <a:endParaRPr b="0" lang="en-US" sz="2000" spc="-1" strike="noStrike">
              <a:solidFill>
                <a:schemeClr val="dk1">
                  <a:lumMod val="65000"/>
                  <a:lumOff val="35000"/>
                </a:schemeClr>
              </a:solidFill>
              <a:latin typeface="Gill Sans MT"/>
            </a:endParaRPr>
          </a:p>
        </p:txBody>
      </p:sp>
      <p:sp>
        <p:nvSpPr>
          <p:cNvPr id="37" name="PlaceHolder 5"/>
          <p:cNvSpPr>
            <a:spLocks noGrp="1"/>
          </p:cNvSpPr>
          <p:nvPr>
            <p:ph/>
          </p:nvPr>
        </p:nvSpPr>
        <p:spPr>
          <a:xfrm>
            <a:off x="2514240" y="3582000"/>
            <a:ext cx="2394000" cy="3270960"/>
          </a:xfrm>
          <a:prstGeom prst="rect">
            <a:avLst/>
          </a:prstGeom>
          <a:noFill/>
          <a:ln w="0">
            <a:noFill/>
          </a:ln>
        </p:spPr>
        <p:txBody>
          <a:bodyPr lIns="0" rIns="0" tIns="0" bIns="0" anchor="t">
            <a:normAutofit/>
          </a:bodyPr>
          <a:p>
            <a:pPr indent="0">
              <a:lnSpc>
                <a:spcPct val="110000"/>
              </a:lnSpc>
              <a:spcBef>
                <a:spcPts val="1417"/>
              </a:spcBef>
              <a:buNone/>
            </a:pPr>
            <a:endParaRPr b="0" lang="en-US" sz="2000" spc="-1" strike="noStrike">
              <a:solidFill>
                <a:schemeClr val="dk1">
                  <a:lumMod val="65000"/>
                  <a:lumOff val="35000"/>
                </a:schemeClr>
              </a:solidFill>
              <a:latin typeface="Gill Sans MT"/>
            </a:endParaRPr>
          </a:p>
        </p:txBody>
      </p:sp>
      <p:sp>
        <p:nvSpPr>
          <p:cNvPr id="7" name="PlaceHolder 6"/>
          <p:cNvSpPr>
            <a:spLocks noGrp="1"/>
          </p:cNvSpPr>
          <p:nvPr>
            <p:ph type="ftr" idx="2"/>
          </p:nvPr>
        </p:nvSpPr>
        <p:spPr/>
        <p:txBody>
          <a:bodyPr/>
          <a:p>
            <a:r>
              <a:t>Footer</a:t>
            </a:r>
          </a:p>
        </p:txBody>
      </p:sp>
      <p:sp>
        <p:nvSpPr>
          <p:cNvPr id="8" name="PlaceHolder 7"/>
          <p:cNvSpPr>
            <a:spLocks noGrp="1"/>
          </p:cNvSpPr>
          <p:nvPr>
            <p:ph type="sldNum" idx="3"/>
          </p:nvPr>
        </p:nvSpPr>
        <p:spPr/>
        <p:txBody>
          <a:bodyPr/>
          <a:p>
            <a:fld id="{50388CED-C9AD-4124-BBD9-F762B01A473F}" type="slidenum">
              <a:t>&lt;#&gt;</a:t>
            </a:fld>
          </a:p>
        </p:txBody>
      </p:sp>
      <p:sp>
        <p:nvSpPr>
          <p:cNvPr id="9" name="PlaceHolder 8"/>
          <p:cNvSpPr>
            <a:spLocks noGrp="1"/>
          </p:cNvSpPr>
          <p:nvPr>
            <p:ph type="dt" idx="1"/>
          </p:nvPr>
        </p:nvSpPr>
        <p:spPr/>
        <p:txBody>
          <a:bodyPr/>
          <a:p>
            <a:r>
              <a:rPr lang="cs-CZ"/>
              <a:t/>
            </a: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buNone/>
            </a:pPr>
            <a:endParaRPr b="0" lang="en-US" sz="1800" spc="-1" strike="noStrike">
              <a:solidFill>
                <a:schemeClr val="dk1"/>
              </a:solidFill>
              <a:latin typeface="Gill Sans MT"/>
            </a:endParaRPr>
          </a:p>
        </p:txBody>
      </p:sp>
      <p:sp>
        <p:nvSpPr>
          <p:cNvPr id="39" name="PlaceHolder 2"/>
          <p:cNvSpPr>
            <a:spLocks noGrp="1"/>
          </p:cNvSpPr>
          <p:nvPr>
            <p:ph/>
          </p:nvPr>
        </p:nvSpPr>
        <p:spPr>
          <a:xfrm>
            <a:off x="0" y="0"/>
            <a:ext cx="1579680" cy="3270960"/>
          </a:xfrm>
          <a:prstGeom prst="rect">
            <a:avLst/>
          </a:prstGeom>
          <a:noFill/>
          <a:ln w="0">
            <a:noFill/>
          </a:ln>
        </p:spPr>
        <p:txBody>
          <a:bodyPr lIns="0" rIns="0" tIns="0" bIns="0" anchor="t">
            <a:normAutofit/>
          </a:bodyPr>
          <a:p>
            <a:pPr indent="0">
              <a:lnSpc>
                <a:spcPct val="110000"/>
              </a:lnSpc>
              <a:spcBef>
                <a:spcPts val="1417"/>
              </a:spcBef>
              <a:buNone/>
            </a:pPr>
            <a:endParaRPr b="0" lang="en-US" sz="2000" spc="-1" strike="noStrike">
              <a:solidFill>
                <a:schemeClr val="dk1">
                  <a:lumMod val="65000"/>
                  <a:lumOff val="35000"/>
                </a:schemeClr>
              </a:solidFill>
              <a:latin typeface="Gill Sans MT"/>
            </a:endParaRPr>
          </a:p>
        </p:txBody>
      </p:sp>
      <p:sp>
        <p:nvSpPr>
          <p:cNvPr id="40" name="PlaceHolder 3"/>
          <p:cNvSpPr>
            <a:spLocks noGrp="1"/>
          </p:cNvSpPr>
          <p:nvPr>
            <p:ph/>
          </p:nvPr>
        </p:nvSpPr>
        <p:spPr>
          <a:xfrm>
            <a:off x="1658880" y="0"/>
            <a:ext cx="1579680" cy="3270960"/>
          </a:xfrm>
          <a:prstGeom prst="rect">
            <a:avLst/>
          </a:prstGeom>
          <a:noFill/>
          <a:ln w="0">
            <a:noFill/>
          </a:ln>
        </p:spPr>
        <p:txBody>
          <a:bodyPr lIns="0" rIns="0" tIns="0" bIns="0" anchor="t">
            <a:normAutofit/>
          </a:bodyPr>
          <a:p>
            <a:pPr indent="0">
              <a:lnSpc>
                <a:spcPct val="110000"/>
              </a:lnSpc>
              <a:spcBef>
                <a:spcPts val="1417"/>
              </a:spcBef>
              <a:buNone/>
            </a:pPr>
            <a:endParaRPr b="0" lang="en-US" sz="2000" spc="-1" strike="noStrike">
              <a:solidFill>
                <a:schemeClr val="dk1">
                  <a:lumMod val="65000"/>
                  <a:lumOff val="35000"/>
                </a:schemeClr>
              </a:solidFill>
              <a:latin typeface="Gill Sans MT"/>
            </a:endParaRPr>
          </a:p>
        </p:txBody>
      </p:sp>
      <p:sp>
        <p:nvSpPr>
          <p:cNvPr id="41" name="PlaceHolder 4"/>
          <p:cNvSpPr>
            <a:spLocks noGrp="1"/>
          </p:cNvSpPr>
          <p:nvPr>
            <p:ph/>
          </p:nvPr>
        </p:nvSpPr>
        <p:spPr>
          <a:xfrm>
            <a:off x="3318120" y="0"/>
            <a:ext cx="1579680" cy="3270960"/>
          </a:xfrm>
          <a:prstGeom prst="rect">
            <a:avLst/>
          </a:prstGeom>
          <a:noFill/>
          <a:ln w="0">
            <a:noFill/>
          </a:ln>
        </p:spPr>
        <p:txBody>
          <a:bodyPr lIns="0" rIns="0" tIns="0" bIns="0" anchor="t">
            <a:normAutofit/>
          </a:bodyPr>
          <a:p>
            <a:pPr indent="0">
              <a:lnSpc>
                <a:spcPct val="110000"/>
              </a:lnSpc>
              <a:spcBef>
                <a:spcPts val="1417"/>
              </a:spcBef>
              <a:buNone/>
            </a:pPr>
            <a:endParaRPr b="0" lang="en-US" sz="2000" spc="-1" strike="noStrike">
              <a:solidFill>
                <a:schemeClr val="dk1">
                  <a:lumMod val="65000"/>
                  <a:lumOff val="35000"/>
                </a:schemeClr>
              </a:solidFill>
              <a:latin typeface="Gill Sans MT"/>
            </a:endParaRPr>
          </a:p>
        </p:txBody>
      </p:sp>
      <p:sp>
        <p:nvSpPr>
          <p:cNvPr id="42" name="PlaceHolder 5"/>
          <p:cNvSpPr>
            <a:spLocks noGrp="1"/>
          </p:cNvSpPr>
          <p:nvPr>
            <p:ph/>
          </p:nvPr>
        </p:nvSpPr>
        <p:spPr>
          <a:xfrm>
            <a:off x="0" y="3582000"/>
            <a:ext cx="1579680" cy="3270960"/>
          </a:xfrm>
          <a:prstGeom prst="rect">
            <a:avLst/>
          </a:prstGeom>
          <a:noFill/>
          <a:ln w="0">
            <a:noFill/>
          </a:ln>
        </p:spPr>
        <p:txBody>
          <a:bodyPr lIns="0" rIns="0" tIns="0" bIns="0" anchor="t">
            <a:normAutofit/>
          </a:bodyPr>
          <a:p>
            <a:pPr indent="0">
              <a:lnSpc>
                <a:spcPct val="110000"/>
              </a:lnSpc>
              <a:spcBef>
                <a:spcPts val="1417"/>
              </a:spcBef>
              <a:buNone/>
            </a:pPr>
            <a:endParaRPr b="0" lang="en-US" sz="2000" spc="-1" strike="noStrike">
              <a:solidFill>
                <a:schemeClr val="dk1">
                  <a:lumMod val="65000"/>
                  <a:lumOff val="35000"/>
                </a:schemeClr>
              </a:solidFill>
              <a:latin typeface="Gill Sans MT"/>
            </a:endParaRPr>
          </a:p>
        </p:txBody>
      </p:sp>
      <p:sp>
        <p:nvSpPr>
          <p:cNvPr id="43" name="PlaceHolder 6"/>
          <p:cNvSpPr>
            <a:spLocks noGrp="1"/>
          </p:cNvSpPr>
          <p:nvPr>
            <p:ph/>
          </p:nvPr>
        </p:nvSpPr>
        <p:spPr>
          <a:xfrm>
            <a:off x="1658880" y="3582000"/>
            <a:ext cx="1579680" cy="3270960"/>
          </a:xfrm>
          <a:prstGeom prst="rect">
            <a:avLst/>
          </a:prstGeom>
          <a:noFill/>
          <a:ln w="0">
            <a:noFill/>
          </a:ln>
        </p:spPr>
        <p:txBody>
          <a:bodyPr lIns="0" rIns="0" tIns="0" bIns="0" anchor="t">
            <a:normAutofit/>
          </a:bodyPr>
          <a:p>
            <a:pPr indent="0">
              <a:lnSpc>
                <a:spcPct val="110000"/>
              </a:lnSpc>
              <a:spcBef>
                <a:spcPts val="1417"/>
              </a:spcBef>
              <a:buNone/>
            </a:pPr>
            <a:endParaRPr b="0" lang="en-US" sz="2000" spc="-1" strike="noStrike">
              <a:solidFill>
                <a:schemeClr val="dk1">
                  <a:lumMod val="65000"/>
                  <a:lumOff val="35000"/>
                </a:schemeClr>
              </a:solidFill>
              <a:latin typeface="Gill Sans MT"/>
            </a:endParaRPr>
          </a:p>
        </p:txBody>
      </p:sp>
      <p:sp>
        <p:nvSpPr>
          <p:cNvPr id="44" name="PlaceHolder 7"/>
          <p:cNvSpPr>
            <a:spLocks noGrp="1"/>
          </p:cNvSpPr>
          <p:nvPr>
            <p:ph/>
          </p:nvPr>
        </p:nvSpPr>
        <p:spPr>
          <a:xfrm>
            <a:off x="3318120" y="3582000"/>
            <a:ext cx="1579680" cy="3270960"/>
          </a:xfrm>
          <a:prstGeom prst="rect">
            <a:avLst/>
          </a:prstGeom>
          <a:noFill/>
          <a:ln w="0">
            <a:noFill/>
          </a:ln>
        </p:spPr>
        <p:txBody>
          <a:bodyPr lIns="0" rIns="0" tIns="0" bIns="0" anchor="t">
            <a:normAutofit/>
          </a:bodyPr>
          <a:p>
            <a:pPr indent="0">
              <a:lnSpc>
                <a:spcPct val="110000"/>
              </a:lnSpc>
              <a:spcBef>
                <a:spcPts val="1417"/>
              </a:spcBef>
              <a:buNone/>
            </a:pPr>
            <a:endParaRPr b="0" lang="en-US" sz="2000" spc="-1" strike="noStrike">
              <a:solidFill>
                <a:schemeClr val="dk1">
                  <a:lumMod val="65000"/>
                  <a:lumOff val="35000"/>
                </a:schemeClr>
              </a:solidFill>
              <a:latin typeface="Gill Sans MT"/>
            </a:endParaRPr>
          </a:p>
        </p:txBody>
      </p:sp>
      <p:sp>
        <p:nvSpPr>
          <p:cNvPr id="9" name="PlaceHolder 8"/>
          <p:cNvSpPr>
            <a:spLocks noGrp="1"/>
          </p:cNvSpPr>
          <p:nvPr>
            <p:ph type="ftr" idx="2"/>
          </p:nvPr>
        </p:nvSpPr>
        <p:spPr/>
        <p:txBody>
          <a:bodyPr/>
          <a:p>
            <a:r>
              <a:t>Footer</a:t>
            </a:r>
          </a:p>
        </p:txBody>
      </p:sp>
      <p:sp>
        <p:nvSpPr>
          <p:cNvPr id="10" name="PlaceHolder 9"/>
          <p:cNvSpPr>
            <a:spLocks noGrp="1"/>
          </p:cNvSpPr>
          <p:nvPr>
            <p:ph type="sldNum" idx="3"/>
          </p:nvPr>
        </p:nvSpPr>
        <p:spPr/>
        <p:txBody>
          <a:bodyPr/>
          <a:p>
            <a:fld id="{8529FF6B-A604-449A-9A95-6FF3AE2420D4}" type="slidenum">
              <a:t>&lt;#&gt;</a:t>
            </a:fld>
          </a:p>
        </p:txBody>
      </p:sp>
      <p:sp>
        <p:nvSpPr>
          <p:cNvPr id="11" name="PlaceHolder 10"/>
          <p:cNvSpPr>
            <a:spLocks noGrp="1"/>
          </p:cNvSpPr>
          <p:nvPr>
            <p:ph type="dt" idx="1"/>
          </p:nvPr>
        </p:nvSpPr>
        <p:spPr/>
        <p:txBody>
          <a:bodyPr/>
          <a:p>
            <a:r>
              <a:rPr lang="cs-CZ"/>
              <a:t/>
            </a:r>
          </a:p>
        </p:txBody>
      </p:sp>
    </p:spTree>
  </p:cSld>
</p:sldLayout>
</file>

<file path=ppt/slideLayouts/slideLayout1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4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buNone/>
            </a:pPr>
            <a:endParaRPr b="0" lang="en-US" sz="1800" spc="-1" strike="noStrike">
              <a:solidFill>
                <a:schemeClr val="dk1"/>
              </a:solidFill>
              <a:latin typeface="Gill Sans MT"/>
            </a:endParaRPr>
          </a:p>
        </p:txBody>
      </p:sp>
      <p:sp>
        <p:nvSpPr>
          <p:cNvPr id="50" name="PlaceHolder 2"/>
          <p:cNvSpPr>
            <a:spLocks noGrp="1"/>
          </p:cNvSpPr>
          <p:nvPr>
            <p:ph type="subTitle"/>
          </p:nvPr>
        </p:nvSpPr>
        <p:spPr>
          <a:xfrm>
            <a:off x="0" y="0"/>
            <a:ext cx="4906440" cy="6857640"/>
          </a:xfrm>
          <a:prstGeom prst="rect">
            <a:avLst/>
          </a:prstGeom>
          <a:noFill/>
          <a:ln w="0">
            <a:noFill/>
          </a:ln>
        </p:spPr>
        <p:txBody>
          <a:bodyPr lIns="0" rIns="0" tIns="0" bIns="0" anchor="ctr">
            <a:noAutofit/>
          </a:bodyPr>
          <a:p>
            <a:pPr indent="0" algn="ctr">
              <a:buNone/>
            </a:pPr>
            <a:endParaRPr b="0" lang="cs-CZ" sz="3200" spc="-1" strike="noStrike">
              <a:solidFill>
                <a:srgbClr val="000000"/>
              </a:solidFill>
              <a:latin typeface="Arial"/>
            </a:endParaRPr>
          </a:p>
        </p:txBody>
      </p:sp>
    </p:spTree>
  </p:cSld>
</p:sldLayout>
</file>

<file path=ppt/slideLayouts/slideLayout1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51"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buNone/>
            </a:pPr>
            <a:endParaRPr b="0" lang="en-US" sz="1800" spc="-1" strike="noStrike">
              <a:solidFill>
                <a:schemeClr val="dk1"/>
              </a:solidFill>
              <a:latin typeface="Gill Sans MT"/>
            </a:endParaRPr>
          </a:p>
        </p:txBody>
      </p:sp>
      <p:sp>
        <p:nvSpPr>
          <p:cNvPr id="52" name="PlaceHolder 2"/>
          <p:cNvSpPr>
            <a:spLocks noGrp="1"/>
          </p:cNvSpPr>
          <p:nvPr>
            <p:ph/>
          </p:nvPr>
        </p:nvSpPr>
        <p:spPr>
          <a:xfrm>
            <a:off x="0" y="0"/>
            <a:ext cx="4906440" cy="6857640"/>
          </a:xfrm>
          <a:prstGeom prst="rect">
            <a:avLst/>
          </a:prstGeom>
          <a:noFill/>
          <a:ln w="0">
            <a:noFill/>
          </a:ln>
        </p:spPr>
        <p:txBody>
          <a:bodyPr lIns="0" rIns="0" tIns="0" bIns="0" anchor="t">
            <a:normAutofit/>
          </a:bodyPr>
          <a:p>
            <a:pPr indent="0">
              <a:lnSpc>
                <a:spcPct val="110000"/>
              </a:lnSpc>
              <a:spcBef>
                <a:spcPts val="1417"/>
              </a:spcBef>
              <a:buNone/>
            </a:pPr>
            <a:endParaRPr b="0" lang="en-US" sz="2000" spc="-1" strike="noStrike">
              <a:solidFill>
                <a:schemeClr val="dk1">
                  <a:lumMod val="65000"/>
                  <a:lumOff val="35000"/>
                </a:schemeClr>
              </a:solidFill>
              <a:latin typeface="Gill Sans MT"/>
            </a:endParaRPr>
          </a:p>
        </p:txBody>
      </p:sp>
    </p:spTree>
  </p:cSld>
</p:sldLayout>
</file>

<file path=ppt/slideLayouts/slideLayout1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5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buNone/>
            </a:pPr>
            <a:endParaRPr b="0" lang="en-US" sz="1800" spc="-1" strike="noStrike">
              <a:solidFill>
                <a:schemeClr val="dk1"/>
              </a:solidFill>
              <a:latin typeface="Gill Sans MT"/>
            </a:endParaRPr>
          </a:p>
        </p:txBody>
      </p:sp>
      <p:sp>
        <p:nvSpPr>
          <p:cNvPr id="54" name="PlaceHolder 2"/>
          <p:cNvSpPr>
            <a:spLocks noGrp="1"/>
          </p:cNvSpPr>
          <p:nvPr>
            <p:ph/>
          </p:nvPr>
        </p:nvSpPr>
        <p:spPr>
          <a:xfrm>
            <a:off x="0" y="0"/>
            <a:ext cx="2394000" cy="6857640"/>
          </a:xfrm>
          <a:prstGeom prst="rect">
            <a:avLst/>
          </a:prstGeom>
          <a:noFill/>
          <a:ln w="0">
            <a:noFill/>
          </a:ln>
        </p:spPr>
        <p:txBody>
          <a:bodyPr lIns="0" rIns="0" tIns="0" bIns="0" anchor="t">
            <a:normAutofit/>
          </a:bodyPr>
          <a:p>
            <a:pPr indent="0">
              <a:lnSpc>
                <a:spcPct val="110000"/>
              </a:lnSpc>
              <a:spcBef>
                <a:spcPts val="1417"/>
              </a:spcBef>
              <a:buNone/>
            </a:pPr>
            <a:endParaRPr b="0" lang="en-US" sz="2000" spc="-1" strike="noStrike">
              <a:solidFill>
                <a:schemeClr val="dk1">
                  <a:lumMod val="65000"/>
                  <a:lumOff val="35000"/>
                </a:schemeClr>
              </a:solidFill>
              <a:latin typeface="Gill Sans MT"/>
            </a:endParaRPr>
          </a:p>
        </p:txBody>
      </p:sp>
      <p:sp>
        <p:nvSpPr>
          <p:cNvPr id="55" name="PlaceHolder 3"/>
          <p:cNvSpPr>
            <a:spLocks noGrp="1"/>
          </p:cNvSpPr>
          <p:nvPr>
            <p:ph/>
          </p:nvPr>
        </p:nvSpPr>
        <p:spPr>
          <a:xfrm>
            <a:off x="2514240" y="0"/>
            <a:ext cx="2394000" cy="6857640"/>
          </a:xfrm>
          <a:prstGeom prst="rect">
            <a:avLst/>
          </a:prstGeom>
          <a:noFill/>
          <a:ln w="0">
            <a:noFill/>
          </a:ln>
        </p:spPr>
        <p:txBody>
          <a:bodyPr lIns="0" rIns="0" tIns="0" bIns="0" anchor="t">
            <a:normAutofit/>
          </a:bodyPr>
          <a:p>
            <a:pPr indent="0">
              <a:lnSpc>
                <a:spcPct val="110000"/>
              </a:lnSpc>
              <a:spcBef>
                <a:spcPts val="1417"/>
              </a:spcBef>
              <a:buNone/>
            </a:pPr>
            <a:endParaRPr b="0" lang="en-US" sz="2000" spc="-1" strike="noStrike">
              <a:solidFill>
                <a:schemeClr val="dk1">
                  <a:lumMod val="65000"/>
                  <a:lumOff val="35000"/>
                </a:schemeClr>
              </a:solidFill>
              <a:latin typeface="Gill Sans MT"/>
            </a:endParaRPr>
          </a:p>
        </p:txBody>
      </p:sp>
    </p:spTree>
  </p:cSld>
</p:sldLayout>
</file>

<file path=ppt/slideLayouts/slideLayout1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5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buNone/>
            </a:pPr>
            <a:endParaRPr b="0" lang="en-US" sz="1800" spc="-1" strike="noStrike">
              <a:solidFill>
                <a:schemeClr val="dk1"/>
              </a:solidFill>
              <a:latin typeface="Gill Sans MT"/>
            </a:endParaRPr>
          </a:p>
        </p:txBody>
      </p:sp>
    </p:spTree>
  </p:cSld>
</p:sldLayout>
</file>

<file path=ppt/slideLayouts/slideLayout1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57"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endParaRPr b="0" lang="cs-CZ" sz="3200" spc="-1" strike="noStrike">
              <a:solidFill>
                <a:srgbClr val="000000"/>
              </a:solidFill>
              <a:latin typeface="Arial"/>
            </a:endParaRPr>
          </a:p>
        </p:txBody>
      </p:sp>
    </p:spTree>
  </p:cSld>
</p:sldLayout>
</file>

<file path=ppt/slideLayouts/slideLayout1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5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buNone/>
            </a:pPr>
            <a:endParaRPr b="0" lang="en-US" sz="1800" spc="-1" strike="noStrike">
              <a:solidFill>
                <a:schemeClr val="dk1"/>
              </a:solidFill>
              <a:latin typeface="Gill Sans MT"/>
            </a:endParaRPr>
          </a:p>
        </p:txBody>
      </p:sp>
      <p:sp>
        <p:nvSpPr>
          <p:cNvPr id="59" name="PlaceHolder 2"/>
          <p:cNvSpPr>
            <a:spLocks noGrp="1"/>
          </p:cNvSpPr>
          <p:nvPr>
            <p:ph/>
          </p:nvPr>
        </p:nvSpPr>
        <p:spPr>
          <a:xfrm>
            <a:off x="0" y="0"/>
            <a:ext cx="2394000" cy="3270960"/>
          </a:xfrm>
          <a:prstGeom prst="rect">
            <a:avLst/>
          </a:prstGeom>
          <a:noFill/>
          <a:ln w="0">
            <a:noFill/>
          </a:ln>
        </p:spPr>
        <p:txBody>
          <a:bodyPr lIns="0" rIns="0" tIns="0" bIns="0" anchor="t">
            <a:normAutofit/>
          </a:bodyPr>
          <a:p>
            <a:pPr indent="0">
              <a:lnSpc>
                <a:spcPct val="110000"/>
              </a:lnSpc>
              <a:spcBef>
                <a:spcPts val="1417"/>
              </a:spcBef>
              <a:buNone/>
            </a:pPr>
            <a:endParaRPr b="0" lang="en-US" sz="2000" spc="-1" strike="noStrike">
              <a:solidFill>
                <a:schemeClr val="dk1">
                  <a:lumMod val="65000"/>
                  <a:lumOff val="35000"/>
                </a:schemeClr>
              </a:solidFill>
              <a:latin typeface="Gill Sans MT"/>
            </a:endParaRPr>
          </a:p>
        </p:txBody>
      </p:sp>
      <p:sp>
        <p:nvSpPr>
          <p:cNvPr id="60" name="PlaceHolder 3"/>
          <p:cNvSpPr>
            <a:spLocks noGrp="1"/>
          </p:cNvSpPr>
          <p:nvPr>
            <p:ph/>
          </p:nvPr>
        </p:nvSpPr>
        <p:spPr>
          <a:xfrm>
            <a:off x="2514240" y="0"/>
            <a:ext cx="2394000" cy="6857640"/>
          </a:xfrm>
          <a:prstGeom prst="rect">
            <a:avLst/>
          </a:prstGeom>
          <a:noFill/>
          <a:ln w="0">
            <a:noFill/>
          </a:ln>
        </p:spPr>
        <p:txBody>
          <a:bodyPr lIns="0" rIns="0" tIns="0" bIns="0" anchor="t">
            <a:normAutofit/>
          </a:bodyPr>
          <a:p>
            <a:pPr indent="0">
              <a:lnSpc>
                <a:spcPct val="110000"/>
              </a:lnSpc>
              <a:spcBef>
                <a:spcPts val="1417"/>
              </a:spcBef>
              <a:buNone/>
            </a:pPr>
            <a:endParaRPr b="0" lang="en-US" sz="2000" spc="-1" strike="noStrike">
              <a:solidFill>
                <a:schemeClr val="dk1">
                  <a:lumMod val="65000"/>
                  <a:lumOff val="35000"/>
                </a:schemeClr>
              </a:solidFill>
              <a:latin typeface="Gill Sans MT"/>
            </a:endParaRPr>
          </a:p>
        </p:txBody>
      </p:sp>
      <p:sp>
        <p:nvSpPr>
          <p:cNvPr id="61" name="PlaceHolder 4"/>
          <p:cNvSpPr>
            <a:spLocks noGrp="1"/>
          </p:cNvSpPr>
          <p:nvPr>
            <p:ph/>
          </p:nvPr>
        </p:nvSpPr>
        <p:spPr>
          <a:xfrm>
            <a:off x="0" y="3582000"/>
            <a:ext cx="2394000" cy="3270960"/>
          </a:xfrm>
          <a:prstGeom prst="rect">
            <a:avLst/>
          </a:prstGeom>
          <a:noFill/>
          <a:ln w="0">
            <a:noFill/>
          </a:ln>
        </p:spPr>
        <p:txBody>
          <a:bodyPr lIns="0" rIns="0" tIns="0" bIns="0" anchor="t">
            <a:normAutofit/>
          </a:bodyPr>
          <a:p>
            <a:pPr indent="0">
              <a:lnSpc>
                <a:spcPct val="110000"/>
              </a:lnSpc>
              <a:spcBef>
                <a:spcPts val="1417"/>
              </a:spcBef>
              <a:buNone/>
            </a:pPr>
            <a:endParaRPr b="0" lang="en-US" sz="2000" spc="-1" strike="noStrike">
              <a:solidFill>
                <a:schemeClr val="dk1">
                  <a:lumMod val="65000"/>
                  <a:lumOff val="35000"/>
                </a:schemeClr>
              </a:solidFill>
              <a:latin typeface="Gill Sans MT"/>
            </a:endParaRP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buNone/>
            </a:pPr>
            <a:endParaRPr b="0" lang="en-US" sz="1800" spc="-1" strike="noStrike">
              <a:solidFill>
                <a:schemeClr val="dk1"/>
              </a:solidFill>
              <a:latin typeface="Gill Sans MT"/>
            </a:endParaRPr>
          </a:p>
        </p:txBody>
      </p:sp>
      <p:sp>
        <p:nvSpPr>
          <p:cNvPr id="10" name="PlaceHolder 2"/>
          <p:cNvSpPr>
            <a:spLocks noGrp="1"/>
          </p:cNvSpPr>
          <p:nvPr>
            <p:ph type="subTitle"/>
          </p:nvPr>
        </p:nvSpPr>
        <p:spPr>
          <a:xfrm>
            <a:off x="0" y="0"/>
            <a:ext cx="4906440" cy="6857640"/>
          </a:xfrm>
          <a:prstGeom prst="rect">
            <a:avLst/>
          </a:prstGeom>
          <a:noFill/>
          <a:ln w="0">
            <a:noFill/>
          </a:ln>
        </p:spPr>
        <p:txBody>
          <a:bodyPr lIns="0" rIns="0" tIns="0" bIns="0" anchor="ctr">
            <a:noAutofit/>
          </a:bodyPr>
          <a:p>
            <a:pPr indent="0" algn="ctr">
              <a:buNone/>
            </a:pPr>
            <a:endParaRPr b="0" lang="cs-CZ" sz="3200" spc="-1" strike="noStrike">
              <a:solidFill>
                <a:srgbClr val="000000"/>
              </a:solidFill>
              <a:latin typeface="Arial"/>
            </a:endParaRPr>
          </a:p>
        </p:txBody>
      </p:sp>
      <p:sp>
        <p:nvSpPr>
          <p:cNvPr id="4" name="PlaceHolder 3"/>
          <p:cNvSpPr>
            <a:spLocks noGrp="1"/>
          </p:cNvSpPr>
          <p:nvPr>
            <p:ph type="ftr" idx="2"/>
          </p:nvPr>
        </p:nvSpPr>
        <p:spPr/>
        <p:txBody>
          <a:bodyPr/>
          <a:p>
            <a:r>
              <a:t>Footer</a:t>
            </a:r>
          </a:p>
        </p:txBody>
      </p:sp>
      <p:sp>
        <p:nvSpPr>
          <p:cNvPr id="5" name="PlaceHolder 4"/>
          <p:cNvSpPr>
            <a:spLocks noGrp="1"/>
          </p:cNvSpPr>
          <p:nvPr>
            <p:ph type="sldNum" idx="3"/>
          </p:nvPr>
        </p:nvSpPr>
        <p:spPr/>
        <p:txBody>
          <a:bodyPr/>
          <a:p>
            <a:fld id="{06E8CA7E-FB00-4A2E-B09D-DDE6B2790152}" type="slidenum">
              <a:t>&lt;#&gt;</a:t>
            </a:fld>
          </a:p>
        </p:txBody>
      </p:sp>
      <p:sp>
        <p:nvSpPr>
          <p:cNvPr id="6" name="PlaceHolder 5"/>
          <p:cNvSpPr>
            <a:spLocks noGrp="1"/>
          </p:cNvSpPr>
          <p:nvPr>
            <p:ph type="dt" idx="1"/>
          </p:nvPr>
        </p:nvSpPr>
        <p:spPr/>
        <p:txBody>
          <a:bodyPr/>
          <a:p>
            <a:r>
              <a:rPr lang="cs-CZ"/>
              <a:t/>
            </a:r>
          </a:p>
        </p:txBody>
      </p:sp>
    </p:spTree>
  </p:cSld>
</p:sldLayout>
</file>

<file path=ppt/slideLayouts/slideLayout2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6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buNone/>
            </a:pPr>
            <a:endParaRPr b="0" lang="en-US" sz="1800" spc="-1" strike="noStrike">
              <a:solidFill>
                <a:schemeClr val="dk1"/>
              </a:solidFill>
              <a:latin typeface="Gill Sans MT"/>
            </a:endParaRPr>
          </a:p>
        </p:txBody>
      </p:sp>
      <p:sp>
        <p:nvSpPr>
          <p:cNvPr id="63" name="PlaceHolder 2"/>
          <p:cNvSpPr>
            <a:spLocks noGrp="1"/>
          </p:cNvSpPr>
          <p:nvPr>
            <p:ph/>
          </p:nvPr>
        </p:nvSpPr>
        <p:spPr>
          <a:xfrm>
            <a:off x="0" y="0"/>
            <a:ext cx="2394000" cy="6857640"/>
          </a:xfrm>
          <a:prstGeom prst="rect">
            <a:avLst/>
          </a:prstGeom>
          <a:noFill/>
          <a:ln w="0">
            <a:noFill/>
          </a:ln>
        </p:spPr>
        <p:txBody>
          <a:bodyPr lIns="0" rIns="0" tIns="0" bIns="0" anchor="t">
            <a:normAutofit/>
          </a:bodyPr>
          <a:p>
            <a:pPr indent="0">
              <a:lnSpc>
                <a:spcPct val="110000"/>
              </a:lnSpc>
              <a:spcBef>
                <a:spcPts val="1417"/>
              </a:spcBef>
              <a:buNone/>
            </a:pPr>
            <a:endParaRPr b="0" lang="en-US" sz="2000" spc="-1" strike="noStrike">
              <a:solidFill>
                <a:schemeClr val="dk1">
                  <a:lumMod val="65000"/>
                  <a:lumOff val="35000"/>
                </a:schemeClr>
              </a:solidFill>
              <a:latin typeface="Gill Sans MT"/>
            </a:endParaRPr>
          </a:p>
        </p:txBody>
      </p:sp>
      <p:sp>
        <p:nvSpPr>
          <p:cNvPr id="64" name="PlaceHolder 3"/>
          <p:cNvSpPr>
            <a:spLocks noGrp="1"/>
          </p:cNvSpPr>
          <p:nvPr>
            <p:ph/>
          </p:nvPr>
        </p:nvSpPr>
        <p:spPr>
          <a:xfrm>
            <a:off x="2514240" y="0"/>
            <a:ext cx="2394000" cy="3270960"/>
          </a:xfrm>
          <a:prstGeom prst="rect">
            <a:avLst/>
          </a:prstGeom>
          <a:noFill/>
          <a:ln w="0">
            <a:noFill/>
          </a:ln>
        </p:spPr>
        <p:txBody>
          <a:bodyPr lIns="0" rIns="0" tIns="0" bIns="0" anchor="t">
            <a:normAutofit/>
          </a:bodyPr>
          <a:p>
            <a:pPr indent="0">
              <a:lnSpc>
                <a:spcPct val="110000"/>
              </a:lnSpc>
              <a:spcBef>
                <a:spcPts val="1417"/>
              </a:spcBef>
              <a:buNone/>
            </a:pPr>
            <a:endParaRPr b="0" lang="en-US" sz="2000" spc="-1" strike="noStrike">
              <a:solidFill>
                <a:schemeClr val="dk1">
                  <a:lumMod val="65000"/>
                  <a:lumOff val="35000"/>
                </a:schemeClr>
              </a:solidFill>
              <a:latin typeface="Gill Sans MT"/>
            </a:endParaRPr>
          </a:p>
        </p:txBody>
      </p:sp>
      <p:sp>
        <p:nvSpPr>
          <p:cNvPr id="65" name="PlaceHolder 4"/>
          <p:cNvSpPr>
            <a:spLocks noGrp="1"/>
          </p:cNvSpPr>
          <p:nvPr>
            <p:ph/>
          </p:nvPr>
        </p:nvSpPr>
        <p:spPr>
          <a:xfrm>
            <a:off x="2514240" y="3582000"/>
            <a:ext cx="2394000" cy="3270960"/>
          </a:xfrm>
          <a:prstGeom prst="rect">
            <a:avLst/>
          </a:prstGeom>
          <a:noFill/>
          <a:ln w="0">
            <a:noFill/>
          </a:ln>
        </p:spPr>
        <p:txBody>
          <a:bodyPr lIns="0" rIns="0" tIns="0" bIns="0" anchor="t">
            <a:normAutofit/>
          </a:bodyPr>
          <a:p>
            <a:pPr indent="0">
              <a:lnSpc>
                <a:spcPct val="110000"/>
              </a:lnSpc>
              <a:spcBef>
                <a:spcPts val="1417"/>
              </a:spcBef>
              <a:buNone/>
            </a:pPr>
            <a:endParaRPr b="0" lang="en-US" sz="2000" spc="-1" strike="noStrike">
              <a:solidFill>
                <a:schemeClr val="dk1">
                  <a:lumMod val="65000"/>
                  <a:lumOff val="35000"/>
                </a:schemeClr>
              </a:solidFill>
              <a:latin typeface="Gill Sans MT"/>
            </a:endParaRPr>
          </a:p>
        </p:txBody>
      </p:sp>
    </p:spTree>
  </p:cSld>
</p:sldLayout>
</file>

<file path=ppt/slideLayouts/slideLayout2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6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buNone/>
            </a:pPr>
            <a:endParaRPr b="0" lang="en-US" sz="1800" spc="-1" strike="noStrike">
              <a:solidFill>
                <a:schemeClr val="dk1"/>
              </a:solidFill>
              <a:latin typeface="Gill Sans MT"/>
            </a:endParaRPr>
          </a:p>
        </p:txBody>
      </p:sp>
      <p:sp>
        <p:nvSpPr>
          <p:cNvPr id="67" name="PlaceHolder 2"/>
          <p:cNvSpPr>
            <a:spLocks noGrp="1"/>
          </p:cNvSpPr>
          <p:nvPr>
            <p:ph/>
          </p:nvPr>
        </p:nvSpPr>
        <p:spPr>
          <a:xfrm>
            <a:off x="0" y="0"/>
            <a:ext cx="2394000" cy="3270960"/>
          </a:xfrm>
          <a:prstGeom prst="rect">
            <a:avLst/>
          </a:prstGeom>
          <a:noFill/>
          <a:ln w="0">
            <a:noFill/>
          </a:ln>
        </p:spPr>
        <p:txBody>
          <a:bodyPr lIns="0" rIns="0" tIns="0" bIns="0" anchor="t">
            <a:normAutofit/>
          </a:bodyPr>
          <a:p>
            <a:pPr indent="0">
              <a:lnSpc>
                <a:spcPct val="110000"/>
              </a:lnSpc>
              <a:spcBef>
                <a:spcPts val="1417"/>
              </a:spcBef>
              <a:buNone/>
            </a:pPr>
            <a:endParaRPr b="0" lang="en-US" sz="2000" spc="-1" strike="noStrike">
              <a:solidFill>
                <a:schemeClr val="dk1">
                  <a:lumMod val="65000"/>
                  <a:lumOff val="35000"/>
                </a:schemeClr>
              </a:solidFill>
              <a:latin typeface="Gill Sans MT"/>
            </a:endParaRPr>
          </a:p>
        </p:txBody>
      </p:sp>
      <p:sp>
        <p:nvSpPr>
          <p:cNvPr id="68" name="PlaceHolder 3"/>
          <p:cNvSpPr>
            <a:spLocks noGrp="1"/>
          </p:cNvSpPr>
          <p:nvPr>
            <p:ph/>
          </p:nvPr>
        </p:nvSpPr>
        <p:spPr>
          <a:xfrm>
            <a:off x="2514240" y="0"/>
            <a:ext cx="2394000" cy="3270960"/>
          </a:xfrm>
          <a:prstGeom prst="rect">
            <a:avLst/>
          </a:prstGeom>
          <a:noFill/>
          <a:ln w="0">
            <a:noFill/>
          </a:ln>
        </p:spPr>
        <p:txBody>
          <a:bodyPr lIns="0" rIns="0" tIns="0" bIns="0" anchor="t">
            <a:normAutofit/>
          </a:bodyPr>
          <a:p>
            <a:pPr indent="0">
              <a:lnSpc>
                <a:spcPct val="110000"/>
              </a:lnSpc>
              <a:spcBef>
                <a:spcPts val="1417"/>
              </a:spcBef>
              <a:buNone/>
            </a:pPr>
            <a:endParaRPr b="0" lang="en-US" sz="2000" spc="-1" strike="noStrike">
              <a:solidFill>
                <a:schemeClr val="dk1">
                  <a:lumMod val="65000"/>
                  <a:lumOff val="35000"/>
                </a:schemeClr>
              </a:solidFill>
              <a:latin typeface="Gill Sans MT"/>
            </a:endParaRPr>
          </a:p>
        </p:txBody>
      </p:sp>
      <p:sp>
        <p:nvSpPr>
          <p:cNvPr id="69" name="PlaceHolder 4"/>
          <p:cNvSpPr>
            <a:spLocks noGrp="1"/>
          </p:cNvSpPr>
          <p:nvPr>
            <p:ph/>
          </p:nvPr>
        </p:nvSpPr>
        <p:spPr>
          <a:xfrm>
            <a:off x="0" y="3582000"/>
            <a:ext cx="4906440" cy="3270960"/>
          </a:xfrm>
          <a:prstGeom prst="rect">
            <a:avLst/>
          </a:prstGeom>
          <a:noFill/>
          <a:ln w="0">
            <a:noFill/>
          </a:ln>
        </p:spPr>
        <p:txBody>
          <a:bodyPr lIns="0" rIns="0" tIns="0" bIns="0" anchor="t">
            <a:normAutofit/>
          </a:bodyPr>
          <a:p>
            <a:pPr indent="0">
              <a:lnSpc>
                <a:spcPct val="110000"/>
              </a:lnSpc>
              <a:spcBef>
                <a:spcPts val="1417"/>
              </a:spcBef>
              <a:buNone/>
            </a:pPr>
            <a:endParaRPr b="0" lang="en-US" sz="2000" spc="-1" strike="noStrike">
              <a:solidFill>
                <a:schemeClr val="dk1">
                  <a:lumMod val="65000"/>
                  <a:lumOff val="35000"/>
                </a:schemeClr>
              </a:solidFill>
              <a:latin typeface="Gill Sans MT"/>
            </a:endParaRPr>
          </a:p>
        </p:txBody>
      </p:sp>
    </p:spTree>
  </p:cSld>
</p:sldLayout>
</file>

<file path=ppt/slideLayouts/slideLayout2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7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buNone/>
            </a:pPr>
            <a:endParaRPr b="0" lang="en-US" sz="1800" spc="-1" strike="noStrike">
              <a:solidFill>
                <a:schemeClr val="dk1"/>
              </a:solidFill>
              <a:latin typeface="Gill Sans MT"/>
            </a:endParaRPr>
          </a:p>
        </p:txBody>
      </p:sp>
      <p:sp>
        <p:nvSpPr>
          <p:cNvPr id="71" name="PlaceHolder 2"/>
          <p:cNvSpPr>
            <a:spLocks noGrp="1"/>
          </p:cNvSpPr>
          <p:nvPr>
            <p:ph/>
          </p:nvPr>
        </p:nvSpPr>
        <p:spPr>
          <a:xfrm>
            <a:off x="0" y="0"/>
            <a:ext cx="4906440" cy="3270960"/>
          </a:xfrm>
          <a:prstGeom prst="rect">
            <a:avLst/>
          </a:prstGeom>
          <a:noFill/>
          <a:ln w="0">
            <a:noFill/>
          </a:ln>
        </p:spPr>
        <p:txBody>
          <a:bodyPr lIns="0" rIns="0" tIns="0" bIns="0" anchor="t">
            <a:normAutofit/>
          </a:bodyPr>
          <a:p>
            <a:pPr indent="0">
              <a:lnSpc>
                <a:spcPct val="110000"/>
              </a:lnSpc>
              <a:spcBef>
                <a:spcPts val="1417"/>
              </a:spcBef>
              <a:buNone/>
            </a:pPr>
            <a:endParaRPr b="0" lang="en-US" sz="2000" spc="-1" strike="noStrike">
              <a:solidFill>
                <a:schemeClr val="dk1">
                  <a:lumMod val="65000"/>
                  <a:lumOff val="35000"/>
                </a:schemeClr>
              </a:solidFill>
              <a:latin typeface="Gill Sans MT"/>
            </a:endParaRPr>
          </a:p>
        </p:txBody>
      </p:sp>
      <p:sp>
        <p:nvSpPr>
          <p:cNvPr id="72" name="PlaceHolder 3"/>
          <p:cNvSpPr>
            <a:spLocks noGrp="1"/>
          </p:cNvSpPr>
          <p:nvPr>
            <p:ph/>
          </p:nvPr>
        </p:nvSpPr>
        <p:spPr>
          <a:xfrm>
            <a:off x="0" y="3582000"/>
            <a:ext cx="4906440" cy="3270960"/>
          </a:xfrm>
          <a:prstGeom prst="rect">
            <a:avLst/>
          </a:prstGeom>
          <a:noFill/>
          <a:ln w="0">
            <a:noFill/>
          </a:ln>
        </p:spPr>
        <p:txBody>
          <a:bodyPr lIns="0" rIns="0" tIns="0" bIns="0" anchor="t">
            <a:normAutofit/>
          </a:bodyPr>
          <a:p>
            <a:pPr indent="0">
              <a:lnSpc>
                <a:spcPct val="110000"/>
              </a:lnSpc>
              <a:spcBef>
                <a:spcPts val="1417"/>
              </a:spcBef>
              <a:buNone/>
            </a:pPr>
            <a:endParaRPr b="0" lang="en-US" sz="2000" spc="-1" strike="noStrike">
              <a:solidFill>
                <a:schemeClr val="dk1">
                  <a:lumMod val="65000"/>
                  <a:lumOff val="35000"/>
                </a:schemeClr>
              </a:solidFill>
              <a:latin typeface="Gill Sans MT"/>
            </a:endParaRPr>
          </a:p>
        </p:txBody>
      </p:sp>
    </p:spTree>
  </p:cSld>
</p:sldLayout>
</file>

<file path=ppt/slideLayouts/slideLayout2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7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buNone/>
            </a:pPr>
            <a:endParaRPr b="0" lang="en-US" sz="1800" spc="-1" strike="noStrike">
              <a:solidFill>
                <a:schemeClr val="dk1"/>
              </a:solidFill>
              <a:latin typeface="Gill Sans MT"/>
            </a:endParaRPr>
          </a:p>
        </p:txBody>
      </p:sp>
      <p:sp>
        <p:nvSpPr>
          <p:cNvPr id="74" name="PlaceHolder 2"/>
          <p:cNvSpPr>
            <a:spLocks noGrp="1"/>
          </p:cNvSpPr>
          <p:nvPr>
            <p:ph/>
          </p:nvPr>
        </p:nvSpPr>
        <p:spPr>
          <a:xfrm>
            <a:off x="0" y="0"/>
            <a:ext cx="2394000" cy="3270960"/>
          </a:xfrm>
          <a:prstGeom prst="rect">
            <a:avLst/>
          </a:prstGeom>
          <a:noFill/>
          <a:ln w="0">
            <a:noFill/>
          </a:ln>
        </p:spPr>
        <p:txBody>
          <a:bodyPr lIns="0" rIns="0" tIns="0" bIns="0" anchor="t">
            <a:normAutofit/>
          </a:bodyPr>
          <a:p>
            <a:pPr indent="0">
              <a:lnSpc>
                <a:spcPct val="110000"/>
              </a:lnSpc>
              <a:spcBef>
                <a:spcPts val="1417"/>
              </a:spcBef>
              <a:buNone/>
            </a:pPr>
            <a:endParaRPr b="0" lang="en-US" sz="2000" spc="-1" strike="noStrike">
              <a:solidFill>
                <a:schemeClr val="dk1">
                  <a:lumMod val="65000"/>
                  <a:lumOff val="35000"/>
                </a:schemeClr>
              </a:solidFill>
              <a:latin typeface="Gill Sans MT"/>
            </a:endParaRPr>
          </a:p>
        </p:txBody>
      </p:sp>
      <p:sp>
        <p:nvSpPr>
          <p:cNvPr id="75" name="PlaceHolder 3"/>
          <p:cNvSpPr>
            <a:spLocks noGrp="1"/>
          </p:cNvSpPr>
          <p:nvPr>
            <p:ph/>
          </p:nvPr>
        </p:nvSpPr>
        <p:spPr>
          <a:xfrm>
            <a:off x="2514240" y="0"/>
            <a:ext cx="2394000" cy="3270960"/>
          </a:xfrm>
          <a:prstGeom prst="rect">
            <a:avLst/>
          </a:prstGeom>
          <a:noFill/>
          <a:ln w="0">
            <a:noFill/>
          </a:ln>
        </p:spPr>
        <p:txBody>
          <a:bodyPr lIns="0" rIns="0" tIns="0" bIns="0" anchor="t">
            <a:normAutofit/>
          </a:bodyPr>
          <a:p>
            <a:pPr indent="0">
              <a:lnSpc>
                <a:spcPct val="110000"/>
              </a:lnSpc>
              <a:spcBef>
                <a:spcPts val="1417"/>
              </a:spcBef>
              <a:buNone/>
            </a:pPr>
            <a:endParaRPr b="0" lang="en-US" sz="2000" spc="-1" strike="noStrike">
              <a:solidFill>
                <a:schemeClr val="dk1">
                  <a:lumMod val="65000"/>
                  <a:lumOff val="35000"/>
                </a:schemeClr>
              </a:solidFill>
              <a:latin typeface="Gill Sans MT"/>
            </a:endParaRPr>
          </a:p>
        </p:txBody>
      </p:sp>
      <p:sp>
        <p:nvSpPr>
          <p:cNvPr id="76" name="PlaceHolder 4"/>
          <p:cNvSpPr>
            <a:spLocks noGrp="1"/>
          </p:cNvSpPr>
          <p:nvPr>
            <p:ph/>
          </p:nvPr>
        </p:nvSpPr>
        <p:spPr>
          <a:xfrm>
            <a:off x="0" y="3582000"/>
            <a:ext cx="2394000" cy="3270960"/>
          </a:xfrm>
          <a:prstGeom prst="rect">
            <a:avLst/>
          </a:prstGeom>
          <a:noFill/>
          <a:ln w="0">
            <a:noFill/>
          </a:ln>
        </p:spPr>
        <p:txBody>
          <a:bodyPr lIns="0" rIns="0" tIns="0" bIns="0" anchor="t">
            <a:normAutofit/>
          </a:bodyPr>
          <a:p>
            <a:pPr indent="0">
              <a:lnSpc>
                <a:spcPct val="110000"/>
              </a:lnSpc>
              <a:spcBef>
                <a:spcPts val="1417"/>
              </a:spcBef>
              <a:buNone/>
            </a:pPr>
            <a:endParaRPr b="0" lang="en-US" sz="2000" spc="-1" strike="noStrike">
              <a:solidFill>
                <a:schemeClr val="dk1">
                  <a:lumMod val="65000"/>
                  <a:lumOff val="35000"/>
                </a:schemeClr>
              </a:solidFill>
              <a:latin typeface="Gill Sans MT"/>
            </a:endParaRPr>
          </a:p>
        </p:txBody>
      </p:sp>
      <p:sp>
        <p:nvSpPr>
          <p:cNvPr id="77" name="PlaceHolder 5"/>
          <p:cNvSpPr>
            <a:spLocks noGrp="1"/>
          </p:cNvSpPr>
          <p:nvPr>
            <p:ph/>
          </p:nvPr>
        </p:nvSpPr>
        <p:spPr>
          <a:xfrm>
            <a:off x="2514240" y="3582000"/>
            <a:ext cx="2394000" cy="3270960"/>
          </a:xfrm>
          <a:prstGeom prst="rect">
            <a:avLst/>
          </a:prstGeom>
          <a:noFill/>
          <a:ln w="0">
            <a:noFill/>
          </a:ln>
        </p:spPr>
        <p:txBody>
          <a:bodyPr lIns="0" rIns="0" tIns="0" bIns="0" anchor="t">
            <a:normAutofit/>
          </a:bodyPr>
          <a:p>
            <a:pPr indent="0">
              <a:lnSpc>
                <a:spcPct val="110000"/>
              </a:lnSpc>
              <a:spcBef>
                <a:spcPts val="1417"/>
              </a:spcBef>
              <a:buNone/>
            </a:pPr>
            <a:endParaRPr b="0" lang="en-US" sz="2000" spc="-1" strike="noStrike">
              <a:solidFill>
                <a:schemeClr val="dk1">
                  <a:lumMod val="65000"/>
                  <a:lumOff val="35000"/>
                </a:schemeClr>
              </a:solidFill>
              <a:latin typeface="Gill Sans MT"/>
            </a:endParaRPr>
          </a:p>
        </p:txBody>
      </p:sp>
    </p:spTree>
  </p:cSld>
</p:sldLayout>
</file>

<file path=ppt/slideLayouts/slideLayout2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7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buNone/>
            </a:pPr>
            <a:endParaRPr b="0" lang="en-US" sz="1800" spc="-1" strike="noStrike">
              <a:solidFill>
                <a:schemeClr val="dk1"/>
              </a:solidFill>
              <a:latin typeface="Gill Sans MT"/>
            </a:endParaRPr>
          </a:p>
        </p:txBody>
      </p:sp>
      <p:sp>
        <p:nvSpPr>
          <p:cNvPr id="79" name="PlaceHolder 2"/>
          <p:cNvSpPr>
            <a:spLocks noGrp="1"/>
          </p:cNvSpPr>
          <p:nvPr>
            <p:ph/>
          </p:nvPr>
        </p:nvSpPr>
        <p:spPr>
          <a:xfrm>
            <a:off x="0" y="0"/>
            <a:ext cx="1579680" cy="3270960"/>
          </a:xfrm>
          <a:prstGeom prst="rect">
            <a:avLst/>
          </a:prstGeom>
          <a:noFill/>
          <a:ln w="0">
            <a:noFill/>
          </a:ln>
        </p:spPr>
        <p:txBody>
          <a:bodyPr lIns="0" rIns="0" tIns="0" bIns="0" anchor="t">
            <a:normAutofit/>
          </a:bodyPr>
          <a:p>
            <a:pPr indent="0">
              <a:lnSpc>
                <a:spcPct val="110000"/>
              </a:lnSpc>
              <a:spcBef>
                <a:spcPts val="1417"/>
              </a:spcBef>
              <a:buNone/>
            </a:pPr>
            <a:endParaRPr b="0" lang="en-US" sz="2000" spc="-1" strike="noStrike">
              <a:solidFill>
                <a:schemeClr val="dk1">
                  <a:lumMod val="65000"/>
                  <a:lumOff val="35000"/>
                </a:schemeClr>
              </a:solidFill>
              <a:latin typeface="Gill Sans MT"/>
            </a:endParaRPr>
          </a:p>
        </p:txBody>
      </p:sp>
      <p:sp>
        <p:nvSpPr>
          <p:cNvPr id="80" name="PlaceHolder 3"/>
          <p:cNvSpPr>
            <a:spLocks noGrp="1"/>
          </p:cNvSpPr>
          <p:nvPr>
            <p:ph/>
          </p:nvPr>
        </p:nvSpPr>
        <p:spPr>
          <a:xfrm>
            <a:off x="1658880" y="0"/>
            <a:ext cx="1579680" cy="3270960"/>
          </a:xfrm>
          <a:prstGeom prst="rect">
            <a:avLst/>
          </a:prstGeom>
          <a:noFill/>
          <a:ln w="0">
            <a:noFill/>
          </a:ln>
        </p:spPr>
        <p:txBody>
          <a:bodyPr lIns="0" rIns="0" tIns="0" bIns="0" anchor="t">
            <a:normAutofit/>
          </a:bodyPr>
          <a:p>
            <a:pPr indent="0">
              <a:lnSpc>
                <a:spcPct val="110000"/>
              </a:lnSpc>
              <a:spcBef>
                <a:spcPts val="1417"/>
              </a:spcBef>
              <a:buNone/>
            </a:pPr>
            <a:endParaRPr b="0" lang="en-US" sz="2000" spc="-1" strike="noStrike">
              <a:solidFill>
                <a:schemeClr val="dk1">
                  <a:lumMod val="65000"/>
                  <a:lumOff val="35000"/>
                </a:schemeClr>
              </a:solidFill>
              <a:latin typeface="Gill Sans MT"/>
            </a:endParaRPr>
          </a:p>
        </p:txBody>
      </p:sp>
      <p:sp>
        <p:nvSpPr>
          <p:cNvPr id="81" name="PlaceHolder 4"/>
          <p:cNvSpPr>
            <a:spLocks noGrp="1"/>
          </p:cNvSpPr>
          <p:nvPr>
            <p:ph/>
          </p:nvPr>
        </p:nvSpPr>
        <p:spPr>
          <a:xfrm>
            <a:off x="3318120" y="0"/>
            <a:ext cx="1579680" cy="3270960"/>
          </a:xfrm>
          <a:prstGeom prst="rect">
            <a:avLst/>
          </a:prstGeom>
          <a:noFill/>
          <a:ln w="0">
            <a:noFill/>
          </a:ln>
        </p:spPr>
        <p:txBody>
          <a:bodyPr lIns="0" rIns="0" tIns="0" bIns="0" anchor="t">
            <a:normAutofit/>
          </a:bodyPr>
          <a:p>
            <a:pPr indent="0">
              <a:lnSpc>
                <a:spcPct val="110000"/>
              </a:lnSpc>
              <a:spcBef>
                <a:spcPts val="1417"/>
              </a:spcBef>
              <a:buNone/>
            </a:pPr>
            <a:endParaRPr b="0" lang="en-US" sz="2000" spc="-1" strike="noStrike">
              <a:solidFill>
                <a:schemeClr val="dk1">
                  <a:lumMod val="65000"/>
                  <a:lumOff val="35000"/>
                </a:schemeClr>
              </a:solidFill>
              <a:latin typeface="Gill Sans MT"/>
            </a:endParaRPr>
          </a:p>
        </p:txBody>
      </p:sp>
      <p:sp>
        <p:nvSpPr>
          <p:cNvPr id="82" name="PlaceHolder 5"/>
          <p:cNvSpPr>
            <a:spLocks noGrp="1"/>
          </p:cNvSpPr>
          <p:nvPr>
            <p:ph/>
          </p:nvPr>
        </p:nvSpPr>
        <p:spPr>
          <a:xfrm>
            <a:off x="0" y="3582000"/>
            <a:ext cx="1579680" cy="3270960"/>
          </a:xfrm>
          <a:prstGeom prst="rect">
            <a:avLst/>
          </a:prstGeom>
          <a:noFill/>
          <a:ln w="0">
            <a:noFill/>
          </a:ln>
        </p:spPr>
        <p:txBody>
          <a:bodyPr lIns="0" rIns="0" tIns="0" bIns="0" anchor="t">
            <a:normAutofit/>
          </a:bodyPr>
          <a:p>
            <a:pPr indent="0">
              <a:lnSpc>
                <a:spcPct val="110000"/>
              </a:lnSpc>
              <a:spcBef>
                <a:spcPts val="1417"/>
              </a:spcBef>
              <a:buNone/>
            </a:pPr>
            <a:endParaRPr b="0" lang="en-US" sz="2000" spc="-1" strike="noStrike">
              <a:solidFill>
                <a:schemeClr val="dk1">
                  <a:lumMod val="65000"/>
                  <a:lumOff val="35000"/>
                </a:schemeClr>
              </a:solidFill>
              <a:latin typeface="Gill Sans MT"/>
            </a:endParaRPr>
          </a:p>
        </p:txBody>
      </p:sp>
      <p:sp>
        <p:nvSpPr>
          <p:cNvPr id="83" name="PlaceHolder 6"/>
          <p:cNvSpPr>
            <a:spLocks noGrp="1"/>
          </p:cNvSpPr>
          <p:nvPr>
            <p:ph/>
          </p:nvPr>
        </p:nvSpPr>
        <p:spPr>
          <a:xfrm>
            <a:off x="1658880" y="3582000"/>
            <a:ext cx="1579680" cy="3270960"/>
          </a:xfrm>
          <a:prstGeom prst="rect">
            <a:avLst/>
          </a:prstGeom>
          <a:noFill/>
          <a:ln w="0">
            <a:noFill/>
          </a:ln>
        </p:spPr>
        <p:txBody>
          <a:bodyPr lIns="0" rIns="0" tIns="0" bIns="0" anchor="t">
            <a:normAutofit/>
          </a:bodyPr>
          <a:p>
            <a:pPr indent="0">
              <a:lnSpc>
                <a:spcPct val="110000"/>
              </a:lnSpc>
              <a:spcBef>
                <a:spcPts val="1417"/>
              </a:spcBef>
              <a:buNone/>
            </a:pPr>
            <a:endParaRPr b="0" lang="en-US" sz="2000" spc="-1" strike="noStrike">
              <a:solidFill>
                <a:schemeClr val="dk1">
                  <a:lumMod val="65000"/>
                  <a:lumOff val="35000"/>
                </a:schemeClr>
              </a:solidFill>
              <a:latin typeface="Gill Sans MT"/>
            </a:endParaRPr>
          </a:p>
        </p:txBody>
      </p:sp>
      <p:sp>
        <p:nvSpPr>
          <p:cNvPr id="84" name="PlaceHolder 7"/>
          <p:cNvSpPr>
            <a:spLocks noGrp="1"/>
          </p:cNvSpPr>
          <p:nvPr>
            <p:ph/>
          </p:nvPr>
        </p:nvSpPr>
        <p:spPr>
          <a:xfrm>
            <a:off x="3318120" y="3582000"/>
            <a:ext cx="1579680" cy="3270960"/>
          </a:xfrm>
          <a:prstGeom prst="rect">
            <a:avLst/>
          </a:prstGeom>
          <a:noFill/>
          <a:ln w="0">
            <a:noFill/>
          </a:ln>
        </p:spPr>
        <p:txBody>
          <a:bodyPr lIns="0" rIns="0" tIns="0" bIns="0" anchor="t">
            <a:normAutofit/>
          </a:bodyPr>
          <a:p>
            <a:pPr indent="0">
              <a:lnSpc>
                <a:spcPct val="110000"/>
              </a:lnSpc>
              <a:spcBef>
                <a:spcPts val="1417"/>
              </a:spcBef>
              <a:buNone/>
            </a:pPr>
            <a:endParaRPr b="0" lang="en-US" sz="2000" spc="-1" strike="noStrike">
              <a:solidFill>
                <a:schemeClr val="dk1">
                  <a:lumMod val="65000"/>
                  <a:lumOff val="35000"/>
                </a:schemeClr>
              </a:solidFill>
              <a:latin typeface="Gill Sans MT"/>
            </a:endParaRP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buNone/>
            </a:pPr>
            <a:endParaRPr b="0" lang="en-US" sz="1800" spc="-1" strike="noStrike">
              <a:solidFill>
                <a:schemeClr val="dk1"/>
              </a:solidFill>
              <a:latin typeface="Gill Sans MT"/>
            </a:endParaRPr>
          </a:p>
        </p:txBody>
      </p:sp>
      <p:sp>
        <p:nvSpPr>
          <p:cNvPr id="12" name="PlaceHolder 2"/>
          <p:cNvSpPr>
            <a:spLocks noGrp="1"/>
          </p:cNvSpPr>
          <p:nvPr>
            <p:ph/>
          </p:nvPr>
        </p:nvSpPr>
        <p:spPr>
          <a:xfrm>
            <a:off x="0" y="0"/>
            <a:ext cx="4906440" cy="6857640"/>
          </a:xfrm>
          <a:prstGeom prst="rect">
            <a:avLst/>
          </a:prstGeom>
          <a:noFill/>
          <a:ln w="0">
            <a:noFill/>
          </a:ln>
        </p:spPr>
        <p:txBody>
          <a:bodyPr lIns="0" rIns="0" tIns="0" bIns="0" anchor="t">
            <a:normAutofit/>
          </a:bodyPr>
          <a:p>
            <a:pPr indent="0">
              <a:lnSpc>
                <a:spcPct val="110000"/>
              </a:lnSpc>
              <a:spcBef>
                <a:spcPts val="1417"/>
              </a:spcBef>
              <a:buNone/>
            </a:pPr>
            <a:endParaRPr b="0" lang="en-US" sz="2000" spc="-1" strike="noStrike">
              <a:solidFill>
                <a:schemeClr val="dk1">
                  <a:lumMod val="65000"/>
                  <a:lumOff val="35000"/>
                </a:schemeClr>
              </a:solidFill>
              <a:latin typeface="Gill Sans MT"/>
            </a:endParaRPr>
          </a:p>
        </p:txBody>
      </p:sp>
      <p:sp>
        <p:nvSpPr>
          <p:cNvPr id="4" name="PlaceHolder 3"/>
          <p:cNvSpPr>
            <a:spLocks noGrp="1"/>
          </p:cNvSpPr>
          <p:nvPr>
            <p:ph type="ftr" idx="2"/>
          </p:nvPr>
        </p:nvSpPr>
        <p:spPr/>
        <p:txBody>
          <a:bodyPr/>
          <a:p>
            <a:r>
              <a:t>Footer</a:t>
            </a:r>
          </a:p>
        </p:txBody>
      </p:sp>
      <p:sp>
        <p:nvSpPr>
          <p:cNvPr id="5" name="PlaceHolder 4"/>
          <p:cNvSpPr>
            <a:spLocks noGrp="1"/>
          </p:cNvSpPr>
          <p:nvPr>
            <p:ph type="sldNum" idx="3"/>
          </p:nvPr>
        </p:nvSpPr>
        <p:spPr/>
        <p:txBody>
          <a:bodyPr/>
          <a:p>
            <a:fld id="{9D80266E-61FA-41BA-9693-E9509291A38E}" type="slidenum">
              <a:t>&lt;#&gt;</a:t>
            </a:fld>
          </a:p>
        </p:txBody>
      </p:sp>
      <p:sp>
        <p:nvSpPr>
          <p:cNvPr id="6" name="PlaceHolder 5"/>
          <p:cNvSpPr>
            <a:spLocks noGrp="1"/>
          </p:cNvSpPr>
          <p:nvPr>
            <p:ph type="dt" idx="1"/>
          </p:nvPr>
        </p:nvSpPr>
        <p:spPr/>
        <p:txBody>
          <a:bodyPr/>
          <a:p>
            <a:r>
              <a:rPr lang="cs-CZ"/>
              <a:t/>
            </a: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buNone/>
            </a:pPr>
            <a:endParaRPr b="0" lang="en-US" sz="1800" spc="-1" strike="noStrike">
              <a:solidFill>
                <a:schemeClr val="dk1"/>
              </a:solidFill>
              <a:latin typeface="Gill Sans MT"/>
            </a:endParaRPr>
          </a:p>
        </p:txBody>
      </p:sp>
      <p:sp>
        <p:nvSpPr>
          <p:cNvPr id="14" name="PlaceHolder 2"/>
          <p:cNvSpPr>
            <a:spLocks noGrp="1"/>
          </p:cNvSpPr>
          <p:nvPr>
            <p:ph/>
          </p:nvPr>
        </p:nvSpPr>
        <p:spPr>
          <a:xfrm>
            <a:off x="0" y="0"/>
            <a:ext cx="2394000" cy="6857640"/>
          </a:xfrm>
          <a:prstGeom prst="rect">
            <a:avLst/>
          </a:prstGeom>
          <a:noFill/>
          <a:ln w="0">
            <a:noFill/>
          </a:ln>
        </p:spPr>
        <p:txBody>
          <a:bodyPr lIns="0" rIns="0" tIns="0" bIns="0" anchor="t">
            <a:normAutofit/>
          </a:bodyPr>
          <a:p>
            <a:pPr indent="0">
              <a:lnSpc>
                <a:spcPct val="110000"/>
              </a:lnSpc>
              <a:spcBef>
                <a:spcPts val="1417"/>
              </a:spcBef>
              <a:buNone/>
            </a:pPr>
            <a:endParaRPr b="0" lang="en-US" sz="2000" spc="-1" strike="noStrike">
              <a:solidFill>
                <a:schemeClr val="dk1">
                  <a:lumMod val="65000"/>
                  <a:lumOff val="35000"/>
                </a:schemeClr>
              </a:solidFill>
              <a:latin typeface="Gill Sans MT"/>
            </a:endParaRPr>
          </a:p>
        </p:txBody>
      </p:sp>
      <p:sp>
        <p:nvSpPr>
          <p:cNvPr id="15" name="PlaceHolder 3"/>
          <p:cNvSpPr>
            <a:spLocks noGrp="1"/>
          </p:cNvSpPr>
          <p:nvPr>
            <p:ph/>
          </p:nvPr>
        </p:nvSpPr>
        <p:spPr>
          <a:xfrm>
            <a:off x="2514240" y="0"/>
            <a:ext cx="2394000" cy="6857640"/>
          </a:xfrm>
          <a:prstGeom prst="rect">
            <a:avLst/>
          </a:prstGeom>
          <a:noFill/>
          <a:ln w="0">
            <a:noFill/>
          </a:ln>
        </p:spPr>
        <p:txBody>
          <a:bodyPr lIns="0" rIns="0" tIns="0" bIns="0" anchor="t">
            <a:normAutofit/>
          </a:bodyPr>
          <a:p>
            <a:pPr indent="0">
              <a:lnSpc>
                <a:spcPct val="110000"/>
              </a:lnSpc>
              <a:spcBef>
                <a:spcPts val="1417"/>
              </a:spcBef>
              <a:buNone/>
            </a:pPr>
            <a:endParaRPr b="0" lang="en-US" sz="2000" spc="-1" strike="noStrike">
              <a:solidFill>
                <a:schemeClr val="dk1">
                  <a:lumMod val="65000"/>
                  <a:lumOff val="35000"/>
                </a:schemeClr>
              </a:solidFill>
              <a:latin typeface="Gill Sans MT"/>
            </a:endParaRPr>
          </a:p>
        </p:txBody>
      </p:sp>
      <p:sp>
        <p:nvSpPr>
          <p:cNvPr id="5" name="PlaceHolder 4"/>
          <p:cNvSpPr>
            <a:spLocks noGrp="1"/>
          </p:cNvSpPr>
          <p:nvPr>
            <p:ph type="ftr" idx="2"/>
          </p:nvPr>
        </p:nvSpPr>
        <p:spPr/>
        <p:txBody>
          <a:bodyPr/>
          <a:p>
            <a:r>
              <a:t>Footer</a:t>
            </a:r>
          </a:p>
        </p:txBody>
      </p:sp>
      <p:sp>
        <p:nvSpPr>
          <p:cNvPr id="6" name="PlaceHolder 5"/>
          <p:cNvSpPr>
            <a:spLocks noGrp="1"/>
          </p:cNvSpPr>
          <p:nvPr>
            <p:ph type="sldNum" idx="3"/>
          </p:nvPr>
        </p:nvSpPr>
        <p:spPr/>
        <p:txBody>
          <a:bodyPr/>
          <a:p>
            <a:fld id="{D3CDA8D6-F91D-4E4D-BEB8-33C1741EF8BA}" type="slidenum">
              <a:t>&lt;#&gt;</a:t>
            </a:fld>
          </a:p>
        </p:txBody>
      </p:sp>
      <p:sp>
        <p:nvSpPr>
          <p:cNvPr id="7" name="PlaceHolder 6"/>
          <p:cNvSpPr>
            <a:spLocks noGrp="1"/>
          </p:cNvSpPr>
          <p:nvPr>
            <p:ph type="dt" idx="1"/>
          </p:nvPr>
        </p:nvSpPr>
        <p:spPr/>
        <p:txBody>
          <a:bodyPr/>
          <a:p>
            <a:r>
              <a:rPr lang="cs-CZ"/>
              <a:t/>
            </a:r>
          </a:p>
        </p:txBody>
      </p:sp>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buNone/>
            </a:pPr>
            <a:endParaRPr b="0" lang="en-US" sz="1800" spc="-1" strike="noStrike">
              <a:solidFill>
                <a:schemeClr val="dk1"/>
              </a:solidFill>
              <a:latin typeface="Gill Sans MT"/>
            </a:endParaRPr>
          </a:p>
        </p:txBody>
      </p:sp>
      <p:sp>
        <p:nvSpPr>
          <p:cNvPr id="3" name="PlaceHolder 2"/>
          <p:cNvSpPr>
            <a:spLocks noGrp="1"/>
          </p:cNvSpPr>
          <p:nvPr>
            <p:ph type="ftr" idx="2"/>
          </p:nvPr>
        </p:nvSpPr>
        <p:spPr/>
        <p:txBody>
          <a:bodyPr/>
          <a:p>
            <a:r>
              <a:t>Footer</a:t>
            </a:r>
          </a:p>
        </p:txBody>
      </p:sp>
      <p:sp>
        <p:nvSpPr>
          <p:cNvPr id="4" name="PlaceHolder 3"/>
          <p:cNvSpPr>
            <a:spLocks noGrp="1"/>
          </p:cNvSpPr>
          <p:nvPr>
            <p:ph type="sldNum" idx="3"/>
          </p:nvPr>
        </p:nvSpPr>
        <p:spPr/>
        <p:txBody>
          <a:bodyPr/>
          <a:p>
            <a:fld id="{8A4C9EB7-AD3E-4A2E-8FB8-5721BF19FD6E}" type="slidenum">
              <a:t>&lt;#&gt;</a:t>
            </a:fld>
          </a:p>
        </p:txBody>
      </p:sp>
      <p:sp>
        <p:nvSpPr>
          <p:cNvPr id="5" name="PlaceHolder 4"/>
          <p:cNvSpPr>
            <a:spLocks noGrp="1"/>
          </p:cNvSpPr>
          <p:nvPr>
            <p:ph type="dt" idx="1"/>
          </p:nvPr>
        </p:nvSpPr>
        <p:spPr/>
        <p:txBody>
          <a:bodyPr/>
          <a:p>
            <a:r>
              <a:rPr lang="cs-CZ"/>
              <a:t/>
            </a: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7"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endParaRPr b="0" lang="cs-CZ" sz="3200" spc="-1" strike="noStrike">
              <a:solidFill>
                <a:srgbClr val="000000"/>
              </a:solidFill>
              <a:latin typeface="Arial"/>
            </a:endParaRPr>
          </a:p>
        </p:txBody>
      </p:sp>
      <p:sp>
        <p:nvSpPr>
          <p:cNvPr id="3" name="PlaceHolder 2"/>
          <p:cNvSpPr>
            <a:spLocks noGrp="1"/>
          </p:cNvSpPr>
          <p:nvPr>
            <p:ph type="ftr" idx="2"/>
          </p:nvPr>
        </p:nvSpPr>
        <p:spPr/>
        <p:txBody>
          <a:bodyPr/>
          <a:p>
            <a:r>
              <a:t>Footer</a:t>
            </a:r>
          </a:p>
        </p:txBody>
      </p:sp>
      <p:sp>
        <p:nvSpPr>
          <p:cNvPr id="4" name="PlaceHolder 3"/>
          <p:cNvSpPr>
            <a:spLocks noGrp="1"/>
          </p:cNvSpPr>
          <p:nvPr>
            <p:ph type="sldNum" idx="3"/>
          </p:nvPr>
        </p:nvSpPr>
        <p:spPr/>
        <p:txBody>
          <a:bodyPr/>
          <a:p>
            <a:fld id="{948EEF9D-5769-43BC-AE60-1C9359A9E49C}" type="slidenum">
              <a:t>&lt;#&gt;</a:t>
            </a:fld>
          </a:p>
        </p:txBody>
      </p:sp>
      <p:sp>
        <p:nvSpPr>
          <p:cNvPr id="5" name="PlaceHolder 4"/>
          <p:cNvSpPr>
            <a:spLocks noGrp="1"/>
          </p:cNvSpPr>
          <p:nvPr>
            <p:ph type="dt" idx="1"/>
          </p:nvPr>
        </p:nvSpPr>
        <p:spPr/>
        <p:txBody>
          <a:bodyPr/>
          <a:p>
            <a:r>
              <a:rPr lang="cs-CZ"/>
              <a:t/>
            </a: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buNone/>
            </a:pPr>
            <a:endParaRPr b="0" lang="en-US" sz="1800" spc="-1" strike="noStrike">
              <a:solidFill>
                <a:schemeClr val="dk1"/>
              </a:solidFill>
              <a:latin typeface="Gill Sans MT"/>
            </a:endParaRPr>
          </a:p>
        </p:txBody>
      </p:sp>
      <p:sp>
        <p:nvSpPr>
          <p:cNvPr id="19" name="PlaceHolder 2"/>
          <p:cNvSpPr>
            <a:spLocks noGrp="1"/>
          </p:cNvSpPr>
          <p:nvPr>
            <p:ph/>
          </p:nvPr>
        </p:nvSpPr>
        <p:spPr>
          <a:xfrm>
            <a:off x="0" y="0"/>
            <a:ext cx="2394000" cy="3270960"/>
          </a:xfrm>
          <a:prstGeom prst="rect">
            <a:avLst/>
          </a:prstGeom>
          <a:noFill/>
          <a:ln w="0">
            <a:noFill/>
          </a:ln>
        </p:spPr>
        <p:txBody>
          <a:bodyPr lIns="0" rIns="0" tIns="0" bIns="0" anchor="t">
            <a:normAutofit/>
          </a:bodyPr>
          <a:p>
            <a:pPr indent="0">
              <a:lnSpc>
                <a:spcPct val="110000"/>
              </a:lnSpc>
              <a:spcBef>
                <a:spcPts val="1417"/>
              </a:spcBef>
              <a:buNone/>
            </a:pPr>
            <a:endParaRPr b="0" lang="en-US" sz="2000" spc="-1" strike="noStrike">
              <a:solidFill>
                <a:schemeClr val="dk1">
                  <a:lumMod val="65000"/>
                  <a:lumOff val="35000"/>
                </a:schemeClr>
              </a:solidFill>
              <a:latin typeface="Gill Sans MT"/>
            </a:endParaRPr>
          </a:p>
        </p:txBody>
      </p:sp>
      <p:sp>
        <p:nvSpPr>
          <p:cNvPr id="20" name="PlaceHolder 3"/>
          <p:cNvSpPr>
            <a:spLocks noGrp="1"/>
          </p:cNvSpPr>
          <p:nvPr>
            <p:ph/>
          </p:nvPr>
        </p:nvSpPr>
        <p:spPr>
          <a:xfrm>
            <a:off x="2514240" y="0"/>
            <a:ext cx="2394000" cy="6857640"/>
          </a:xfrm>
          <a:prstGeom prst="rect">
            <a:avLst/>
          </a:prstGeom>
          <a:noFill/>
          <a:ln w="0">
            <a:noFill/>
          </a:ln>
        </p:spPr>
        <p:txBody>
          <a:bodyPr lIns="0" rIns="0" tIns="0" bIns="0" anchor="t">
            <a:normAutofit/>
          </a:bodyPr>
          <a:p>
            <a:pPr indent="0">
              <a:lnSpc>
                <a:spcPct val="110000"/>
              </a:lnSpc>
              <a:spcBef>
                <a:spcPts val="1417"/>
              </a:spcBef>
              <a:buNone/>
            </a:pPr>
            <a:endParaRPr b="0" lang="en-US" sz="2000" spc="-1" strike="noStrike">
              <a:solidFill>
                <a:schemeClr val="dk1">
                  <a:lumMod val="65000"/>
                  <a:lumOff val="35000"/>
                </a:schemeClr>
              </a:solidFill>
              <a:latin typeface="Gill Sans MT"/>
            </a:endParaRPr>
          </a:p>
        </p:txBody>
      </p:sp>
      <p:sp>
        <p:nvSpPr>
          <p:cNvPr id="21" name="PlaceHolder 4"/>
          <p:cNvSpPr>
            <a:spLocks noGrp="1"/>
          </p:cNvSpPr>
          <p:nvPr>
            <p:ph/>
          </p:nvPr>
        </p:nvSpPr>
        <p:spPr>
          <a:xfrm>
            <a:off x="0" y="3582000"/>
            <a:ext cx="2394000" cy="3270960"/>
          </a:xfrm>
          <a:prstGeom prst="rect">
            <a:avLst/>
          </a:prstGeom>
          <a:noFill/>
          <a:ln w="0">
            <a:noFill/>
          </a:ln>
        </p:spPr>
        <p:txBody>
          <a:bodyPr lIns="0" rIns="0" tIns="0" bIns="0" anchor="t">
            <a:normAutofit/>
          </a:bodyPr>
          <a:p>
            <a:pPr indent="0">
              <a:lnSpc>
                <a:spcPct val="110000"/>
              </a:lnSpc>
              <a:spcBef>
                <a:spcPts val="1417"/>
              </a:spcBef>
              <a:buNone/>
            </a:pPr>
            <a:endParaRPr b="0" lang="en-US" sz="2000" spc="-1" strike="noStrike">
              <a:solidFill>
                <a:schemeClr val="dk1">
                  <a:lumMod val="65000"/>
                  <a:lumOff val="35000"/>
                </a:schemeClr>
              </a:solidFill>
              <a:latin typeface="Gill Sans MT"/>
            </a:endParaRPr>
          </a:p>
        </p:txBody>
      </p:sp>
      <p:sp>
        <p:nvSpPr>
          <p:cNvPr id="6" name="PlaceHolder 5"/>
          <p:cNvSpPr>
            <a:spLocks noGrp="1"/>
          </p:cNvSpPr>
          <p:nvPr>
            <p:ph type="ftr" idx="2"/>
          </p:nvPr>
        </p:nvSpPr>
        <p:spPr/>
        <p:txBody>
          <a:bodyPr/>
          <a:p>
            <a:r>
              <a:t>Footer</a:t>
            </a:r>
          </a:p>
        </p:txBody>
      </p:sp>
      <p:sp>
        <p:nvSpPr>
          <p:cNvPr id="7" name="PlaceHolder 6"/>
          <p:cNvSpPr>
            <a:spLocks noGrp="1"/>
          </p:cNvSpPr>
          <p:nvPr>
            <p:ph type="sldNum" idx="3"/>
          </p:nvPr>
        </p:nvSpPr>
        <p:spPr/>
        <p:txBody>
          <a:bodyPr/>
          <a:p>
            <a:fld id="{C7A74447-6E0C-4A2E-88D1-E49F65E8DCA6}" type="slidenum">
              <a:t>&lt;#&gt;</a:t>
            </a:fld>
          </a:p>
        </p:txBody>
      </p:sp>
      <p:sp>
        <p:nvSpPr>
          <p:cNvPr id="8" name="PlaceHolder 7"/>
          <p:cNvSpPr>
            <a:spLocks noGrp="1"/>
          </p:cNvSpPr>
          <p:nvPr>
            <p:ph type="dt" idx="1"/>
          </p:nvPr>
        </p:nvSpPr>
        <p:spPr/>
        <p:txBody>
          <a:bodyPr/>
          <a:p>
            <a:r>
              <a:rPr lang="cs-CZ"/>
              <a:t/>
            </a: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2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buNone/>
            </a:pPr>
            <a:endParaRPr b="0" lang="en-US" sz="1800" spc="-1" strike="noStrike">
              <a:solidFill>
                <a:schemeClr val="dk1"/>
              </a:solidFill>
              <a:latin typeface="Gill Sans MT"/>
            </a:endParaRPr>
          </a:p>
        </p:txBody>
      </p:sp>
      <p:sp>
        <p:nvSpPr>
          <p:cNvPr id="23" name="PlaceHolder 2"/>
          <p:cNvSpPr>
            <a:spLocks noGrp="1"/>
          </p:cNvSpPr>
          <p:nvPr>
            <p:ph/>
          </p:nvPr>
        </p:nvSpPr>
        <p:spPr>
          <a:xfrm>
            <a:off x="0" y="0"/>
            <a:ext cx="2394000" cy="6857640"/>
          </a:xfrm>
          <a:prstGeom prst="rect">
            <a:avLst/>
          </a:prstGeom>
          <a:noFill/>
          <a:ln w="0">
            <a:noFill/>
          </a:ln>
        </p:spPr>
        <p:txBody>
          <a:bodyPr lIns="0" rIns="0" tIns="0" bIns="0" anchor="t">
            <a:normAutofit/>
          </a:bodyPr>
          <a:p>
            <a:pPr indent="0">
              <a:lnSpc>
                <a:spcPct val="110000"/>
              </a:lnSpc>
              <a:spcBef>
                <a:spcPts val="1417"/>
              </a:spcBef>
              <a:buNone/>
            </a:pPr>
            <a:endParaRPr b="0" lang="en-US" sz="2000" spc="-1" strike="noStrike">
              <a:solidFill>
                <a:schemeClr val="dk1">
                  <a:lumMod val="65000"/>
                  <a:lumOff val="35000"/>
                </a:schemeClr>
              </a:solidFill>
              <a:latin typeface="Gill Sans MT"/>
            </a:endParaRPr>
          </a:p>
        </p:txBody>
      </p:sp>
      <p:sp>
        <p:nvSpPr>
          <p:cNvPr id="24" name="PlaceHolder 3"/>
          <p:cNvSpPr>
            <a:spLocks noGrp="1"/>
          </p:cNvSpPr>
          <p:nvPr>
            <p:ph/>
          </p:nvPr>
        </p:nvSpPr>
        <p:spPr>
          <a:xfrm>
            <a:off x="2514240" y="0"/>
            <a:ext cx="2394000" cy="3270960"/>
          </a:xfrm>
          <a:prstGeom prst="rect">
            <a:avLst/>
          </a:prstGeom>
          <a:noFill/>
          <a:ln w="0">
            <a:noFill/>
          </a:ln>
        </p:spPr>
        <p:txBody>
          <a:bodyPr lIns="0" rIns="0" tIns="0" bIns="0" anchor="t">
            <a:normAutofit/>
          </a:bodyPr>
          <a:p>
            <a:pPr indent="0">
              <a:lnSpc>
                <a:spcPct val="110000"/>
              </a:lnSpc>
              <a:spcBef>
                <a:spcPts val="1417"/>
              </a:spcBef>
              <a:buNone/>
            </a:pPr>
            <a:endParaRPr b="0" lang="en-US" sz="2000" spc="-1" strike="noStrike">
              <a:solidFill>
                <a:schemeClr val="dk1">
                  <a:lumMod val="65000"/>
                  <a:lumOff val="35000"/>
                </a:schemeClr>
              </a:solidFill>
              <a:latin typeface="Gill Sans MT"/>
            </a:endParaRPr>
          </a:p>
        </p:txBody>
      </p:sp>
      <p:sp>
        <p:nvSpPr>
          <p:cNvPr id="25" name="PlaceHolder 4"/>
          <p:cNvSpPr>
            <a:spLocks noGrp="1"/>
          </p:cNvSpPr>
          <p:nvPr>
            <p:ph/>
          </p:nvPr>
        </p:nvSpPr>
        <p:spPr>
          <a:xfrm>
            <a:off x="2514240" y="3582000"/>
            <a:ext cx="2394000" cy="3270960"/>
          </a:xfrm>
          <a:prstGeom prst="rect">
            <a:avLst/>
          </a:prstGeom>
          <a:noFill/>
          <a:ln w="0">
            <a:noFill/>
          </a:ln>
        </p:spPr>
        <p:txBody>
          <a:bodyPr lIns="0" rIns="0" tIns="0" bIns="0" anchor="t">
            <a:normAutofit/>
          </a:bodyPr>
          <a:p>
            <a:pPr indent="0">
              <a:lnSpc>
                <a:spcPct val="110000"/>
              </a:lnSpc>
              <a:spcBef>
                <a:spcPts val="1417"/>
              </a:spcBef>
              <a:buNone/>
            </a:pPr>
            <a:endParaRPr b="0" lang="en-US" sz="2000" spc="-1" strike="noStrike">
              <a:solidFill>
                <a:schemeClr val="dk1">
                  <a:lumMod val="65000"/>
                  <a:lumOff val="35000"/>
                </a:schemeClr>
              </a:solidFill>
              <a:latin typeface="Gill Sans MT"/>
            </a:endParaRPr>
          </a:p>
        </p:txBody>
      </p:sp>
      <p:sp>
        <p:nvSpPr>
          <p:cNvPr id="6" name="PlaceHolder 5"/>
          <p:cNvSpPr>
            <a:spLocks noGrp="1"/>
          </p:cNvSpPr>
          <p:nvPr>
            <p:ph type="ftr" idx="2"/>
          </p:nvPr>
        </p:nvSpPr>
        <p:spPr/>
        <p:txBody>
          <a:bodyPr/>
          <a:p>
            <a:r>
              <a:t>Footer</a:t>
            </a:r>
          </a:p>
        </p:txBody>
      </p:sp>
      <p:sp>
        <p:nvSpPr>
          <p:cNvPr id="7" name="PlaceHolder 6"/>
          <p:cNvSpPr>
            <a:spLocks noGrp="1"/>
          </p:cNvSpPr>
          <p:nvPr>
            <p:ph type="sldNum" idx="3"/>
          </p:nvPr>
        </p:nvSpPr>
        <p:spPr/>
        <p:txBody>
          <a:bodyPr/>
          <a:p>
            <a:fld id="{29673FE1-8181-48F6-B88F-DF64C026EFCB}" type="slidenum">
              <a:t>&lt;#&gt;</a:t>
            </a:fld>
          </a:p>
        </p:txBody>
      </p:sp>
      <p:sp>
        <p:nvSpPr>
          <p:cNvPr id="8" name="PlaceHolder 7"/>
          <p:cNvSpPr>
            <a:spLocks noGrp="1"/>
          </p:cNvSpPr>
          <p:nvPr>
            <p:ph type="dt" idx="1"/>
          </p:nvPr>
        </p:nvSpPr>
        <p:spPr/>
        <p:txBody>
          <a:bodyPr/>
          <a:p>
            <a:r>
              <a:rPr lang="cs-CZ"/>
              <a:t/>
            </a: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buNone/>
            </a:pPr>
            <a:endParaRPr b="0" lang="en-US" sz="1800" spc="-1" strike="noStrike">
              <a:solidFill>
                <a:schemeClr val="dk1"/>
              </a:solidFill>
              <a:latin typeface="Gill Sans MT"/>
            </a:endParaRPr>
          </a:p>
        </p:txBody>
      </p:sp>
      <p:sp>
        <p:nvSpPr>
          <p:cNvPr id="27" name="PlaceHolder 2"/>
          <p:cNvSpPr>
            <a:spLocks noGrp="1"/>
          </p:cNvSpPr>
          <p:nvPr>
            <p:ph/>
          </p:nvPr>
        </p:nvSpPr>
        <p:spPr>
          <a:xfrm>
            <a:off x="0" y="0"/>
            <a:ext cx="2394000" cy="3270960"/>
          </a:xfrm>
          <a:prstGeom prst="rect">
            <a:avLst/>
          </a:prstGeom>
          <a:noFill/>
          <a:ln w="0">
            <a:noFill/>
          </a:ln>
        </p:spPr>
        <p:txBody>
          <a:bodyPr lIns="0" rIns="0" tIns="0" bIns="0" anchor="t">
            <a:normAutofit/>
          </a:bodyPr>
          <a:p>
            <a:pPr indent="0">
              <a:lnSpc>
                <a:spcPct val="110000"/>
              </a:lnSpc>
              <a:spcBef>
                <a:spcPts val="1417"/>
              </a:spcBef>
              <a:buNone/>
            </a:pPr>
            <a:endParaRPr b="0" lang="en-US" sz="2000" spc="-1" strike="noStrike">
              <a:solidFill>
                <a:schemeClr val="dk1">
                  <a:lumMod val="65000"/>
                  <a:lumOff val="35000"/>
                </a:schemeClr>
              </a:solidFill>
              <a:latin typeface="Gill Sans MT"/>
            </a:endParaRPr>
          </a:p>
        </p:txBody>
      </p:sp>
      <p:sp>
        <p:nvSpPr>
          <p:cNvPr id="28" name="PlaceHolder 3"/>
          <p:cNvSpPr>
            <a:spLocks noGrp="1"/>
          </p:cNvSpPr>
          <p:nvPr>
            <p:ph/>
          </p:nvPr>
        </p:nvSpPr>
        <p:spPr>
          <a:xfrm>
            <a:off x="2514240" y="0"/>
            <a:ext cx="2394000" cy="3270960"/>
          </a:xfrm>
          <a:prstGeom prst="rect">
            <a:avLst/>
          </a:prstGeom>
          <a:noFill/>
          <a:ln w="0">
            <a:noFill/>
          </a:ln>
        </p:spPr>
        <p:txBody>
          <a:bodyPr lIns="0" rIns="0" tIns="0" bIns="0" anchor="t">
            <a:normAutofit/>
          </a:bodyPr>
          <a:p>
            <a:pPr indent="0">
              <a:lnSpc>
                <a:spcPct val="110000"/>
              </a:lnSpc>
              <a:spcBef>
                <a:spcPts val="1417"/>
              </a:spcBef>
              <a:buNone/>
            </a:pPr>
            <a:endParaRPr b="0" lang="en-US" sz="2000" spc="-1" strike="noStrike">
              <a:solidFill>
                <a:schemeClr val="dk1">
                  <a:lumMod val="65000"/>
                  <a:lumOff val="35000"/>
                </a:schemeClr>
              </a:solidFill>
              <a:latin typeface="Gill Sans MT"/>
            </a:endParaRPr>
          </a:p>
        </p:txBody>
      </p:sp>
      <p:sp>
        <p:nvSpPr>
          <p:cNvPr id="29" name="PlaceHolder 4"/>
          <p:cNvSpPr>
            <a:spLocks noGrp="1"/>
          </p:cNvSpPr>
          <p:nvPr>
            <p:ph/>
          </p:nvPr>
        </p:nvSpPr>
        <p:spPr>
          <a:xfrm>
            <a:off x="0" y="3582000"/>
            <a:ext cx="4906440" cy="3270960"/>
          </a:xfrm>
          <a:prstGeom prst="rect">
            <a:avLst/>
          </a:prstGeom>
          <a:noFill/>
          <a:ln w="0">
            <a:noFill/>
          </a:ln>
        </p:spPr>
        <p:txBody>
          <a:bodyPr lIns="0" rIns="0" tIns="0" bIns="0" anchor="t">
            <a:normAutofit/>
          </a:bodyPr>
          <a:p>
            <a:pPr indent="0">
              <a:lnSpc>
                <a:spcPct val="110000"/>
              </a:lnSpc>
              <a:spcBef>
                <a:spcPts val="1417"/>
              </a:spcBef>
              <a:buNone/>
            </a:pPr>
            <a:endParaRPr b="0" lang="en-US" sz="2000" spc="-1" strike="noStrike">
              <a:solidFill>
                <a:schemeClr val="dk1">
                  <a:lumMod val="65000"/>
                  <a:lumOff val="35000"/>
                </a:schemeClr>
              </a:solidFill>
              <a:latin typeface="Gill Sans MT"/>
            </a:endParaRPr>
          </a:p>
        </p:txBody>
      </p:sp>
      <p:sp>
        <p:nvSpPr>
          <p:cNvPr id="6" name="PlaceHolder 5"/>
          <p:cNvSpPr>
            <a:spLocks noGrp="1"/>
          </p:cNvSpPr>
          <p:nvPr>
            <p:ph type="ftr" idx="2"/>
          </p:nvPr>
        </p:nvSpPr>
        <p:spPr/>
        <p:txBody>
          <a:bodyPr/>
          <a:p>
            <a:r>
              <a:t>Footer</a:t>
            </a:r>
          </a:p>
        </p:txBody>
      </p:sp>
      <p:sp>
        <p:nvSpPr>
          <p:cNvPr id="7" name="PlaceHolder 6"/>
          <p:cNvSpPr>
            <a:spLocks noGrp="1"/>
          </p:cNvSpPr>
          <p:nvPr>
            <p:ph type="sldNum" idx="3"/>
          </p:nvPr>
        </p:nvSpPr>
        <p:spPr/>
        <p:txBody>
          <a:bodyPr/>
          <a:p>
            <a:fld id="{4845414E-6430-43E7-8F3D-9960E4DD4E96}" type="slidenum">
              <a:t>&lt;#&gt;</a:t>
            </a:fld>
          </a:p>
        </p:txBody>
      </p:sp>
      <p:sp>
        <p:nvSpPr>
          <p:cNvPr id="8" name="PlaceHolder 7"/>
          <p:cNvSpPr>
            <a:spLocks noGrp="1"/>
          </p:cNvSpPr>
          <p:nvPr>
            <p:ph type="dt" idx="1"/>
          </p:nvPr>
        </p:nvSpPr>
        <p:spPr/>
        <p:txBody>
          <a:bodyPr/>
          <a:p>
            <a:r>
              <a:rPr lang="cs-CZ"/>
              <a:t/>
            </a: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
</Relationships>
</file>

<file path=ppt/slideMasters/_rels/slideMaster2.xml.rels><?xml version="1.0" encoding="UTF-8"?>
<Relationships xmlns="http://schemas.openxmlformats.org/package/2006/relationships"><Relationship Id="rId1" Type="http://schemas.openxmlformats.org/officeDocument/2006/relationships/theme" Target="../theme/theme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 Id="rId11" Type="http://schemas.openxmlformats.org/officeDocument/2006/relationships/slideLayout" Target="../slideLayouts/slideLayout22.xml"/><Relationship Id="rId12" Type="http://schemas.openxmlformats.org/officeDocument/2006/relationships/slideLayout" Target="../slideLayouts/slideLayout23.xml"/><Relationship Id="rId13" Type="http://schemas.openxmlformats.org/officeDocument/2006/relationships/slideLayout" Target="../slideLayouts/slideLayout24.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accent1"/>
        </a:solidFill>
      </p:bgPr>
    </p:bg>
    <p:spTree>
      <p:nvGrpSpPr>
        <p:cNvPr id="1" name=""/>
        <p:cNvGrpSpPr/>
        <p:nvPr/>
      </p:nvGrpSpPr>
      <p:grpSpPr>
        <a:xfrm>
          <a:off x="0" y="0"/>
          <a:ext cx="0" cy="0"/>
          <a:chOff x="0" y="0"/>
          <a:chExt cx="0" cy="0"/>
        </a:xfrm>
      </p:grpSpPr>
      <p:sp>
        <p:nvSpPr>
          <p:cNvPr id="0" name="Freeform 6" hidden="1"/>
          <p:cNvSpPr/>
          <p:nvPr/>
        </p:nvSpPr>
        <p:spPr>
          <a:xfrm>
            <a:off x="0" y="0"/>
            <a:ext cx="885600" cy="6857640"/>
          </a:xfrm>
          <a:custGeom>
            <a:avLst/>
            <a:gdLst>
              <a:gd name="textAreaLeft" fmla="*/ 0 w 885600"/>
              <a:gd name="textAreaRight" fmla="*/ 885960 w 885600"/>
              <a:gd name="textAreaTop" fmla="*/ 0 h 6857640"/>
              <a:gd name="textAreaBottom" fmla="*/ 6858000 h 6857640"/>
            </a:gdLst>
            <a:ahLst/>
            <a:rect l="textAreaLeft" t="textAreaTop" r="textAreaRight" b="textAreaBottom"/>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2"/>
          </a:solidFill>
          <a:ln w="0">
            <a:noFill/>
          </a:ln>
        </p:spPr>
        <p:style>
          <a:lnRef idx="0"/>
          <a:fillRef idx="0"/>
          <a:effectRef idx="0"/>
          <a:fontRef idx="minor"/>
        </p:style>
        <p:txBody>
          <a:bodyPr lIns="90000" rIns="90000" tIns="45000" bIns="45000" anchor="t">
            <a:noAutofit/>
          </a:bodyPr>
          <a:p>
            <a:endParaRPr b="0" lang="cs-CZ" sz="1800" spc="-1" strike="noStrike">
              <a:solidFill>
                <a:srgbClr val="ffffff"/>
              </a:solidFill>
              <a:latin typeface="Arial"/>
            </a:endParaRPr>
          </a:p>
        </p:txBody>
      </p:sp>
      <p:sp>
        <p:nvSpPr>
          <p:cNvPr id="1" name="Rectangle 11" hidden="1"/>
          <p:cNvSpPr/>
          <p:nvPr/>
        </p:nvSpPr>
        <p:spPr>
          <a:xfrm>
            <a:off x="11908440" y="0"/>
            <a:ext cx="282960" cy="6857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t">
            <a:noAutofit/>
          </a:bodyPr>
          <a:p>
            <a:endParaRPr b="0" lang="cs-CZ" sz="1800" spc="-1" strike="noStrike">
              <a:solidFill>
                <a:srgbClr val="000000"/>
              </a:solidFill>
              <a:latin typeface="Arial"/>
            </a:endParaRPr>
          </a:p>
        </p:txBody>
      </p:sp>
      <p:sp>
        <p:nvSpPr>
          <p:cNvPr id="2" name="Freeform 6"/>
          <p:cNvSpPr/>
          <p:nvPr/>
        </p:nvSpPr>
        <p:spPr>
          <a:xfrm>
            <a:off x="3557160" y="631080"/>
            <a:ext cx="5235120" cy="5229000"/>
          </a:xfrm>
          <a:custGeom>
            <a:avLst/>
            <a:gdLst>
              <a:gd name="textAreaLeft" fmla="*/ 0 w 5235120"/>
              <a:gd name="textAreaRight" fmla="*/ 5235480 w 5235120"/>
              <a:gd name="textAreaTop" fmla="*/ 0 h 5229000"/>
              <a:gd name="textAreaBottom" fmla="*/ 5229360 h 5229000"/>
            </a:gdLst>
            <a:ahLst/>
            <a:rect l="textAreaLeft" t="textAreaTop" r="textAreaRight" b="textAreaBottom"/>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ln>
        </p:spPr>
        <p:style>
          <a:lnRef idx="0"/>
          <a:fillRef idx="0"/>
          <a:effectRef idx="0"/>
          <a:fontRef idx="minor"/>
        </p:style>
        <p:txBody>
          <a:bodyPr lIns="90000" rIns="90000" tIns="45000" bIns="45000" anchor="t">
            <a:noAutofit/>
          </a:bodyPr>
          <a:p>
            <a:endParaRPr b="0" lang="cs-CZ" sz="1800" spc="-1" strike="noStrike">
              <a:solidFill>
                <a:srgbClr val="000000"/>
              </a:solidFill>
              <a:latin typeface="Arial"/>
            </a:endParaRPr>
          </a:p>
        </p:txBody>
      </p:sp>
      <p:sp>
        <p:nvSpPr>
          <p:cNvPr id="3" name="PlaceHolder 1"/>
          <p:cNvSpPr>
            <a:spLocks noGrp="1"/>
          </p:cNvSpPr>
          <p:nvPr>
            <p:ph type="title"/>
          </p:nvPr>
        </p:nvSpPr>
        <p:spPr>
          <a:xfrm>
            <a:off x="1078560" y="1098360"/>
            <a:ext cx="10317960" cy="4394520"/>
          </a:xfrm>
          <a:prstGeom prst="rect">
            <a:avLst/>
          </a:prstGeom>
          <a:noFill/>
          <a:ln w="0">
            <a:noFill/>
          </a:ln>
        </p:spPr>
        <p:txBody>
          <a:bodyPr lIns="91440" rIns="91440" tIns="45720" bIns="45720" anchor="ctr">
            <a:noAutofit/>
          </a:bodyPr>
          <a:p>
            <a:pPr indent="0" algn="ctr" defTabSz="914400">
              <a:lnSpc>
                <a:spcPct val="90000"/>
              </a:lnSpc>
              <a:buNone/>
            </a:pPr>
            <a:r>
              <a:rPr b="0" lang="cs-CZ" sz="10000" spc="797" strike="noStrike" cap="all">
                <a:solidFill>
                  <a:schemeClr val="dk2"/>
                </a:solidFill>
                <a:latin typeface="Impact"/>
              </a:rPr>
              <a:t>Kliknutím lze upravit styl.</a:t>
            </a:r>
            <a:endParaRPr b="0" lang="en-US" sz="10000" spc="-1" strike="noStrike">
              <a:solidFill>
                <a:schemeClr val="dk1"/>
              </a:solidFill>
              <a:latin typeface="Gill Sans MT"/>
            </a:endParaRPr>
          </a:p>
        </p:txBody>
      </p:sp>
      <p:sp>
        <p:nvSpPr>
          <p:cNvPr id="4" name="PlaceHolder 2"/>
          <p:cNvSpPr>
            <a:spLocks noGrp="1"/>
          </p:cNvSpPr>
          <p:nvPr>
            <p:ph type="dt" idx="1"/>
          </p:nvPr>
        </p:nvSpPr>
        <p:spPr>
          <a:xfrm>
            <a:off x="1078560" y="6375600"/>
            <a:ext cx="2329200" cy="348120"/>
          </a:xfrm>
          <a:prstGeom prst="rect">
            <a:avLst/>
          </a:prstGeom>
          <a:noFill/>
          <a:ln w="0">
            <a:noFill/>
          </a:ln>
        </p:spPr>
        <p:txBody>
          <a:bodyPr lIns="91440" rIns="91440" tIns="45720" bIns="45720" anchor="ctr">
            <a:noAutofit/>
          </a:bodyPr>
          <a:lstStyle>
            <a:lvl1pPr indent="0" defTabSz="457200">
              <a:lnSpc>
                <a:spcPct val="100000"/>
              </a:lnSpc>
              <a:buNone/>
              <a:defRPr b="0" lang="en-US" sz="1200" spc="-1" strike="noStrike">
                <a:solidFill>
                  <a:schemeClr val="accent1">
                    <a:lumMod val="65000"/>
                    <a:lumOff val="35000"/>
                  </a:schemeClr>
                </a:solidFill>
                <a:latin typeface="Gill Sans MT"/>
              </a:defRPr>
            </a:lvl1pPr>
          </a:lstStyle>
          <a:p>
            <a:pPr indent="0" defTabSz="457200">
              <a:lnSpc>
                <a:spcPct val="100000"/>
              </a:lnSpc>
              <a:buNone/>
            </a:pPr>
            <a:r>
              <a:rPr b="0" lang="en-US" sz="1200" spc="-1" strike="noStrike">
                <a:solidFill>
                  <a:schemeClr val="accent1">
                    <a:lumMod val="65000"/>
                    <a:lumOff val="35000"/>
                  </a:schemeClr>
                </a:solidFill>
                <a:latin typeface="Gill Sans MT"/>
              </a:rPr>
              <a:t>&lt;datum/čas&gt;</a:t>
            </a:r>
            <a:endParaRPr b="0" lang="cs-CZ" sz="1200" spc="-1" strike="noStrike">
              <a:solidFill>
                <a:srgbClr val="000000"/>
              </a:solidFill>
              <a:latin typeface="Times New Roman"/>
            </a:endParaRPr>
          </a:p>
        </p:txBody>
      </p:sp>
      <p:sp>
        <p:nvSpPr>
          <p:cNvPr id="5" name="PlaceHolder 3"/>
          <p:cNvSpPr>
            <a:spLocks noGrp="1"/>
          </p:cNvSpPr>
          <p:nvPr>
            <p:ph type="ftr" idx="2"/>
          </p:nvPr>
        </p:nvSpPr>
        <p:spPr>
          <a:xfrm>
            <a:off x="4180320" y="6375600"/>
            <a:ext cx="4114440" cy="345600"/>
          </a:xfrm>
          <a:prstGeom prst="rect">
            <a:avLst/>
          </a:prstGeom>
          <a:noFill/>
          <a:ln w="0">
            <a:noFill/>
          </a:ln>
        </p:spPr>
        <p:txBody>
          <a:bodyPr lIns="91440" rIns="91440" tIns="45720" bIns="45720" anchor="ctr">
            <a:noAutofit/>
          </a:bodyPr>
          <a:lstStyle>
            <a:lvl1pPr indent="0" algn="ctr">
              <a:buNone/>
              <a:defRPr b="0" lang="cs-CZ" sz="1400" spc="-1" strike="noStrike">
                <a:solidFill>
                  <a:srgbClr val="000000"/>
                </a:solidFill>
                <a:latin typeface="Times New Roman"/>
              </a:defRPr>
            </a:lvl1pPr>
          </a:lstStyle>
          <a:p>
            <a:pPr indent="0" algn="ctr">
              <a:buNone/>
            </a:pPr>
            <a:r>
              <a:rPr b="0" lang="cs-CZ" sz="1400" spc="-1" strike="noStrike">
                <a:solidFill>
                  <a:srgbClr val="000000"/>
                </a:solidFill>
                <a:latin typeface="Times New Roman"/>
              </a:rPr>
              <a:t>&lt;zápatí&gt;</a:t>
            </a:r>
            <a:endParaRPr b="0" lang="cs-CZ" sz="1400" spc="-1" strike="noStrike">
              <a:solidFill>
                <a:srgbClr val="000000"/>
              </a:solidFill>
              <a:latin typeface="Times New Roman"/>
            </a:endParaRPr>
          </a:p>
        </p:txBody>
      </p:sp>
      <p:sp>
        <p:nvSpPr>
          <p:cNvPr id="6" name="PlaceHolder 4"/>
          <p:cNvSpPr>
            <a:spLocks noGrp="1"/>
          </p:cNvSpPr>
          <p:nvPr>
            <p:ph type="sldNum" idx="3"/>
          </p:nvPr>
        </p:nvSpPr>
        <p:spPr>
          <a:xfrm>
            <a:off x="9067320" y="6375600"/>
            <a:ext cx="2329200" cy="345600"/>
          </a:xfrm>
          <a:prstGeom prst="rect">
            <a:avLst/>
          </a:prstGeom>
          <a:noFill/>
          <a:ln w="0">
            <a:noFill/>
          </a:ln>
        </p:spPr>
        <p:txBody>
          <a:bodyPr lIns="91440" rIns="91440" tIns="45720" bIns="45720" anchor="ctr">
            <a:noAutofit/>
          </a:bodyPr>
          <a:lstStyle>
            <a:lvl1pPr indent="0" algn="r" defTabSz="457200">
              <a:lnSpc>
                <a:spcPct val="100000"/>
              </a:lnSpc>
              <a:buNone/>
              <a:defRPr b="0" lang="en-US" sz="1200" spc="-1" strike="noStrike">
                <a:solidFill>
                  <a:schemeClr val="accent1">
                    <a:lumMod val="65000"/>
                    <a:lumOff val="35000"/>
                  </a:schemeClr>
                </a:solidFill>
                <a:latin typeface="Gill Sans MT"/>
              </a:defRPr>
            </a:lvl1pPr>
          </a:lstStyle>
          <a:p>
            <a:pPr indent="0" algn="r" defTabSz="457200">
              <a:lnSpc>
                <a:spcPct val="100000"/>
              </a:lnSpc>
              <a:buNone/>
            </a:pPr>
            <a:fld id="{8B402699-1BF5-4CCC-A212-97E739112F87}" type="slidenum">
              <a:rPr b="0" lang="en-US" sz="1200" spc="-1" strike="noStrike">
                <a:solidFill>
                  <a:schemeClr val="accent1">
                    <a:lumMod val="65000"/>
                    <a:lumOff val="35000"/>
                  </a:schemeClr>
                </a:solidFill>
                <a:latin typeface="Gill Sans MT"/>
              </a:rPr>
              <a:t>&lt;číslo&gt;</a:t>
            </a:fld>
            <a:endParaRPr b="0" lang="cs-CZ" sz="1200" spc="-1" strike="noStrike">
              <a:solidFill>
                <a:srgbClr val="000000"/>
              </a:solidFill>
              <a:latin typeface="Times New Roman"/>
            </a:endParaRPr>
          </a:p>
        </p:txBody>
      </p:sp>
      <p:sp>
        <p:nvSpPr>
          <p:cNvPr id="7" name="Rectangle 12"/>
          <p:cNvSpPr/>
          <p:nvPr/>
        </p:nvSpPr>
        <p:spPr>
          <a:xfrm>
            <a:off x="0" y="0"/>
            <a:ext cx="282960" cy="68576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t">
            <a:noAutofit/>
          </a:bodyPr>
          <a:p>
            <a:endParaRPr b="0" lang="cs-CZ" sz="1800" spc="-1" strike="noStrike">
              <a:solidFill>
                <a:srgbClr val="ffffff"/>
              </a:solidFill>
              <a:latin typeface="Arial"/>
            </a:endParaRPr>
          </a:p>
        </p:txBody>
      </p:sp>
      <p:sp>
        <p:nvSpPr>
          <p:cNvPr id="8" name="PlaceHolder 5"/>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lnSpc>
                <a:spcPct val="110000"/>
              </a:lnSpc>
              <a:spcBef>
                <a:spcPts val="1417"/>
              </a:spcBef>
              <a:buClr>
                <a:srgbClr val="000000"/>
              </a:buClr>
              <a:buSzPct val="45000"/>
              <a:buFont typeface="Wingdings" charset="2"/>
              <a:buChar char=""/>
            </a:pPr>
            <a:r>
              <a:rPr b="0" lang="en-US" sz="2000" spc="-1" strike="noStrike">
                <a:solidFill>
                  <a:schemeClr val="dk1">
                    <a:lumMod val="65000"/>
                    <a:lumOff val="35000"/>
                  </a:schemeClr>
                </a:solidFill>
                <a:latin typeface="Gill Sans MT"/>
              </a:rPr>
              <a:t>Klikněte pro úpravu formátu textu osnovy</a:t>
            </a:r>
            <a:endParaRPr b="0" lang="en-US" sz="2000" spc="-1" strike="noStrike">
              <a:solidFill>
                <a:schemeClr val="dk1">
                  <a:lumMod val="65000"/>
                  <a:lumOff val="35000"/>
                </a:schemeClr>
              </a:solidFill>
              <a:latin typeface="Gill Sans MT"/>
            </a:endParaRPr>
          </a:p>
          <a:p>
            <a:pPr lvl="1" marL="864000" indent="-324000">
              <a:lnSpc>
                <a:spcPct val="110000"/>
              </a:lnSpc>
              <a:spcBef>
                <a:spcPts val="1134"/>
              </a:spcBef>
              <a:buClr>
                <a:srgbClr val="000000"/>
              </a:buClr>
              <a:buSzPct val="75000"/>
              <a:buFont typeface="Symbol" charset="2"/>
              <a:buChar char=""/>
            </a:pPr>
            <a:r>
              <a:rPr b="0" lang="en-US" sz="1600" spc="-1" strike="noStrike">
                <a:solidFill>
                  <a:schemeClr val="dk1">
                    <a:lumMod val="65000"/>
                    <a:lumOff val="35000"/>
                  </a:schemeClr>
                </a:solidFill>
                <a:latin typeface="Gill Sans MT"/>
              </a:rPr>
              <a:t>Druhá úroveň</a:t>
            </a:r>
            <a:endParaRPr b="0" lang="en-US" sz="1600" spc="-1" strike="noStrike">
              <a:solidFill>
                <a:schemeClr val="dk1">
                  <a:lumMod val="65000"/>
                  <a:lumOff val="35000"/>
                </a:schemeClr>
              </a:solidFill>
              <a:latin typeface="Gill Sans MT"/>
            </a:endParaRPr>
          </a:p>
          <a:p>
            <a:pPr lvl="2" marL="1296000" indent="-288000">
              <a:lnSpc>
                <a:spcPct val="110000"/>
              </a:lnSpc>
              <a:spcBef>
                <a:spcPts val="850"/>
              </a:spcBef>
              <a:buClr>
                <a:srgbClr val="000000"/>
              </a:buClr>
              <a:buSzPct val="45000"/>
              <a:buFont typeface="Wingdings" charset="2"/>
              <a:buChar char=""/>
            </a:pPr>
            <a:r>
              <a:rPr b="0" lang="en-US" sz="1400" spc="-1" strike="noStrike">
                <a:solidFill>
                  <a:schemeClr val="dk1">
                    <a:lumMod val="65000"/>
                    <a:lumOff val="35000"/>
                  </a:schemeClr>
                </a:solidFill>
                <a:latin typeface="Gill Sans MT"/>
              </a:rPr>
              <a:t>Třetí úroveň</a:t>
            </a:r>
            <a:endParaRPr b="0" lang="en-US" sz="1400" spc="-1" strike="noStrike">
              <a:solidFill>
                <a:schemeClr val="dk1">
                  <a:lumMod val="65000"/>
                  <a:lumOff val="35000"/>
                </a:schemeClr>
              </a:solidFill>
              <a:latin typeface="Gill Sans MT"/>
            </a:endParaRPr>
          </a:p>
          <a:p>
            <a:pPr lvl="3" marL="1728000" indent="-216000">
              <a:lnSpc>
                <a:spcPct val="110000"/>
              </a:lnSpc>
              <a:spcBef>
                <a:spcPts val="567"/>
              </a:spcBef>
              <a:buClr>
                <a:srgbClr val="000000"/>
              </a:buClr>
              <a:buSzPct val="75000"/>
              <a:buFont typeface="Symbol" charset="2"/>
              <a:buChar char=""/>
            </a:pPr>
            <a:r>
              <a:rPr b="0" lang="en-US" sz="1400" spc="-1" strike="noStrike">
                <a:solidFill>
                  <a:schemeClr val="dk1">
                    <a:lumMod val="65000"/>
                    <a:lumOff val="35000"/>
                  </a:schemeClr>
                </a:solidFill>
                <a:latin typeface="Gill Sans MT"/>
              </a:rPr>
              <a:t>Čtvrtá úroveň osnovy</a:t>
            </a:r>
            <a:endParaRPr b="0" lang="en-US" sz="1400" spc="-1" strike="noStrike">
              <a:solidFill>
                <a:schemeClr val="dk1">
                  <a:lumMod val="65000"/>
                  <a:lumOff val="35000"/>
                </a:schemeClr>
              </a:solidFill>
              <a:latin typeface="Gill Sans MT"/>
            </a:endParaRPr>
          </a:p>
          <a:p>
            <a:pPr lvl="4" marL="2160000" indent="-216000">
              <a:lnSpc>
                <a:spcPct val="110000"/>
              </a:lnSpc>
              <a:spcBef>
                <a:spcPts val="283"/>
              </a:spcBef>
              <a:buClr>
                <a:srgbClr val="000000"/>
              </a:buClr>
              <a:buSzPct val="45000"/>
              <a:buFont typeface="Wingdings" charset="2"/>
              <a:buChar char=""/>
            </a:pPr>
            <a:r>
              <a:rPr b="0" lang="en-US" sz="2000" spc="-1" strike="noStrike">
                <a:solidFill>
                  <a:schemeClr val="dk1">
                    <a:lumMod val="65000"/>
                    <a:lumOff val="35000"/>
                  </a:schemeClr>
                </a:solidFill>
                <a:latin typeface="Gill Sans MT"/>
              </a:rPr>
              <a:t>Pátá úroveň osnovy</a:t>
            </a:r>
            <a:endParaRPr b="0" lang="en-US" sz="2000" spc="-1" strike="noStrike">
              <a:solidFill>
                <a:schemeClr val="dk1">
                  <a:lumMod val="65000"/>
                  <a:lumOff val="35000"/>
                </a:schemeClr>
              </a:solidFill>
              <a:latin typeface="Gill Sans MT"/>
            </a:endParaRPr>
          </a:p>
          <a:p>
            <a:pPr lvl="5" marL="2592000" indent="-216000">
              <a:lnSpc>
                <a:spcPct val="110000"/>
              </a:lnSpc>
              <a:spcBef>
                <a:spcPts val="283"/>
              </a:spcBef>
              <a:buClr>
                <a:srgbClr val="000000"/>
              </a:buClr>
              <a:buSzPct val="45000"/>
              <a:buFont typeface="Wingdings" charset="2"/>
              <a:buChar char=""/>
            </a:pPr>
            <a:r>
              <a:rPr b="0" lang="en-US" sz="2000" spc="-1" strike="noStrike">
                <a:solidFill>
                  <a:schemeClr val="dk1">
                    <a:lumMod val="65000"/>
                    <a:lumOff val="35000"/>
                  </a:schemeClr>
                </a:solidFill>
                <a:latin typeface="Gill Sans MT"/>
              </a:rPr>
              <a:t>Šestá úroveň</a:t>
            </a:r>
            <a:endParaRPr b="0" lang="en-US" sz="2000" spc="-1" strike="noStrike">
              <a:solidFill>
                <a:schemeClr val="dk1">
                  <a:lumMod val="65000"/>
                  <a:lumOff val="35000"/>
                </a:schemeClr>
              </a:solidFill>
              <a:latin typeface="Gill Sans MT"/>
            </a:endParaRPr>
          </a:p>
          <a:p>
            <a:pPr lvl="6" marL="3024000" indent="-216000">
              <a:lnSpc>
                <a:spcPct val="110000"/>
              </a:lnSpc>
              <a:spcBef>
                <a:spcPts val="283"/>
              </a:spcBef>
              <a:buClr>
                <a:srgbClr val="000000"/>
              </a:buClr>
              <a:buSzPct val="45000"/>
              <a:buFont typeface="Wingdings" charset="2"/>
              <a:buChar char=""/>
            </a:pPr>
            <a:r>
              <a:rPr b="0" lang="en-US" sz="2000" spc="-1" strike="noStrike">
                <a:solidFill>
                  <a:schemeClr val="dk1">
                    <a:lumMod val="65000"/>
                    <a:lumOff val="35000"/>
                  </a:schemeClr>
                </a:solidFill>
                <a:latin typeface="Gill Sans MT"/>
              </a:rPr>
              <a:t>Sedmá úroveň</a:t>
            </a:r>
            <a:endParaRPr b="0" lang="en-US" sz="2000" spc="-1" strike="noStrike">
              <a:solidFill>
                <a:schemeClr val="dk1">
                  <a:lumMod val="65000"/>
                  <a:lumOff val="35000"/>
                </a:schemeClr>
              </a:solidFill>
              <a:latin typeface="Gill Sans MT"/>
            </a:endParaRPr>
          </a:p>
        </p:txBody>
      </p:sp>
    </p:spTree>
  </p:cSld>
  <p:clrMap bg1="lt1" bg2="lt2" tx1="dk1"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sldMaster>
</file>

<file path=ppt/slideMasters/slideMaster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lt2"/>
        </a:solidFill>
      </p:bgPr>
    </p:bg>
    <p:spTree>
      <p:nvGrpSpPr>
        <p:cNvPr id="1" name=""/>
        <p:cNvGrpSpPr/>
        <p:nvPr/>
      </p:nvGrpSpPr>
      <p:grpSpPr>
        <a:xfrm>
          <a:off x="0" y="0"/>
          <a:ext cx="0" cy="0"/>
          <a:chOff x="0" y="0"/>
          <a:chExt cx="0" cy="0"/>
        </a:xfrm>
      </p:grpSpPr>
      <p:sp>
        <p:nvSpPr>
          <p:cNvPr id="45" name="Freeform 6"/>
          <p:cNvSpPr/>
          <p:nvPr/>
        </p:nvSpPr>
        <p:spPr>
          <a:xfrm>
            <a:off x="0" y="0"/>
            <a:ext cx="885600" cy="6857640"/>
          </a:xfrm>
          <a:custGeom>
            <a:avLst/>
            <a:gdLst>
              <a:gd name="textAreaLeft" fmla="*/ 0 w 885600"/>
              <a:gd name="textAreaRight" fmla="*/ 885960 w 885600"/>
              <a:gd name="textAreaTop" fmla="*/ 0 h 6857640"/>
              <a:gd name="textAreaBottom" fmla="*/ 6858000 h 6857640"/>
            </a:gdLst>
            <a:ahLst/>
            <a:rect l="textAreaLeft" t="textAreaTop" r="textAreaRight" b="textAreaBottom"/>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2"/>
          </a:solidFill>
          <a:ln w="0">
            <a:noFill/>
          </a:ln>
        </p:spPr>
        <p:style>
          <a:lnRef idx="0"/>
          <a:fillRef idx="0"/>
          <a:effectRef idx="0"/>
          <a:fontRef idx="minor"/>
        </p:style>
        <p:txBody>
          <a:bodyPr lIns="90000" rIns="90000" tIns="45000" bIns="45000" anchor="t">
            <a:noAutofit/>
          </a:bodyPr>
          <a:p>
            <a:endParaRPr b="0" lang="cs-CZ" sz="1800" spc="-1" strike="noStrike">
              <a:solidFill>
                <a:srgbClr val="ffffff"/>
              </a:solidFill>
              <a:latin typeface="Arial"/>
            </a:endParaRPr>
          </a:p>
        </p:txBody>
      </p:sp>
      <p:sp>
        <p:nvSpPr>
          <p:cNvPr id="46" name="Rectangle 11"/>
          <p:cNvSpPr/>
          <p:nvPr/>
        </p:nvSpPr>
        <p:spPr>
          <a:xfrm>
            <a:off x="11908440" y="0"/>
            <a:ext cx="282960" cy="6857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t">
            <a:noAutofit/>
          </a:bodyPr>
          <a:p>
            <a:endParaRPr b="0" lang="cs-CZ" sz="1800" spc="-1" strike="noStrike">
              <a:solidFill>
                <a:srgbClr val="000000"/>
              </a:solidFill>
              <a:latin typeface="Arial"/>
            </a:endParaRPr>
          </a:p>
        </p:txBody>
      </p:sp>
      <p:sp>
        <p:nvSpPr>
          <p:cNvPr id="47" name="PlaceHolder 1"/>
          <p:cNvSpPr>
            <a:spLocks noGrp="1"/>
          </p:cNvSpPr>
          <p:nvPr>
            <p:ph type="body"/>
          </p:nvPr>
        </p:nvSpPr>
        <p:spPr>
          <a:xfrm>
            <a:off x="0" y="0"/>
            <a:ext cx="4906440" cy="6857640"/>
          </a:xfrm>
          <a:prstGeom prst="rect">
            <a:avLst/>
          </a:prstGeom>
          <a:solidFill>
            <a:schemeClr val="lt2">
              <a:lumMod val="95000"/>
            </a:schemeClr>
          </a:solidFill>
          <a:ln w="0">
            <a:noFill/>
          </a:ln>
          <a:effectLst>
            <a:outerShdw dist="0" dir="0" blurRad="635040" rotWithShape="0">
              <a:srgbClr val="a4a4a4">
                <a:alpha val="20000"/>
              </a:srgbClr>
            </a:outerShdw>
          </a:effectLst>
        </p:spPr>
        <p:txBody>
          <a:bodyPr lIns="90000" rIns="90000" tIns="45000" bIns="45000" anchor="ctr">
            <a:noAutofit/>
          </a:bodyPr>
          <a:p>
            <a:pPr marL="432000" indent="-324000">
              <a:lnSpc>
                <a:spcPct val="110000"/>
              </a:lnSpc>
              <a:spcBef>
                <a:spcPts val="1417"/>
              </a:spcBef>
              <a:buClr>
                <a:srgbClr val="000000"/>
              </a:buClr>
              <a:buSzPct val="45000"/>
              <a:buFont typeface="Wingdings" charset="2"/>
              <a:buChar char=""/>
            </a:pPr>
            <a:r>
              <a:rPr b="0" lang="en-US" sz="1200" spc="-1" strike="noStrike">
                <a:solidFill>
                  <a:schemeClr val="dk1">
                    <a:lumMod val="65000"/>
                    <a:lumOff val="35000"/>
                  </a:schemeClr>
                </a:solidFill>
                <a:latin typeface="Gill Sans MT"/>
              </a:rPr>
              <a:t>Klikněte pro úpravu formátu textu osnovy</a:t>
            </a:r>
            <a:endParaRPr b="0" lang="en-US" sz="1200" spc="-1" strike="noStrike">
              <a:solidFill>
                <a:schemeClr val="dk1">
                  <a:lumMod val="65000"/>
                  <a:lumOff val="35000"/>
                </a:schemeClr>
              </a:solidFill>
              <a:latin typeface="Gill Sans MT"/>
            </a:endParaRPr>
          </a:p>
          <a:p>
            <a:pPr lvl="1" marL="864000" indent="-324000">
              <a:lnSpc>
                <a:spcPct val="110000"/>
              </a:lnSpc>
              <a:spcBef>
                <a:spcPts val="1134"/>
              </a:spcBef>
              <a:buClr>
                <a:srgbClr val="000000"/>
              </a:buClr>
              <a:buSzPct val="75000"/>
              <a:buFont typeface="Symbol" charset="2"/>
              <a:buChar char=""/>
            </a:pPr>
            <a:r>
              <a:rPr b="0" lang="en-US" sz="1200" spc="-1" strike="noStrike">
                <a:solidFill>
                  <a:schemeClr val="dk1">
                    <a:lumMod val="65000"/>
                    <a:lumOff val="35000"/>
                  </a:schemeClr>
                </a:solidFill>
                <a:latin typeface="Gill Sans MT"/>
              </a:rPr>
              <a:t>Druhá úroveň</a:t>
            </a:r>
            <a:endParaRPr b="0" lang="en-US" sz="1200" spc="-1" strike="noStrike">
              <a:solidFill>
                <a:schemeClr val="dk1">
                  <a:lumMod val="65000"/>
                  <a:lumOff val="35000"/>
                </a:schemeClr>
              </a:solidFill>
              <a:latin typeface="Gill Sans MT"/>
            </a:endParaRPr>
          </a:p>
          <a:p>
            <a:pPr lvl="2" marL="1296000" indent="-288000">
              <a:lnSpc>
                <a:spcPct val="110000"/>
              </a:lnSpc>
              <a:spcBef>
                <a:spcPts val="850"/>
              </a:spcBef>
              <a:buClr>
                <a:srgbClr val="000000"/>
              </a:buClr>
              <a:buSzPct val="45000"/>
              <a:buFont typeface="Wingdings" charset="2"/>
              <a:buChar char=""/>
            </a:pPr>
            <a:r>
              <a:rPr b="0" lang="en-US" sz="1200" spc="-1" strike="noStrike">
                <a:solidFill>
                  <a:schemeClr val="dk1">
                    <a:lumMod val="65000"/>
                    <a:lumOff val="35000"/>
                  </a:schemeClr>
                </a:solidFill>
                <a:latin typeface="Gill Sans MT"/>
              </a:rPr>
              <a:t>Třetí úroveň</a:t>
            </a:r>
            <a:endParaRPr b="0" lang="en-US" sz="1200" spc="-1" strike="noStrike">
              <a:solidFill>
                <a:schemeClr val="dk1">
                  <a:lumMod val="65000"/>
                  <a:lumOff val="35000"/>
                </a:schemeClr>
              </a:solidFill>
              <a:latin typeface="Gill Sans MT"/>
            </a:endParaRPr>
          </a:p>
          <a:p>
            <a:pPr lvl="3" marL="1728000" indent="-216000">
              <a:lnSpc>
                <a:spcPct val="110000"/>
              </a:lnSpc>
              <a:spcBef>
                <a:spcPts val="567"/>
              </a:spcBef>
              <a:buClr>
                <a:srgbClr val="000000"/>
              </a:buClr>
              <a:buSzPct val="75000"/>
              <a:buFont typeface="Symbol" charset="2"/>
              <a:buChar char=""/>
            </a:pPr>
            <a:r>
              <a:rPr b="0" lang="en-US" sz="1200" spc="-1" strike="noStrike">
                <a:solidFill>
                  <a:schemeClr val="dk1">
                    <a:lumMod val="65000"/>
                    <a:lumOff val="35000"/>
                  </a:schemeClr>
                </a:solidFill>
                <a:latin typeface="Gill Sans MT"/>
              </a:rPr>
              <a:t>Čtvrtá úroveň osnovy</a:t>
            </a:r>
            <a:endParaRPr b="0" lang="en-US" sz="1200" spc="-1" strike="noStrike">
              <a:solidFill>
                <a:schemeClr val="dk1">
                  <a:lumMod val="65000"/>
                  <a:lumOff val="35000"/>
                </a:schemeClr>
              </a:solidFill>
              <a:latin typeface="Gill Sans MT"/>
            </a:endParaRPr>
          </a:p>
          <a:p>
            <a:pPr lvl="4" marL="2160000" indent="-216000">
              <a:lnSpc>
                <a:spcPct val="110000"/>
              </a:lnSpc>
              <a:spcBef>
                <a:spcPts val="283"/>
              </a:spcBef>
              <a:buClr>
                <a:srgbClr val="000000"/>
              </a:buClr>
              <a:buSzPct val="45000"/>
              <a:buFont typeface="Wingdings" charset="2"/>
              <a:buChar char=""/>
            </a:pPr>
            <a:r>
              <a:rPr b="0" lang="en-US" sz="1200" spc="-1" strike="noStrike">
                <a:solidFill>
                  <a:schemeClr val="dk1">
                    <a:lumMod val="65000"/>
                    <a:lumOff val="35000"/>
                  </a:schemeClr>
                </a:solidFill>
                <a:latin typeface="Gill Sans MT"/>
              </a:rPr>
              <a:t>Pátá úroveň osnovy</a:t>
            </a:r>
            <a:endParaRPr b="0" lang="en-US" sz="1200" spc="-1" strike="noStrike">
              <a:solidFill>
                <a:schemeClr val="dk1">
                  <a:lumMod val="65000"/>
                  <a:lumOff val="35000"/>
                </a:schemeClr>
              </a:solidFill>
              <a:latin typeface="Gill Sans MT"/>
            </a:endParaRPr>
          </a:p>
          <a:p>
            <a:pPr lvl="5" marL="2592000" indent="-216000">
              <a:lnSpc>
                <a:spcPct val="110000"/>
              </a:lnSpc>
              <a:spcBef>
                <a:spcPts val="283"/>
              </a:spcBef>
              <a:buClr>
                <a:srgbClr val="000000"/>
              </a:buClr>
              <a:buSzPct val="45000"/>
              <a:buFont typeface="Wingdings" charset="2"/>
              <a:buChar char=""/>
            </a:pPr>
            <a:r>
              <a:rPr b="0" lang="en-US" sz="1200" spc="-1" strike="noStrike">
                <a:solidFill>
                  <a:schemeClr val="dk1">
                    <a:lumMod val="65000"/>
                    <a:lumOff val="35000"/>
                  </a:schemeClr>
                </a:solidFill>
                <a:latin typeface="Gill Sans MT"/>
              </a:rPr>
              <a:t>Šestá úroveň</a:t>
            </a:r>
            <a:endParaRPr b="0" lang="en-US" sz="1200" spc="-1" strike="noStrike">
              <a:solidFill>
                <a:schemeClr val="dk1">
                  <a:lumMod val="65000"/>
                  <a:lumOff val="35000"/>
                </a:schemeClr>
              </a:solidFill>
              <a:latin typeface="Gill Sans MT"/>
            </a:endParaRPr>
          </a:p>
          <a:p>
            <a:pPr lvl="6" marL="3024000" indent="-216000">
              <a:lnSpc>
                <a:spcPct val="110000"/>
              </a:lnSpc>
              <a:spcBef>
                <a:spcPts val="283"/>
              </a:spcBef>
              <a:buClr>
                <a:srgbClr val="000000"/>
              </a:buClr>
              <a:buSzPct val="45000"/>
              <a:buFont typeface="Wingdings" charset="2"/>
              <a:buChar char=""/>
            </a:pPr>
            <a:r>
              <a:rPr b="0" lang="en-US" sz="1200" spc="-1" strike="noStrike">
                <a:solidFill>
                  <a:schemeClr val="dk1">
                    <a:lumMod val="65000"/>
                    <a:lumOff val="35000"/>
                  </a:schemeClr>
                </a:solidFill>
                <a:latin typeface="Gill Sans MT"/>
              </a:rPr>
              <a:t>Sedmá úroveň</a:t>
            </a:r>
            <a:endParaRPr b="0" lang="en-US" sz="1200" spc="-1" strike="noStrike">
              <a:solidFill>
                <a:schemeClr val="dk1">
                  <a:lumMod val="65000"/>
                  <a:lumOff val="35000"/>
                </a:schemeClr>
              </a:solidFill>
              <a:latin typeface="Gill Sans MT"/>
            </a:endParaRPr>
          </a:p>
        </p:txBody>
      </p:sp>
      <p:sp>
        <p:nvSpPr>
          <p:cNvPr id="48" name="PlaceHolder 2"/>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buNone/>
            </a:pPr>
            <a:r>
              <a:rPr b="0" lang="en-US" sz="1800" spc="-1" strike="noStrike">
                <a:solidFill>
                  <a:schemeClr val="dk1"/>
                </a:solidFill>
                <a:latin typeface="Gill Sans MT"/>
              </a:rPr>
              <a:t>Klikněte pro úpravu formátu textu nadpisu</a:t>
            </a:r>
            <a:endParaRPr b="0" lang="en-US" sz="1800" spc="-1" strike="noStrike">
              <a:solidFill>
                <a:schemeClr val="dk1"/>
              </a:solidFill>
              <a:latin typeface="Gill Sans MT"/>
            </a:endParaRPr>
          </a:p>
        </p:txBody>
      </p:sp>
    </p:spTree>
  </p:cSld>
  <p:clrMap bg1="lt1" bg2="lt2" tx1="dk1" tx2="dk2" accent1="accent1" accent2="accent2" accent3="accent3" accent4="accent4" accent5="accent5" accent6="accent6" hlink="hlink" folHlink="folHlink"/>
  <p:sldLayoutIdLst>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sldMaster>
</file>

<file path=ppt/slides/_rels/slide1.xml.rels><?xml version="1.0" encoding="UTF-8"?>
<Relationships xmlns="http://schemas.openxmlformats.org/package/2006/relationships"><Relationship Id="rId1" Type="http://schemas.openxmlformats.org/officeDocument/2006/relationships/slideLayout" Target="../slideLayouts/slideLayout2.xml"/>
</Relationships>
</file>

<file path=ppt/slides/_rels/slide10.xml.rels><?xml version="1.0" encoding="UTF-8"?>
<Relationships xmlns="http://schemas.openxmlformats.org/package/2006/relationships"><Relationship Id="rId1" Type="http://schemas.openxmlformats.org/officeDocument/2006/relationships/image" Target="../media/image1.tif"/><Relationship Id="rId2" Type="http://schemas.openxmlformats.org/officeDocument/2006/relationships/image" Target="../media/image10.png"/><Relationship Id="rId3" Type="http://schemas.openxmlformats.org/officeDocument/2006/relationships/slideLayout" Target="../slideLayouts/slideLayout13.xml"/>
</Relationships>
</file>

<file path=ppt/slides/_rels/slide11.xml.rels><?xml version="1.0" encoding="UTF-8"?>
<Relationships xmlns="http://schemas.openxmlformats.org/package/2006/relationships"><Relationship Id="rId1" Type="http://schemas.openxmlformats.org/officeDocument/2006/relationships/image" Target="../media/image1.tif"/><Relationship Id="rId2" Type="http://schemas.openxmlformats.org/officeDocument/2006/relationships/image" Target="../media/image11.png"/><Relationship Id="rId3" Type="http://schemas.openxmlformats.org/officeDocument/2006/relationships/slideLayout" Target="../slideLayouts/slideLayout13.xml"/>
</Relationships>
</file>

<file path=ppt/slides/_rels/slide12.xml.rels><?xml version="1.0" encoding="UTF-8"?>
<Relationships xmlns="http://schemas.openxmlformats.org/package/2006/relationships"><Relationship Id="rId1" Type="http://schemas.openxmlformats.org/officeDocument/2006/relationships/image" Target="../media/image1.tif"/><Relationship Id="rId2" Type="http://schemas.openxmlformats.org/officeDocument/2006/relationships/image" Target="../media/image12.png"/><Relationship Id="rId3" Type="http://schemas.openxmlformats.org/officeDocument/2006/relationships/slideLayout" Target="../slideLayouts/slideLayout13.xml"/>
</Relationships>
</file>

<file path=ppt/slides/_rels/slide13.xml.rels><?xml version="1.0" encoding="UTF-8"?>
<Relationships xmlns="http://schemas.openxmlformats.org/package/2006/relationships"><Relationship Id="rId1" Type="http://schemas.openxmlformats.org/officeDocument/2006/relationships/image" Target="../media/image1.tif"/><Relationship Id="rId2" Type="http://schemas.openxmlformats.org/officeDocument/2006/relationships/image" Target="../media/image13.png"/><Relationship Id="rId3" Type="http://schemas.openxmlformats.org/officeDocument/2006/relationships/slideLayout" Target="../slideLayouts/slideLayout13.xml"/>
</Relationships>
</file>

<file path=ppt/slides/_rels/slide14.xml.rels><?xml version="1.0" encoding="UTF-8"?>
<Relationships xmlns="http://schemas.openxmlformats.org/package/2006/relationships"><Relationship Id="rId1" Type="http://schemas.openxmlformats.org/officeDocument/2006/relationships/image" Target="../media/image1.tif"/><Relationship Id="rId2" Type="http://schemas.openxmlformats.org/officeDocument/2006/relationships/image" Target="../media/image14.png"/><Relationship Id="rId3" Type="http://schemas.openxmlformats.org/officeDocument/2006/relationships/slideLayout" Target="../slideLayouts/slideLayout13.xml"/>
</Relationships>
</file>

<file path=ppt/slides/_rels/slide15.xml.rels><?xml version="1.0" encoding="UTF-8"?>
<Relationships xmlns="http://schemas.openxmlformats.org/package/2006/relationships"><Relationship Id="rId1" Type="http://schemas.openxmlformats.org/officeDocument/2006/relationships/image" Target="../media/image1.tif"/><Relationship Id="rId2" Type="http://schemas.openxmlformats.org/officeDocument/2006/relationships/image" Target="../media/image15.png"/><Relationship Id="rId3" Type="http://schemas.openxmlformats.org/officeDocument/2006/relationships/slideLayout" Target="../slideLayouts/slideLayout13.xml"/>
</Relationships>
</file>

<file path=ppt/slides/_rels/slide16.xml.rels><?xml version="1.0" encoding="UTF-8"?>
<Relationships xmlns="http://schemas.openxmlformats.org/package/2006/relationships"><Relationship Id="rId1" Type="http://schemas.openxmlformats.org/officeDocument/2006/relationships/image" Target="../media/image1.tif"/><Relationship Id="rId2" Type="http://schemas.openxmlformats.org/officeDocument/2006/relationships/image" Target="../media/image16.png"/><Relationship Id="rId3" Type="http://schemas.openxmlformats.org/officeDocument/2006/relationships/slideLayout" Target="../slideLayouts/slideLayout13.xml"/>
</Relationships>
</file>

<file path=ppt/slides/_rels/slide17.xml.rels><?xml version="1.0" encoding="UTF-8"?>
<Relationships xmlns="http://schemas.openxmlformats.org/package/2006/relationships"><Relationship Id="rId1" Type="http://schemas.openxmlformats.org/officeDocument/2006/relationships/image" Target="../media/image1.tif"/><Relationship Id="rId2" Type="http://schemas.openxmlformats.org/officeDocument/2006/relationships/image" Target="../media/image17.png"/><Relationship Id="rId3" Type="http://schemas.openxmlformats.org/officeDocument/2006/relationships/slideLayout" Target="../slideLayouts/slideLayout13.xml"/>
</Relationships>
</file>

<file path=ppt/slides/_rels/slide18.xml.rels><?xml version="1.0" encoding="UTF-8"?>
<Relationships xmlns="http://schemas.openxmlformats.org/package/2006/relationships"><Relationship Id="rId1" Type="http://schemas.openxmlformats.org/officeDocument/2006/relationships/image" Target="../media/image1.tif"/><Relationship Id="rId2" Type="http://schemas.openxmlformats.org/officeDocument/2006/relationships/image" Target="../media/image18.png"/><Relationship Id="rId3" Type="http://schemas.openxmlformats.org/officeDocument/2006/relationships/slideLayout" Target="../slideLayouts/slideLayout13.xml"/>
</Relationships>
</file>

<file path=ppt/slides/_rels/slide19.xml.rels><?xml version="1.0" encoding="UTF-8"?>
<Relationships xmlns="http://schemas.openxmlformats.org/package/2006/relationships"><Relationship Id="rId1" Type="http://schemas.openxmlformats.org/officeDocument/2006/relationships/image" Target="../media/image1.tif"/><Relationship Id="rId2" Type="http://schemas.openxmlformats.org/officeDocument/2006/relationships/image" Target="../media/image19.png"/><Relationship Id="rId3" Type="http://schemas.openxmlformats.org/officeDocument/2006/relationships/slideLayout" Target="../slideLayouts/slideLayout13.xml"/>
</Relationships>
</file>

<file path=ppt/slides/_rels/slide2.xml.rels><?xml version="1.0" encoding="UTF-8"?>
<Relationships xmlns="http://schemas.openxmlformats.org/package/2006/relationships"><Relationship Id="rId1" Type="http://schemas.openxmlformats.org/officeDocument/2006/relationships/image" Target="../media/image1.tif"/><Relationship Id="rId2" Type="http://schemas.openxmlformats.org/officeDocument/2006/relationships/image" Target="../media/image2.png"/><Relationship Id="rId3" Type="http://schemas.openxmlformats.org/officeDocument/2006/relationships/slideLayout" Target="../slideLayouts/slideLayout13.xml"/>
</Relationships>
</file>

<file path=ppt/slides/_rels/slide20.xml.rels><?xml version="1.0" encoding="UTF-8"?>
<Relationships xmlns="http://schemas.openxmlformats.org/package/2006/relationships"><Relationship Id="rId1" Type="http://schemas.openxmlformats.org/officeDocument/2006/relationships/image" Target="../media/image1.tif"/><Relationship Id="rId2" Type="http://schemas.openxmlformats.org/officeDocument/2006/relationships/image" Target="../media/image20.png"/><Relationship Id="rId3" Type="http://schemas.openxmlformats.org/officeDocument/2006/relationships/slideLayout" Target="../slideLayouts/slideLayout13.xml"/>
</Relationships>
</file>

<file path=ppt/slides/_rels/slide21.xml.rels><?xml version="1.0" encoding="UTF-8"?>
<Relationships xmlns="http://schemas.openxmlformats.org/package/2006/relationships"><Relationship Id="rId1" Type="http://schemas.openxmlformats.org/officeDocument/2006/relationships/image" Target="../media/image1.tif"/><Relationship Id="rId2" Type="http://schemas.openxmlformats.org/officeDocument/2006/relationships/image" Target="../media/image21.png"/><Relationship Id="rId3" Type="http://schemas.openxmlformats.org/officeDocument/2006/relationships/slideLayout" Target="../slideLayouts/slideLayout13.xml"/>
</Relationships>
</file>

<file path=ppt/slides/_rels/slide22.xml.rels><?xml version="1.0" encoding="UTF-8"?>
<Relationships xmlns="http://schemas.openxmlformats.org/package/2006/relationships"><Relationship Id="rId1" Type="http://schemas.openxmlformats.org/officeDocument/2006/relationships/image" Target="../media/image1.tif"/><Relationship Id="rId2" Type="http://schemas.openxmlformats.org/officeDocument/2006/relationships/image" Target="../media/image22.png"/><Relationship Id="rId3" Type="http://schemas.openxmlformats.org/officeDocument/2006/relationships/slideLayout" Target="../slideLayouts/slideLayout13.xml"/>
</Relationships>
</file>

<file path=ppt/slides/_rels/slide23.xml.rels><?xml version="1.0" encoding="UTF-8"?>
<Relationships xmlns="http://schemas.openxmlformats.org/package/2006/relationships"><Relationship Id="rId1" Type="http://schemas.openxmlformats.org/officeDocument/2006/relationships/image" Target="../media/image1.tif"/><Relationship Id="rId2" Type="http://schemas.openxmlformats.org/officeDocument/2006/relationships/image" Target="../media/image23.png"/><Relationship Id="rId3" Type="http://schemas.openxmlformats.org/officeDocument/2006/relationships/slideLayout" Target="../slideLayouts/slideLayout13.xml"/>
</Relationships>
</file>

<file path=ppt/slides/_rels/slide24.xml.rels><?xml version="1.0" encoding="UTF-8"?>
<Relationships xmlns="http://schemas.openxmlformats.org/package/2006/relationships"><Relationship Id="rId1" Type="http://schemas.openxmlformats.org/officeDocument/2006/relationships/image" Target="../media/image1.tif"/><Relationship Id="rId2" Type="http://schemas.openxmlformats.org/officeDocument/2006/relationships/image" Target="../media/image24.png"/><Relationship Id="rId3" Type="http://schemas.openxmlformats.org/officeDocument/2006/relationships/slideLayout" Target="../slideLayouts/slideLayout13.xml"/>
</Relationships>
</file>

<file path=ppt/slides/_rels/slide25.xml.rels><?xml version="1.0" encoding="UTF-8"?>
<Relationships xmlns="http://schemas.openxmlformats.org/package/2006/relationships"><Relationship Id="rId1" Type="http://schemas.openxmlformats.org/officeDocument/2006/relationships/image" Target="../media/image1.tif"/><Relationship Id="rId2" Type="http://schemas.openxmlformats.org/officeDocument/2006/relationships/image" Target="../media/image25.png"/><Relationship Id="rId3" Type="http://schemas.openxmlformats.org/officeDocument/2006/relationships/slideLayout" Target="../slideLayouts/slideLayout13.xml"/>
</Relationships>
</file>

<file path=ppt/slides/_rels/slide26.xml.rels><?xml version="1.0" encoding="UTF-8"?>
<Relationships xmlns="http://schemas.openxmlformats.org/package/2006/relationships"><Relationship Id="rId1" Type="http://schemas.openxmlformats.org/officeDocument/2006/relationships/image" Target="../media/image1.tif"/><Relationship Id="rId2" Type="http://schemas.openxmlformats.org/officeDocument/2006/relationships/image" Target="../media/image26.png"/><Relationship Id="rId3" Type="http://schemas.openxmlformats.org/officeDocument/2006/relationships/image" Target="../media/image27.tif"/><Relationship Id="rId4" Type="http://schemas.openxmlformats.org/officeDocument/2006/relationships/slideLayout" Target="../slideLayouts/slideLayout13.xml"/>
</Relationships>
</file>

<file path=ppt/slides/_rels/slide27.xml.rels><?xml version="1.0" encoding="UTF-8"?>
<Relationships xmlns="http://schemas.openxmlformats.org/package/2006/relationships"><Relationship Id="rId1" Type="http://schemas.openxmlformats.org/officeDocument/2006/relationships/image" Target="../media/image1.tif"/><Relationship Id="rId2" Type="http://schemas.openxmlformats.org/officeDocument/2006/relationships/image" Target="../media/image28.png"/><Relationship Id="rId3" Type="http://schemas.openxmlformats.org/officeDocument/2006/relationships/slideLayout" Target="../slideLayouts/slideLayout13.xml"/>
</Relationships>
</file>

<file path=ppt/slides/_rels/slide28.xml.rels><?xml version="1.0" encoding="UTF-8"?>
<Relationships xmlns="http://schemas.openxmlformats.org/package/2006/relationships"><Relationship Id="rId1" Type="http://schemas.openxmlformats.org/officeDocument/2006/relationships/image" Target="../media/image1.tif"/><Relationship Id="rId2" Type="http://schemas.openxmlformats.org/officeDocument/2006/relationships/image" Target="../media/image29.png"/><Relationship Id="rId3" Type="http://schemas.openxmlformats.org/officeDocument/2006/relationships/slideLayout" Target="../slideLayouts/slideLayout13.xml"/>
</Relationships>
</file>

<file path=ppt/slides/_rels/slide29.xml.rels><?xml version="1.0" encoding="UTF-8"?>
<Relationships xmlns="http://schemas.openxmlformats.org/package/2006/relationships"><Relationship Id="rId1" Type="http://schemas.openxmlformats.org/officeDocument/2006/relationships/image" Target="../media/image1.tif"/><Relationship Id="rId2" Type="http://schemas.openxmlformats.org/officeDocument/2006/relationships/image" Target="../media/image30.png"/><Relationship Id="rId3" Type="http://schemas.openxmlformats.org/officeDocument/2006/relationships/slideLayout" Target="../slideLayouts/slideLayout13.xml"/>
</Relationships>
</file>

<file path=ppt/slides/_rels/slide3.xml.rels><?xml version="1.0" encoding="UTF-8"?>
<Relationships xmlns="http://schemas.openxmlformats.org/package/2006/relationships"><Relationship Id="rId1" Type="http://schemas.openxmlformats.org/officeDocument/2006/relationships/image" Target="../media/image1.tif"/><Relationship Id="rId2" Type="http://schemas.openxmlformats.org/officeDocument/2006/relationships/image" Target="../media/image3.png"/><Relationship Id="rId3" Type="http://schemas.openxmlformats.org/officeDocument/2006/relationships/slideLayout" Target="../slideLayouts/slideLayout13.xml"/>
</Relationships>
</file>

<file path=ppt/slides/_rels/slide30.xml.rels><?xml version="1.0" encoding="UTF-8"?>
<Relationships xmlns="http://schemas.openxmlformats.org/package/2006/relationships"><Relationship Id="rId1" Type="http://schemas.openxmlformats.org/officeDocument/2006/relationships/image" Target="../media/image1.tif"/><Relationship Id="rId2" Type="http://schemas.openxmlformats.org/officeDocument/2006/relationships/image" Target="../media/image31.png"/><Relationship Id="rId3" Type="http://schemas.openxmlformats.org/officeDocument/2006/relationships/slideLayout" Target="../slideLayouts/slideLayout13.xml"/>
</Relationships>
</file>

<file path=ppt/slides/_rels/slide31.xml.rels><?xml version="1.0" encoding="UTF-8"?>
<Relationships xmlns="http://schemas.openxmlformats.org/package/2006/relationships"><Relationship Id="rId1" Type="http://schemas.openxmlformats.org/officeDocument/2006/relationships/image" Target="../media/image1.tif"/><Relationship Id="rId2" Type="http://schemas.openxmlformats.org/officeDocument/2006/relationships/image" Target="../media/image32.png"/><Relationship Id="rId3" Type="http://schemas.openxmlformats.org/officeDocument/2006/relationships/slideLayout" Target="../slideLayouts/slideLayout13.xml"/>
</Relationships>
</file>

<file path=ppt/slides/_rels/slide32.xml.rels><?xml version="1.0" encoding="UTF-8"?>
<Relationships xmlns="http://schemas.openxmlformats.org/package/2006/relationships"><Relationship Id="rId1" Type="http://schemas.openxmlformats.org/officeDocument/2006/relationships/image" Target="../media/image1.tif"/><Relationship Id="rId2" Type="http://schemas.openxmlformats.org/officeDocument/2006/relationships/image" Target="../media/image33.png"/><Relationship Id="rId3" Type="http://schemas.openxmlformats.org/officeDocument/2006/relationships/slideLayout" Target="../slideLayouts/slideLayout13.xml"/>
</Relationships>
</file>

<file path=ppt/slides/_rels/slide33.xml.rels><?xml version="1.0" encoding="UTF-8"?>
<Relationships xmlns="http://schemas.openxmlformats.org/package/2006/relationships"><Relationship Id="rId1" Type="http://schemas.openxmlformats.org/officeDocument/2006/relationships/image" Target="../media/image1.tif"/><Relationship Id="rId2" Type="http://schemas.openxmlformats.org/officeDocument/2006/relationships/image" Target="../media/image33.png"/><Relationship Id="rId3" Type="http://schemas.openxmlformats.org/officeDocument/2006/relationships/slideLayout" Target="../slideLayouts/slideLayout13.xml"/>
</Relationships>
</file>

<file path=ppt/slides/_rels/slide34.xml.rels><?xml version="1.0" encoding="UTF-8"?>
<Relationships xmlns="http://schemas.openxmlformats.org/package/2006/relationships"><Relationship Id="rId1" Type="http://schemas.openxmlformats.org/officeDocument/2006/relationships/image" Target="../media/image1.tif"/><Relationship Id="rId2" Type="http://schemas.openxmlformats.org/officeDocument/2006/relationships/image" Target="../media/image33.png"/><Relationship Id="rId3" Type="http://schemas.openxmlformats.org/officeDocument/2006/relationships/slideLayout" Target="../slideLayouts/slideLayout13.xml"/>
</Relationships>
</file>

<file path=ppt/slides/_rels/slide35.xml.rels><?xml version="1.0" encoding="UTF-8"?>
<Relationships xmlns="http://schemas.openxmlformats.org/package/2006/relationships"><Relationship Id="rId1" Type="http://schemas.openxmlformats.org/officeDocument/2006/relationships/image" Target="../media/image1.tif"/><Relationship Id="rId2" Type="http://schemas.openxmlformats.org/officeDocument/2006/relationships/image" Target="../media/image34.png"/><Relationship Id="rId3" Type="http://schemas.openxmlformats.org/officeDocument/2006/relationships/slideLayout" Target="../slideLayouts/slideLayout13.xml"/>
</Relationships>
</file>

<file path=ppt/slides/_rels/slide36.xml.rels><?xml version="1.0" encoding="UTF-8"?>
<Relationships xmlns="http://schemas.openxmlformats.org/package/2006/relationships"><Relationship Id="rId1" Type="http://schemas.openxmlformats.org/officeDocument/2006/relationships/image" Target="../media/image1.tif"/><Relationship Id="rId2" Type="http://schemas.openxmlformats.org/officeDocument/2006/relationships/image" Target="../media/image35.png"/><Relationship Id="rId3" Type="http://schemas.openxmlformats.org/officeDocument/2006/relationships/slideLayout" Target="../slideLayouts/slideLayout13.xml"/>
</Relationships>
</file>

<file path=ppt/slides/_rels/slide37.xml.rels><?xml version="1.0" encoding="UTF-8"?>
<Relationships xmlns="http://schemas.openxmlformats.org/package/2006/relationships"><Relationship Id="rId1" Type="http://schemas.openxmlformats.org/officeDocument/2006/relationships/image" Target="../media/image1.tif"/><Relationship Id="rId2" Type="http://schemas.openxmlformats.org/officeDocument/2006/relationships/image" Target="../media/image36.png"/><Relationship Id="rId3" Type="http://schemas.openxmlformats.org/officeDocument/2006/relationships/slideLayout" Target="../slideLayouts/slideLayout13.xml"/>
</Relationships>
</file>

<file path=ppt/slides/_rels/slide38.xml.rels><?xml version="1.0" encoding="UTF-8"?>
<Relationships xmlns="http://schemas.openxmlformats.org/package/2006/relationships"><Relationship Id="rId1" Type="http://schemas.openxmlformats.org/officeDocument/2006/relationships/image" Target="../media/image37.png"/><Relationship Id="rId2" Type="http://schemas.openxmlformats.org/officeDocument/2006/relationships/slideLayout" Target="../slideLayouts/slideLayout13.xml"/>
</Relationships>
</file>

<file path=ppt/slides/_rels/slide39.xml.rels><?xml version="1.0" encoding="UTF-8"?>
<Relationships xmlns="http://schemas.openxmlformats.org/package/2006/relationships"><Relationship Id="rId1" Type="http://schemas.openxmlformats.org/officeDocument/2006/relationships/image" Target="../media/image38.png"/><Relationship Id="rId2" Type="http://schemas.openxmlformats.org/officeDocument/2006/relationships/slideLayout" Target="../slideLayouts/slideLayout13.xml"/>
</Relationships>
</file>

<file path=ppt/slides/_rels/slide4.xml.rels><?xml version="1.0" encoding="UTF-8"?>
<Relationships xmlns="http://schemas.openxmlformats.org/package/2006/relationships"><Relationship Id="rId1" Type="http://schemas.openxmlformats.org/officeDocument/2006/relationships/image" Target="../media/image1.tif"/><Relationship Id="rId2" Type="http://schemas.openxmlformats.org/officeDocument/2006/relationships/image" Target="../media/image4.png"/><Relationship Id="rId3" Type="http://schemas.openxmlformats.org/officeDocument/2006/relationships/slideLayout" Target="../slideLayouts/slideLayout13.xml"/>
</Relationships>
</file>

<file path=ppt/slides/_rels/slide5.xml.rels><?xml version="1.0" encoding="UTF-8"?>
<Relationships xmlns="http://schemas.openxmlformats.org/package/2006/relationships"><Relationship Id="rId1" Type="http://schemas.openxmlformats.org/officeDocument/2006/relationships/image" Target="../media/image1.tif"/><Relationship Id="rId2" Type="http://schemas.openxmlformats.org/officeDocument/2006/relationships/image" Target="../media/image5.png"/><Relationship Id="rId3" Type="http://schemas.openxmlformats.org/officeDocument/2006/relationships/slideLayout" Target="../slideLayouts/slideLayout13.xml"/>
</Relationships>
</file>

<file path=ppt/slides/_rels/slide6.xml.rels><?xml version="1.0" encoding="UTF-8"?>
<Relationships xmlns="http://schemas.openxmlformats.org/package/2006/relationships"><Relationship Id="rId1" Type="http://schemas.openxmlformats.org/officeDocument/2006/relationships/image" Target="../media/image1.tif"/><Relationship Id="rId2" Type="http://schemas.openxmlformats.org/officeDocument/2006/relationships/image" Target="../media/image6.png"/><Relationship Id="rId3" Type="http://schemas.openxmlformats.org/officeDocument/2006/relationships/slideLayout" Target="../slideLayouts/slideLayout13.xml"/>
</Relationships>
</file>

<file path=ppt/slides/_rels/slide7.xml.rels><?xml version="1.0" encoding="UTF-8"?>
<Relationships xmlns="http://schemas.openxmlformats.org/package/2006/relationships"><Relationship Id="rId1" Type="http://schemas.openxmlformats.org/officeDocument/2006/relationships/image" Target="../media/image1.tif"/><Relationship Id="rId2" Type="http://schemas.openxmlformats.org/officeDocument/2006/relationships/image" Target="../media/image7.png"/><Relationship Id="rId3" Type="http://schemas.openxmlformats.org/officeDocument/2006/relationships/slideLayout" Target="../slideLayouts/slideLayout13.xml"/>
</Relationships>
</file>

<file path=ppt/slides/_rels/slide8.xml.rels><?xml version="1.0" encoding="UTF-8"?>
<Relationships xmlns="http://schemas.openxmlformats.org/package/2006/relationships"><Relationship Id="rId1" Type="http://schemas.openxmlformats.org/officeDocument/2006/relationships/image" Target="../media/image1.tif"/><Relationship Id="rId2" Type="http://schemas.openxmlformats.org/officeDocument/2006/relationships/image" Target="../media/image8.png"/><Relationship Id="rId3" Type="http://schemas.openxmlformats.org/officeDocument/2006/relationships/slideLayout" Target="../slideLayouts/slideLayout13.xml"/>
</Relationships>
</file>

<file path=ppt/slides/_rels/slide9.xml.rels><?xml version="1.0" encoding="UTF-8"?>
<Relationships xmlns="http://schemas.openxmlformats.org/package/2006/relationships"><Relationship Id="rId1" Type="http://schemas.openxmlformats.org/officeDocument/2006/relationships/image" Target="../media/image1.tif"/><Relationship Id="rId2" Type="http://schemas.openxmlformats.org/officeDocument/2006/relationships/image" Target="../media/image9.png"/><Relationship Id="rId3" Type="http://schemas.openxmlformats.org/officeDocument/2006/relationships/slideLayout" Target="../slideLayouts/slideLayout13.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5" name="PlaceHolder 1"/>
          <p:cNvSpPr>
            <a:spLocks noGrp="1"/>
          </p:cNvSpPr>
          <p:nvPr>
            <p:ph type="title"/>
          </p:nvPr>
        </p:nvSpPr>
        <p:spPr>
          <a:xfrm>
            <a:off x="1078560" y="1098360"/>
            <a:ext cx="10317960" cy="4394520"/>
          </a:xfrm>
          <a:prstGeom prst="rect">
            <a:avLst/>
          </a:prstGeom>
          <a:noFill/>
          <a:ln w="0">
            <a:noFill/>
          </a:ln>
        </p:spPr>
        <p:txBody>
          <a:bodyPr lIns="91440" rIns="91440" tIns="45720" bIns="45720" anchor="ctr">
            <a:noAutofit/>
          </a:bodyPr>
          <a:p>
            <a:pPr indent="0" algn="ctr" defTabSz="914400">
              <a:lnSpc>
                <a:spcPct val="90000"/>
              </a:lnSpc>
              <a:buNone/>
            </a:pPr>
            <a:r>
              <a:rPr b="0" lang="cs-CZ" sz="10000" spc="797" strike="noStrike" cap="all">
                <a:solidFill>
                  <a:schemeClr val="dk2"/>
                </a:solidFill>
                <a:latin typeface="Impact"/>
              </a:rPr>
              <a:t>Sociální rehabilitace</a:t>
            </a:r>
            <a:endParaRPr b="0" lang="en-US" sz="10000" spc="-1" strike="noStrike">
              <a:solidFill>
                <a:schemeClr val="dk1"/>
              </a:solidFill>
              <a:latin typeface="Gill Sans MT"/>
            </a:endParaRPr>
          </a:p>
        </p:txBody>
      </p:sp>
    </p:spTree>
  </p:cSld>
  <mc:AlternateContent>
    <mc:Choice Requires="p14">
      <p:transition spd="slow" p14:dur="2000"/>
    </mc:Choice>
    <mc:Fallback>
      <p:transition spd="slow"/>
    </mc:Fallback>
  </mc:AlternateContent>
</p:sld>
</file>

<file path=ppt/slides/slide1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42" name="Picture Placeholder 4"/>
          <p:cNvSpPr/>
          <p:nvPr/>
        </p:nvSpPr>
        <p:spPr>
          <a:xfrm>
            <a:off x="1440" y="0"/>
            <a:ext cx="4905000" cy="6857640"/>
          </a:xfrm>
          <a:custGeom>
            <a:avLst/>
            <a:gdLst>
              <a:gd name="textAreaLeft" fmla="*/ 0 w 4905000"/>
              <a:gd name="textAreaRight" fmla="*/ 4905360 w 4905000"/>
              <a:gd name="textAreaTop" fmla="*/ 0 h 6857640"/>
              <a:gd name="textAreaBottom" fmla="*/ 6858000 h 6857640"/>
            </a:gdLst>
            <a:ahLst/>
            <a:rect l="textAreaLeft" t="textAreaTop" r="textAreaRight" b="textAreaBottom"/>
            <a:pathLst>
              <a:path w="9810749" h="13715999">
                <a:moveTo>
                  <a:pt x="2499956" y="0"/>
                </a:moveTo>
                <a:lnTo>
                  <a:pt x="8323390" y="0"/>
                </a:lnTo>
                <a:lnTo>
                  <a:pt x="8379367" y="50185"/>
                </a:lnTo>
                <a:cubicBezTo>
                  <a:pt x="9778502" y="1393911"/>
                  <a:pt x="10289371" y="3716402"/>
                  <a:pt x="9288339" y="5720798"/>
                </a:cubicBezTo>
                <a:cubicBezTo>
                  <a:pt x="7886393" y="8527167"/>
                  <a:pt x="10806957" y="10914948"/>
                  <a:pt x="8630311" y="13698167"/>
                </a:cubicBezTo>
                <a:lnTo>
                  <a:pt x="8615327" y="13715999"/>
                </a:lnTo>
                <a:lnTo>
                  <a:pt x="3441992" y="13715999"/>
                </a:lnTo>
                <a:lnTo>
                  <a:pt x="3318247" y="13592835"/>
                </a:lnTo>
                <a:cubicBezTo>
                  <a:pt x="2379913" y="12680792"/>
                  <a:pt x="1528169" y="12133652"/>
                  <a:pt x="295523" y="12067053"/>
                </a:cubicBezTo>
                <a:lnTo>
                  <a:pt x="0" y="12060915"/>
                </a:lnTo>
                <a:lnTo>
                  <a:pt x="0" y="3018769"/>
                </a:lnTo>
                <a:lnTo>
                  <a:pt x="170603" y="2818167"/>
                </a:lnTo>
                <a:cubicBezTo>
                  <a:pt x="1024765" y="1772550"/>
                  <a:pt x="1579903" y="785682"/>
                  <a:pt x="2419785" y="62853"/>
                </a:cubicBezTo>
                <a:close/>
              </a:path>
            </a:pathLst>
          </a:custGeom>
          <a:solidFill>
            <a:schemeClr val="bg2">
              <a:lumMod val="95000"/>
            </a:schemeClr>
          </a:solidFill>
          <a:ln w="0">
            <a:noFill/>
          </a:ln>
        </p:spPr>
        <p:style>
          <a:lnRef idx="0"/>
          <a:fillRef idx="0"/>
          <a:effectRef idx="0"/>
          <a:fontRef idx="minor"/>
        </p:style>
        <p:txBody>
          <a:bodyPr lIns="90000" rIns="90000" tIns="45000" bIns="45000" anchor="t">
            <a:noAutofit/>
          </a:bodyPr>
          <a:p>
            <a:endParaRPr b="0" lang="cs-CZ" sz="1800" spc="-1" strike="noStrike">
              <a:solidFill>
                <a:srgbClr val="000000"/>
              </a:solidFill>
              <a:latin typeface="Arial"/>
            </a:endParaRPr>
          </a:p>
        </p:txBody>
      </p:sp>
      <p:sp>
        <p:nvSpPr>
          <p:cNvPr id="143" name="Rounded Rectangle 13"/>
          <p:cNvSpPr/>
          <p:nvPr/>
        </p:nvSpPr>
        <p:spPr>
          <a:xfrm>
            <a:off x="6423480" y="2600640"/>
            <a:ext cx="4752360" cy="3412800"/>
          </a:xfrm>
          <a:prstGeom prst="roundRect">
            <a:avLst>
              <a:gd name="adj" fmla="val 8405"/>
            </a:avLst>
          </a:prstGeom>
          <a:solidFill>
            <a:schemeClr val="bg2"/>
          </a:solidFill>
          <a:ln>
            <a:noFill/>
          </a:ln>
          <a:effectLst>
            <a:outerShdw algn="ctr" blurRad="635040" rotWithShape="0">
              <a:srgbClr val="898989">
                <a:alpha val="20000"/>
              </a:srgbClr>
            </a:outerShdw>
          </a:effectLst>
        </p:spPr>
        <p:style>
          <a:lnRef idx="2">
            <a:schemeClr val="accent1">
              <a:shade val="50000"/>
            </a:schemeClr>
          </a:lnRef>
          <a:fillRef idx="1">
            <a:schemeClr val="accent1"/>
          </a:fillRef>
          <a:effectRef idx="0">
            <a:schemeClr val="accent1"/>
          </a:effectRef>
          <a:fontRef idx="minor"/>
        </p:style>
        <p:txBody>
          <a:bodyPr numCol="1" spcCol="0" horzOverflow="overflow" lIns="45720" rIns="45720" tIns="23040" bIns="23040" anchor="ctr">
            <a:noAutofit/>
          </a:bodyPr>
          <a:p>
            <a:pPr algn="ctr" defTabSz="457200">
              <a:lnSpc>
                <a:spcPct val="100000"/>
              </a:lnSpc>
            </a:pPr>
            <a:endParaRPr b="0" lang="en-US" sz="900" spc="-1" strike="noStrike">
              <a:solidFill>
                <a:schemeClr val="lt1"/>
              </a:solidFill>
              <a:latin typeface="Poppins"/>
            </a:endParaRPr>
          </a:p>
        </p:txBody>
      </p:sp>
      <p:sp>
        <p:nvSpPr>
          <p:cNvPr id="144" name="Oval 2"/>
          <p:cNvSpPr/>
          <p:nvPr/>
        </p:nvSpPr>
        <p:spPr>
          <a:xfrm>
            <a:off x="7223040" y="844200"/>
            <a:ext cx="1124280" cy="1124280"/>
          </a:xfrm>
          <a:prstGeom prst="ellipse">
            <a:avLst/>
          </a:prstGeom>
          <a:solidFill>
            <a:srgbClr val="5422c5">
              <a:alpha val="30000"/>
            </a:srgbClr>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457200">
              <a:lnSpc>
                <a:spcPct val="100000"/>
              </a:lnSpc>
            </a:pPr>
            <a:endParaRPr b="0" lang="en-US" sz="900" spc="-1" strike="noStrike">
              <a:solidFill>
                <a:schemeClr val="lt1"/>
              </a:solidFill>
              <a:latin typeface="Poppins"/>
            </a:endParaRPr>
          </a:p>
        </p:txBody>
      </p:sp>
      <p:sp>
        <p:nvSpPr>
          <p:cNvPr id="145" name="TextBox 3"/>
          <p:cNvSpPr/>
          <p:nvPr/>
        </p:nvSpPr>
        <p:spPr>
          <a:xfrm>
            <a:off x="6423480" y="1085400"/>
            <a:ext cx="4752360" cy="821160"/>
          </a:xfrm>
          <a:prstGeom prst="rect">
            <a:avLst/>
          </a:prstGeom>
          <a:noFill/>
          <a:ln w="0">
            <a:noFill/>
          </a:ln>
        </p:spPr>
        <p:style>
          <a:lnRef idx="0"/>
          <a:fillRef idx="0"/>
          <a:effectRef idx="0"/>
          <a:fontRef idx="minor"/>
        </p:style>
        <p:txBody>
          <a:bodyPr lIns="90000" rIns="90000" tIns="45000" bIns="45000" anchor="b">
            <a:spAutoFit/>
          </a:bodyPr>
          <a:p>
            <a:pPr algn="ctr" defTabSz="457200">
              <a:lnSpc>
                <a:spcPct val="100000"/>
              </a:lnSpc>
            </a:pPr>
            <a:r>
              <a:rPr b="1" lang="cs-CZ" sz="2400" spc="-1" strike="noStrike">
                <a:solidFill>
                  <a:schemeClr val="dk1"/>
                </a:solidFill>
                <a:latin typeface="Gill Sans MT"/>
              </a:rPr>
              <a:t>Základní činnosti a úkony při poskytování sociální RHB</a:t>
            </a:r>
            <a:endParaRPr b="0" lang="cs-CZ" sz="2400" spc="-1" strike="noStrike">
              <a:solidFill>
                <a:srgbClr val="000000"/>
              </a:solidFill>
              <a:latin typeface="Arial"/>
            </a:endParaRPr>
          </a:p>
        </p:txBody>
      </p:sp>
      <p:sp>
        <p:nvSpPr>
          <p:cNvPr id="146" name="TextBox 5"/>
          <p:cNvSpPr/>
          <p:nvPr/>
        </p:nvSpPr>
        <p:spPr>
          <a:xfrm>
            <a:off x="6423480" y="2865960"/>
            <a:ext cx="4752720" cy="3199680"/>
          </a:xfrm>
          <a:prstGeom prst="rect">
            <a:avLst/>
          </a:prstGeom>
          <a:noFill/>
          <a:ln w="0">
            <a:noFill/>
          </a:ln>
        </p:spPr>
        <p:style>
          <a:lnRef idx="0"/>
          <a:fillRef idx="0"/>
          <a:effectRef idx="0"/>
          <a:fontRef idx="minor"/>
        </p:style>
        <p:txBody>
          <a:bodyPr lIns="90000" rIns="90000" tIns="45000" bIns="45000" anchor="ctr">
            <a:spAutoFit/>
          </a:bodyPr>
          <a:p>
            <a:pPr defTabSz="457200">
              <a:lnSpc>
                <a:spcPct val="100000"/>
              </a:lnSpc>
            </a:pPr>
            <a:r>
              <a:rPr b="0" lang="cs-CZ" sz="1700" spc="-1" strike="noStrike">
                <a:solidFill>
                  <a:schemeClr val="dk1"/>
                </a:solidFill>
                <a:latin typeface="Gill Sans MT"/>
              </a:rPr>
              <a:t>Nácvik dovedností pro zvládání péče o vlastní osobu, soběstačnosti a dalších činností vedoucích k sociálnímu začleňování:</a:t>
            </a:r>
            <a:br>
              <a:rPr sz="1700"/>
            </a:br>
            <a:endParaRPr b="0" lang="cs-CZ" sz="1700" spc="-1" strike="noStrike">
              <a:solidFill>
                <a:srgbClr val="000000"/>
              </a:solidFill>
              <a:latin typeface="Arial"/>
            </a:endParaRPr>
          </a:p>
          <a:p>
            <a:pPr marL="285840" indent="-285840" defTabSz="457200">
              <a:lnSpc>
                <a:spcPct val="100000"/>
              </a:lnSpc>
              <a:buClr>
                <a:srgbClr val="000000"/>
              </a:buClr>
              <a:buFont typeface="Arial"/>
              <a:buChar char="•"/>
            </a:pPr>
            <a:r>
              <a:rPr b="0" lang="cs-CZ" sz="1700" spc="-1" strike="noStrike">
                <a:solidFill>
                  <a:schemeClr val="dk1"/>
                </a:solidFill>
                <a:latin typeface="Gill Sans MT"/>
              </a:rPr>
              <a:t>Nácvik obsluhy běžných zařízení a spotřebičů</a:t>
            </a:r>
            <a:endParaRPr b="0" lang="cs-CZ" sz="1700" spc="-1" strike="noStrike">
              <a:solidFill>
                <a:srgbClr val="000000"/>
              </a:solidFill>
              <a:latin typeface="Arial"/>
            </a:endParaRPr>
          </a:p>
          <a:p>
            <a:pPr marL="285840" indent="-285840" defTabSz="457200">
              <a:lnSpc>
                <a:spcPct val="100000"/>
              </a:lnSpc>
              <a:buClr>
                <a:srgbClr val="000000"/>
              </a:buClr>
              <a:buFont typeface="Arial"/>
              <a:buChar char="•"/>
            </a:pPr>
            <a:r>
              <a:rPr b="0" lang="cs-CZ" sz="1700" spc="-1" strike="noStrike">
                <a:solidFill>
                  <a:schemeClr val="dk1"/>
                </a:solidFill>
                <a:latin typeface="Gill Sans MT"/>
              </a:rPr>
              <a:t>Nácvik péče o domácnost (péče o oděvy, úklid, chod kuchyně, nakupování)</a:t>
            </a:r>
            <a:endParaRPr b="0" lang="cs-CZ" sz="1700" spc="-1" strike="noStrike">
              <a:solidFill>
                <a:srgbClr val="000000"/>
              </a:solidFill>
              <a:latin typeface="Arial"/>
            </a:endParaRPr>
          </a:p>
          <a:p>
            <a:pPr marL="285840" indent="-285840" defTabSz="457200">
              <a:lnSpc>
                <a:spcPct val="100000"/>
              </a:lnSpc>
              <a:buClr>
                <a:srgbClr val="000000"/>
              </a:buClr>
              <a:buFont typeface="Arial"/>
              <a:buChar char="•"/>
            </a:pPr>
            <a:r>
              <a:rPr b="0" lang="cs-CZ" sz="1700" spc="-1" strike="noStrike">
                <a:solidFill>
                  <a:schemeClr val="dk1"/>
                </a:solidFill>
                <a:latin typeface="Gill Sans MT"/>
              </a:rPr>
              <a:t>Nácvik péče o děti nebo další členy domácnosti</a:t>
            </a:r>
            <a:endParaRPr b="0" lang="cs-CZ" sz="1700" spc="-1" strike="noStrike">
              <a:solidFill>
                <a:srgbClr val="000000"/>
              </a:solidFill>
              <a:latin typeface="Arial"/>
            </a:endParaRPr>
          </a:p>
          <a:p>
            <a:pPr marL="285840" indent="-285840" defTabSz="457200">
              <a:lnSpc>
                <a:spcPct val="100000"/>
              </a:lnSpc>
              <a:buClr>
                <a:srgbClr val="000000"/>
              </a:buClr>
              <a:buFont typeface="Arial"/>
              <a:buChar char="•"/>
            </a:pPr>
            <a:r>
              <a:rPr b="0" lang="cs-CZ" sz="1700" spc="-1" strike="noStrike">
                <a:solidFill>
                  <a:schemeClr val="dk1"/>
                </a:solidFill>
                <a:latin typeface="Gill Sans MT"/>
              </a:rPr>
              <a:t>Nácvik samostatného pohybu vč. orientace ve vnitřním i venkovním prostoru</a:t>
            </a:r>
            <a:endParaRPr b="0" lang="cs-CZ" sz="1700" spc="-1" strike="noStrike">
              <a:solidFill>
                <a:srgbClr val="000000"/>
              </a:solidFill>
              <a:latin typeface="Arial"/>
            </a:endParaRPr>
          </a:p>
          <a:p>
            <a:pPr marL="285840" indent="-285840" defTabSz="457200">
              <a:lnSpc>
                <a:spcPct val="100000"/>
              </a:lnSpc>
              <a:buClr>
                <a:srgbClr val="000000"/>
              </a:buClr>
              <a:buFont typeface="Arial"/>
              <a:buChar char="•"/>
            </a:pPr>
            <a:r>
              <a:rPr b="0" lang="cs-CZ" sz="1700" spc="-1" strike="noStrike">
                <a:solidFill>
                  <a:schemeClr val="dk1"/>
                </a:solidFill>
                <a:latin typeface="Gill Sans MT"/>
              </a:rPr>
              <a:t>Nácvik dovedností potřebných k úředním úkonům (vlastnoruční podpis)</a:t>
            </a:r>
            <a:endParaRPr b="0" lang="cs-CZ" sz="1700" spc="-1" strike="noStrike">
              <a:solidFill>
                <a:srgbClr val="000000"/>
              </a:solidFill>
              <a:latin typeface="Arial"/>
            </a:endParaRPr>
          </a:p>
        </p:txBody>
      </p:sp>
      <p:pic>
        <p:nvPicPr>
          <p:cNvPr id="147" name="Obrázek 7" descr=""/>
          <p:cNvPicPr/>
          <p:nvPr/>
        </p:nvPicPr>
        <p:blipFill>
          <a:blip r:embed="rId1"/>
          <a:stretch/>
        </p:blipFill>
        <p:spPr>
          <a:xfrm>
            <a:off x="1109880" y="1168560"/>
            <a:ext cx="3150720" cy="4609800"/>
          </a:xfrm>
          <a:prstGeom prst="rect">
            <a:avLst/>
          </a:prstGeom>
          <a:ln w="0">
            <a:noFill/>
          </a:ln>
        </p:spPr>
      </p:pic>
      <p:sp>
        <p:nvSpPr>
          <p:cNvPr id="148" name="Zástupný symbol obrázku 6"/>
          <p:cNvSpPr/>
          <p:nvPr/>
        </p:nvSpPr>
        <p:spPr>
          <a:xfrm>
            <a:off x="0" y="0"/>
            <a:ext cx="4906440" cy="6857640"/>
          </a:xfrm>
          <a:custGeom>
            <a:avLst/>
            <a:gdLst>
              <a:gd name="textAreaLeft" fmla="*/ 0 w 4906440"/>
              <a:gd name="textAreaRight" fmla="*/ 4906800 w 4906440"/>
              <a:gd name="textAreaTop" fmla="*/ 0 h 6857640"/>
              <a:gd name="textAreaBottom" fmla="*/ 6858000 h 6857640"/>
            </a:gdLst>
            <a:ahLst/>
            <a:rect l="textAreaLeft" t="textAreaTop" r="textAreaRight" b="textAreaBottom"/>
            <a:pathLst>
              <a:path w="9810749" h="13715999">
                <a:moveTo>
                  <a:pt x="2499956" y="0"/>
                </a:moveTo>
                <a:lnTo>
                  <a:pt x="8323390" y="0"/>
                </a:lnTo>
                <a:lnTo>
                  <a:pt x="8379367" y="50185"/>
                </a:lnTo>
                <a:cubicBezTo>
                  <a:pt x="9778502" y="1393911"/>
                  <a:pt x="10289371" y="3716402"/>
                  <a:pt x="9288339" y="5720798"/>
                </a:cubicBezTo>
                <a:cubicBezTo>
                  <a:pt x="7886393" y="8527167"/>
                  <a:pt x="10806957" y="10914948"/>
                  <a:pt x="8630311" y="13698167"/>
                </a:cubicBezTo>
                <a:lnTo>
                  <a:pt x="8615327" y="13715999"/>
                </a:lnTo>
                <a:lnTo>
                  <a:pt x="3441992" y="13715999"/>
                </a:lnTo>
                <a:lnTo>
                  <a:pt x="3318247" y="13592835"/>
                </a:lnTo>
                <a:cubicBezTo>
                  <a:pt x="2379913" y="12680792"/>
                  <a:pt x="1528169" y="12133652"/>
                  <a:pt x="295523" y="12067053"/>
                </a:cubicBezTo>
                <a:lnTo>
                  <a:pt x="0" y="12060915"/>
                </a:lnTo>
                <a:lnTo>
                  <a:pt x="0" y="3018769"/>
                </a:lnTo>
                <a:lnTo>
                  <a:pt x="170603" y="2818167"/>
                </a:lnTo>
                <a:cubicBezTo>
                  <a:pt x="1024765" y="1772550"/>
                  <a:pt x="1579903" y="785682"/>
                  <a:pt x="2419785" y="62853"/>
                </a:cubicBezTo>
                <a:close/>
              </a:path>
            </a:pathLst>
          </a:custGeom>
          <a:blipFill rotWithShape="0">
            <a:blip r:embed="rId2"/>
            <a:srcRect/>
            <a:stretch/>
          </a:blipFill>
          <a:ln w="0">
            <a:noFill/>
          </a:ln>
          <a:effectLst>
            <a:outerShdw algn="ctr" blurRad="635040" rotWithShape="0">
              <a:srgbClr val="a4a4a4">
                <a:alpha val="20000"/>
              </a:srgbClr>
            </a:outerShdw>
          </a:effectLst>
        </p:spPr>
        <p:style>
          <a:lnRef idx="0"/>
          <a:fillRef idx="0"/>
          <a:effectRef idx="0"/>
          <a:fontRef idx="minor"/>
        </p:style>
        <p:txBody>
          <a:bodyPr lIns="90000" rIns="90000" tIns="45000" bIns="45000" anchor="t">
            <a:noAutofit/>
          </a:bodyPr>
          <a:p>
            <a:endParaRPr b="0" lang="cs-CZ" sz="18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1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49" name="Picture Placeholder 4"/>
          <p:cNvSpPr/>
          <p:nvPr/>
        </p:nvSpPr>
        <p:spPr>
          <a:xfrm>
            <a:off x="1440" y="0"/>
            <a:ext cx="4905000" cy="6857640"/>
          </a:xfrm>
          <a:custGeom>
            <a:avLst/>
            <a:gdLst>
              <a:gd name="textAreaLeft" fmla="*/ 0 w 4905000"/>
              <a:gd name="textAreaRight" fmla="*/ 4905360 w 4905000"/>
              <a:gd name="textAreaTop" fmla="*/ 0 h 6857640"/>
              <a:gd name="textAreaBottom" fmla="*/ 6858000 h 6857640"/>
            </a:gdLst>
            <a:ahLst/>
            <a:rect l="textAreaLeft" t="textAreaTop" r="textAreaRight" b="textAreaBottom"/>
            <a:pathLst>
              <a:path w="9810749" h="13715999">
                <a:moveTo>
                  <a:pt x="2499956" y="0"/>
                </a:moveTo>
                <a:lnTo>
                  <a:pt x="8323390" y="0"/>
                </a:lnTo>
                <a:lnTo>
                  <a:pt x="8379367" y="50185"/>
                </a:lnTo>
                <a:cubicBezTo>
                  <a:pt x="9778502" y="1393911"/>
                  <a:pt x="10289371" y="3716402"/>
                  <a:pt x="9288339" y="5720798"/>
                </a:cubicBezTo>
                <a:cubicBezTo>
                  <a:pt x="7886393" y="8527167"/>
                  <a:pt x="10806957" y="10914948"/>
                  <a:pt x="8630311" y="13698167"/>
                </a:cubicBezTo>
                <a:lnTo>
                  <a:pt x="8615327" y="13715999"/>
                </a:lnTo>
                <a:lnTo>
                  <a:pt x="3441992" y="13715999"/>
                </a:lnTo>
                <a:lnTo>
                  <a:pt x="3318247" y="13592835"/>
                </a:lnTo>
                <a:cubicBezTo>
                  <a:pt x="2379913" y="12680792"/>
                  <a:pt x="1528169" y="12133652"/>
                  <a:pt x="295523" y="12067053"/>
                </a:cubicBezTo>
                <a:lnTo>
                  <a:pt x="0" y="12060915"/>
                </a:lnTo>
                <a:lnTo>
                  <a:pt x="0" y="3018769"/>
                </a:lnTo>
                <a:lnTo>
                  <a:pt x="170603" y="2818167"/>
                </a:lnTo>
                <a:cubicBezTo>
                  <a:pt x="1024765" y="1772550"/>
                  <a:pt x="1579903" y="785682"/>
                  <a:pt x="2419785" y="62853"/>
                </a:cubicBezTo>
                <a:close/>
              </a:path>
            </a:pathLst>
          </a:custGeom>
          <a:solidFill>
            <a:schemeClr val="bg2">
              <a:lumMod val="95000"/>
            </a:schemeClr>
          </a:solidFill>
          <a:ln w="0">
            <a:noFill/>
          </a:ln>
        </p:spPr>
        <p:style>
          <a:lnRef idx="0"/>
          <a:fillRef idx="0"/>
          <a:effectRef idx="0"/>
          <a:fontRef idx="minor"/>
        </p:style>
        <p:txBody>
          <a:bodyPr lIns="90000" rIns="90000" tIns="45000" bIns="45000" anchor="t">
            <a:noAutofit/>
          </a:bodyPr>
          <a:p>
            <a:endParaRPr b="0" lang="cs-CZ" sz="1800" spc="-1" strike="noStrike">
              <a:solidFill>
                <a:srgbClr val="000000"/>
              </a:solidFill>
              <a:latin typeface="Arial"/>
            </a:endParaRPr>
          </a:p>
        </p:txBody>
      </p:sp>
      <p:sp>
        <p:nvSpPr>
          <p:cNvPr id="150" name="Rounded Rectangle 13"/>
          <p:cNvSpPr/>
          <p:nvPr/>
        </p:nvSpPr>
        <p:spPr>
          <a:xfrm>
            <a:off x="6423480" y="2600640"/>
            <a:ext cx="4752360" cy="3412800"/>
          </a:xfrm>
          <a:prstGeom prst="roundRect">
            <a:avLst>
              <a:gd name="adj" fmla="val 8405"/>
            </a:avLst>
          </a:prstGeom>
          <a:solidFill>
            <a:schemeClr val="bg2"/>
          </a:solidFill>
          <a:ln>
            <a:noFill/>
          </a:ln>
          <a:effectLst>
            <a:outerShdw algn="ctr" blurRad="635040" rotWithShape="0">
              <a:srgbClr val="898989">
                <a:alpha val="20000"/>
              </a:srgbClr>
            </a:outerShdw>
          </a:effectLst>
        </p:spPr>
        <p:style>
          <a:lnRef idx="2">
            <a:schemeClr val="accent1">
              <a:shade val="50000"/>
            </a:schemeClr>
          </a:lnRef>
          <a:fillRef idx="1">
            <a:schemeClr val="accent1"/>
          </a:fillRef>
          <a:effectRef idx="0">
            <a:schemeClr val="accent1"/>
          </a:effectRef>
          <a:fontRef idx="minor"/>
        </p:style>
        <p:txBody>
          <a:bodyPr numCol="1" spcCol="0" horzOverflow="overflow" lIns="45720" rIns="45720" tIns="23040" bIns="23040" anchor="ctr">
            <a:noAutofit/>
          </a:bodyPr>
          <a:p>
            <a:pPr algn="ctr" defTabSz="457200">
              <a:lnSpc>
                <a:spcPct val="100000"/>
              </a:lnSpc>
            </a:pPr>
            <a:endParaRPr b="0" lang="en-US" sz="900" spc="-1" strike="noStrike">
              <a:solidFill>
                <a:schemeClr val="lt1"/>
              </a:solidFill>
              <a:latin typeface="Poppins"/>
            </a:endParaRPr>
          </a:p>
        </p:txBody>
      </p:sp>
      <p:sp>
        <p:nvSpPr>
          <p:cNvPr id="151" name="Oval 2"/>
          <p:cNvSpPr/>
          <p:nvPr/>
        </p:nvSpPr>
        <p:spPr>
          <a:xfrm>
            <a:off x="7223040" y="844200"/>
            <a:ext cx="1124280" cy="1124280"/>
          </a:xfrm>
          <a:prstGeom prst="ellipse">
            <a:avLst/>
          </a:prstGeom>
          <a:solidFill>
            <a:srgbClr val="5422c5">
              <a:alpha val="30000"/>
            </a:srgbClr>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457200">
              <a:lnSpc>
                <a:spcPct val="100000"/>
              </a:lnSpc>
            </a:pPr>
            <a:endParaRPr b="0" lang="en-US" sz="900" spc="-1" strike="noStrike">
              <a:solidFill>
                <a:schemeClr val="lt1"/>
              </a:solidFill>
              <a:latin typeface="Poppins"/>
            </a:endParaRPr>
          </a:p>
        </p:txBody>
      </p:sp>
      <p:sp>
        <p:nvSpPr>
          <p:cNvPr id="152" name="TextBox 3"/>
          <p:cNvSpPr/>
          <p:nvPr/>
        </p:nvSpPr>
        <p:spPr>
          <a:xfrm>
            <a:off x="6423480" y="1085400"/>
            <a:ext cx="4752360" cy="821160"/>
          </a:xfrm>
          <a:prstGeom prst="rect">
            <a:avLst/>
          </a:prstGeom>
          <a:noFill/>
          <a:ln w="0">
            <a:noFill/>
          </a:ln>
        </p:spPr>
        <p:style>
          <a:lnRef idx="0"/>
          <a:fillRef idx="0"/>
          <a:effectRef idx="0"/>
          <a:fontRef idx="minor"/>
        </p:style>
        <p:txBody>
          <a:bodyPr lIns="90000" rIns="90000" tIns="45000" bIns="45000" anchor="b">
            <a:spAutoFit/>
          </a:bodyPr>
          <a:p>
            <a:pPr algn="ctr" defTabSz="457200">
              <a:lnSpc>
                <a:spcPct val="100000"/>
              </a:lnSpc>
            </a:pPr>
            <a:r>
              <a:rPr b="1" lang="cs-CZ" sz="2400" spc="-1" strike="noStrike">
                <a:solidFill>
                  <a:schemeClr val="dk1"/>
                </a:solidFill>
                <a:latin typeface="Gill Sans MT"/>
              </a:rPr>
              <a:t>Základní činnosti a úkony při poskytování sociální RHB</a:t>
            </a:r>
            <a:endParaRPr b="0" lang="cs-CZ" sz="2400" spc="-1" strike="noStrike">
              <a:solidFill>
                <a:srgbClr val="000000"/>
              </a:solidFill>
              <a:latin typeface="Arial"/>
            </a:endParaRPr>
          </a:p>
        </p:txBody>
      </p:sp>
      <p:sp>
        <p:nvSpPr>
          <p:cNvPr id="153" name="TextBox 5"/>
          <p:cNvSpPr/>
          <p:nvPr/>
        </p:nvSpPr>
        <p:spPr>
          <a:xfrm>
            <a:off x="6423480" y="3186360"/>
            <a:ext cx="4752720" cy="2558160"/>
          </a:xfrm>
          <a:prstGeom prst="rect">
            <a:avLst/>
          </a:prstGeom>
          <a:noFill/>
          <a:ln w="0">
            <a:noFill/>
          </a:ln>
        </p:spPr>
        <p:style>
          <a:lnRef idx="0"/>
          <a:fillRef idx="0"/>
          <a:effectRef idx="0"/>
          <a:fontRef idx="minor"/>
        </p:style>
        <p:txBody>
          <a:bodyPr lIns="90000" rIns="90000" tIns="45000" bIns="45000" anchor="ctr">
            <a:spAutoFit/>
          </a:bodyPr>
          <a:p>
            <a:pPr defTabSz="457200">
              <a:lnSpc>
                <a:spcPct val="100000"/>
              </a:lnSpc>
            </a:pPr>
            <a:r>
              <a:rPr b="0" lang="cs-CZ" sz="1800" spc="-1" strike="noStrike">
                <a:solidFill>
                  <a:schemeClr val="dk1"/>
                </a:solidFill>
                <a:latin typeface="Gill Sans MT"/>
              </a:rPr>
              <a:t>Zprostředkování kontaktu se společenským prostředím:</a:t>
            </a:r>
            <a:endParaRPr b="0" lang="cs-CZ" sz="1800" spc="-1" strike="noStrike">
              <a:solidFill>
                <a:srgbClr val="000000"/>
              </a:solidFill>
              <a:latin typeface="Arial"/>
            </a:endParaRPr>
          </a:p>
          <a:p>
            <a:pPr defTabSz="457200">
              <a:lnSpc>
                <a:spcPct val="100000"/>
              </a:lnSpc>
            </a:pPr>
            <a:endParaRPr b="0" lang="cs-CZ" sz="1800" spc="-1" strike="noStrike">
              <a:solidFill>
                <a:srgbClr val="000000"/>
              </a:solidFill>
              <a:latin typeface="Arial"/>
            </a:endParaRPr>
          </a:p>
          <a:p>
            <a:pPr marL="285840" indent="-285840" defTabSz="457200">
              <a:lnSpc>
                <a:spcPct val="100000"/>
              </a:lnSpc>
              <a:buClr>
                <a:srgbClr val="000000"/>
              </a:buClr>
              <a:buFont typeface="Arial"/>
              <a:buChar char="•"/>
            </a:pPr>
            <a:r>
              <a:rPr b="0" lang="cs-CZ" sz="1800" spc="-1" strike="noStrike">
                <a:solidFill>
                  <a:schemeClr val="dk1"/>
                </a:solidFill>
                <a:latin typeface="Gill Sans MT"/>
              </a:rPr>
              <a:t>Nácvik schopnosti využívat dopravní prostředky</a:t>
            </a:r>
            <a:endParaRPr b="0" lang="cs-CZ" sz="1800" spc="-1" strike="noStrike">
              <a:solidFill>
                <a:srgbClr val="000000"/>
              </a:solidFill>
              <a:latin typeface="Arial"/>
            </a:endParaRPr>
          </a:p>
          <a:p>
            <a:pPr marL="285840" indent="-285840" defTabSz="457200">
              <a:lnSpc>
                <a:spcPct val="100000"/>
              </a:lnSpc>
              <a:buClr>
                <a:srgbClr val="000000"/>
              </a:buClr>
              <a:buFont typeface="Arial"/>
              <a:buChar char="•"/>
            </a:pPr>
            <a:r>
              <a:rPr b="0" lang="cs-CZ" sz="1800" spc="-1" strike="noStrike">
                <a:solidFill>
                  <a:schemeClr val="dk1"/>
                </a:solidFill>
                <a:latin typeface="Gill Sans MT"/>
              </a:rPr>
              <a:t>Nácvik chování v různých společenských situacích</a:t>
            </a:r>
            <a:endParaRPr b="0" lang="cs-CZ" sz="1800" spc="-1" strike="noStrike">
              <a:solidFill>
                <a:srgbClr val="000000"/>
              </a:solidFill>
              <a:latin typeface="Arial"/>
            </a:endParaRPr>
          </a:p>
          <a:p>
            <a:pPr marL="285840" indent="-285840" defTabSz="457200">
              <a:lnSpc>
                <a:spcPct val="100000"/>
              </a:lnSpc>
              <a:buClr>
                <a:srgbClr val="000000"/>
              </a:buClr>
              <a:buFont typeface="Arial"/>
              <a:buChar char="•"/>
            </a:pPr>
            <a:r>
              <a:rPr b="0" lang="cs-CZ" sz="1800" spc="-1" strike="noStrike">
                <a:solidFill>
                  <a:schemeClr val="dk1"/>
                </a:solidFill>
                <a:latin typeface="Gill Sans MT"/>
              </a:rPr>
              <a:t>Nácvik běžných a alternativních způsobů komunikace, kontaktu a práce s informacemi</a:t>
            </a:r>
            <a:endParaRPr b="0" lang="cs-CZ" sz="1800" spc="-1" strike="noStrike">
              <a:solidFill>
                <a:srgbClr val="000000"/>
              </a:solidFill>
              <a:latin typeface="Arial"/>
            </a:endParaRPr>
          </a:p>
        </p:txBody>
      </p:sp>
      <p:pic>
        <p:nvPicPr>
          <p:cNvPr id="154" name="Obrázek 7" descr=""/>
          <p:cNvPicPr/>
          <p:nvPr/>
        </p:nvPicPr>
        <p:blipFill>
          <a:blip r:embed="rId1"/>
          <a:stretch/>
        </p:blipFill>
        <p:spPr>
          <a:xfrm>
            <a:off x="1109880" y="1168560"/>
            <a:ext cx="3150720" cy="4609800"/>
          </a:xfrm>
          <a:prstGeom prst="rect">
            <a:avLst/>
          </a:prstGeom>
          <a:ln w="0">
            <a:noFill/>
          </a:ln>
        </p:spPr>
      </p:pic>
      <p:sp>
        <p:nvSpPr>
          <p:cNvPr id="155" name="Zástupný symbol obrázku 11"/>
          <p:cNvSpPr/>
          <p:nvPr/>
        </p:nvSpPr>
        <p:spPr>
          <a:xfrm>
            <a:off x="0" y="0"/>
            <a:ext cx="4906440" cy="6857640"/>
          </a:xfrm>
          <a:custGeom>
            <a:avLst/>
            <a:gdLst>
              <a:gd name="textAreaLeft" fmla="*/ 0 w 4906440"/>
              <a:gd name="textAreaRight" fmla="*/ 4906800 w 4906440"/>
              <a:gd name="textAreaTop" fmla="*/ 0 h 6857640"/>
              <a:gd name="textAreaBottom" fmla="*/ 6858000 h 6857640"/>
            </a:gdLst>
            <a:ahLst/>
            <a:rect l="textAreaLeft" t="textAreaTop" r="textAreaRight" b="textAreaBottom"/>
            <a:pathLst>
              <a:path w="9810749" h="13715999">
                <a:moveTo>
                  <a:pt x="2499956" y="0"/>
                </a:moveTo>
                <a:lnTo>
                  <a:pt x="8323390" y="0"/>
                </a:lnTo>
                <a:lnTo>
                  <a:pt x="8379367" y="50185"/>
                </a:lnTo>
                <a:cubicBezTo>
                  <a:pt x="9778502" y="1393911"/>
                  <a:pt x="10289371" y="3716402"/>
                  <a:pt x="9288339" y="5720798"/>
                </a:cubicBezTo>
                <a:cubicBezTo>
                  <a:pt x="7886393" y="8527167"/>
                  <a:pt x="10806957" y="10914948"/>
                  <a:pt x="8630311" y="13698167"/>
                </a:cubicBezTo>
                <a:lnTo>
                  <a:pt x="8615327" y="13715999"/>
                </a:lnTo>
                <a:lnTo>
                  <a:pt x="3441992" y="13715999"/>
                </a:lnTo>
                <a:lnTo>
                  <a:pt x="3318247" y="13592835"/>
                </a:lnTo>
                <a:cubicBezTo>
                  <a:pt x="2379913" y="12680792"/>
                  <a:pt x="1528169" y="12133652"/>
                  <a:pt x="295523" y="12067053"/>
                </a:cubicBezTo>
                <a:lnTo>
                  <a:pt x="0" y="12060915"/>
                </a:lnTo>
                <a:lnTo>
                  <a:pt x="0" y="3018769"/>
                </a:lnTo>
                <a:lnTo>
                  <a:pt x="170603" y="2818167"/>
                </a:lnTo>
                <a:cubicBezTo>
                  <a:pt x="1024765" y="1772550"/>
                  <a:pt x="1579903" y="785682"/>
                  <a:pt x="2419785" y="62853"/>
                </a:cubicBezTo>
                <a:close/>
              </a:path>
            </a:pathLst>
          </a:custGeom>
          <a:blipFill rotWithShape="0">
            <a:blip r:embed="rId2"/>
            <a:srcRect/>
            <a:stretch/>
          </a:blipFill>
          <a:ln w="0">
            <a:noFill/>
          </a:ln>
          <a:effectLst>
            <a:outerShdw algn="ctr" blurRad="635040" rotWithShape="0">
              <a:srgbClr val="a4a4a4">
                <a:alpha val="20000"/>
              </a:srgbClr>
            </a:outerShdw>
          </a:effectLst>
        </p:spPr>
        <p:style>
          <a:lnRef idx="0"/>
          <a:fillRef idx="0"/>
          <a:effectRef idx="0"/>
          <a:fontRef idx="minor"/>
        </p:style>
        <p:txBody>
          <a:bodyPr lIns="90000" rIns="90000" tIns="45000" bIns="45000" anchor="t">
            <a:noAutofit/>
          </a:bodyPr>
          <a:p>
            <a:endParaRPr b="0" lang="cs-CZ" sz="18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1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56" name="Picture Placeholder 4"/>
          <p:cNvSpPr/>
          <p:nvPr/>
        </p:nvSpPr>
        <p:spPr>
          <a:xfrm>
            <a:off x="1440" y="0"/>
            <a:ext cx="4905000" cy="6857640"/>
          </a:xfrm>
          <a:custGeom>
            <a:avLst/>
            <a:gdLst>
              <a:gd name="textAreaLeft" fmla="*/ 0 w 4905000"/>
              <a:gd name="textAreaRight" fmla="*/ 4905360 w 4905000"/>
              <a:gd name="textAreaTop" fmla="*/ 0 h 6857640"/>
              <a:gd name="textAreaBottom" fmla="*/ 6858000 h 6857640"/>
            </a:gdLst>
            <a:ahLst/>
            <a:rect l="textAreaLeft" t="textAreaTop" r="textAreaRight" b="textAreaBottom"/>
            <a:pathLst>
              <a:path w="9810749" h="13715999">
                <a:moveTo>
                  <a:pt x="2499956" y="0"/>
                </a:moveTo>
                <a:lnTo>
                  <a:pt x="8323390" y="0"/>
                </a:lnTo>
                <a:lnTo>
                  <a:pt x="8379367" y="50185"/>
                </a:lnTo>
                <a:cubicBezTo>
                  <a:pt x="9778502" y="1393911"/>
                  <a:pt x="10289371" y="3716402"/>
                  <a:pt x="9288339" y="5720798"/>
                </a:cubicBezTo>
                <a:cubicBezTo>
                  <a:pt x="7886393" y="8527167"/>
                  <a:pt x="10806957" y="10914948"/>
                  <a:pt x="8630311" y="13698167"/>
                </a:cubicBezTo>
                <a:lnTo>
                  <a:pt x="8615327" y="13715999"/>
                </a:lnTo>
                <a:lnTo>
                  <a:pt x="3441992" y="13715999"/>
                </a:lnTo>
                <a:lnTo>
                  <a:pt x="3318247" y="13592835"/>
                </a:lnTo>
                <a:cubicBezTo>
                  <a:pt x="2379913" y="12680792"/>
                  <a:pt x="1528169" y="12133652"/>
                  <a:pt x="295523" y="12067053"/>
                </a:cubicBezTo>
                <a:lnTo>
                  <a:pt x="0" y="12060915"/>
                </a:lnTo>
                <a:lnTo>
                  <a:pt x="0" y="3018769"/>
                </a:lnTo>
                <a:lnTo>
                  <a:pt x="170603" y="2818167"/>
                </a:lnTo>
                <a:cubicBezTo>
                  <a:pt x="1024765" y="1772550"/>
                  <a:pt x="1579903" y="785682"/>
                  <a:pt x="2419785" y="62853"/>
                </a:cubicBezTo>
                <a:close/>
              </a:path>
            </a:pathLst>
          </a:custGeom>
          <a:solidFill>
            <a:schemeClr val="bg2">
              <a:lumMod val="95000"/>
            </a:schemeClr>
          </a:solidFill>
          <a:ln w="0">
            <a:noFill/>
          </a:ln>
        </p:spPr>
        <p:style>
          <a:lnRef idx="0"/>
          <a:fillRef idx="0"/>
          <a:effectRef idx="0"/>
          <a:fontRef idx="minor"/>
        </p:style>
        <p:txBody>
          <a:bodyPr lIns="90000" rIns="90000" tIns="45000" bIns="45000" anchor="t">
            <a:noAutofit/>
          </a:bodyPr>
          <a:p>
            <a:endParaRPr b="0" lang="cs-CZ" sz="1800" spc="-1" strike="noStrike">
              <a:solidFill>
                <a:srgbClr val="000000"/>
              </a:solidFill>
              <a:latin typeface="Arial"/>
            </a:endParaRPr>
          </a:p>
        </p:txBody>
      </p:sp>
      <p:sp>
        <p:nvSpPr>
          <p:cNvPr id="157" name="Rounded Rectangle 13"/>
          <p:cNvSpPr/>
          <p:nvPr/>
        </p:nvSpPr>
        <p:spPr>
          <a:xfrm>
            <a:off x="6423480" y="2600640"/>
            <a:ext cx="4752360" cy="3412800"/>
          </a:xfrm>
          <a:prstGeom prst="roundRect">
            <a:avLst>
              <a:gd name="adj" fmla="val 8405"/>
            </a:avLst>
          </a:prstGeom>
          <a:solidFill>
            <a:schemeClr val="bg2"/>
          </a:solidFill>
          <a:ln>
            <a:noFill/>
          </a:ln>
          <a:effectLst>
            <a:outerShdw algn="ctr" blurRad="635040" rotWithShape="0">
              <a:srgbClr val="898989">
                <a:alpha val="20000"/>
              </a:srgbClr>
            </a:outerShdw>
          </a:effectLst>
        </p:spPr>
        <p:style>
          <a:lnRef idx="2">
            <a:schemeClr val="accent1">
              <a:shade val="50000"/>
            </a:schemeClr>
          </a:lnRef>
          <a:fillRef idx="1">
            <a:schemeClr val="accent1"/>
          </a:fillRef>
          <a:effectRef idx="0">
            <a:schemeClr val="accent1"/>
          </a:effectRef>
          <a:fontRef idx="minor"/>
        </p:style>
        <p:txBody>
          <a:bodyPr numCol="1" spcCol="0" horzOverflow="overflow" lIns="45720" rIns="45720" tIns="23040" bIns="23040" anchor="ctr">
            <a:noAutofit/>
          </a:bodyPr>
          <a:p>
            <a:pPr algn="ctr" defTabSz="457200">
              <a:lnSpc>
                <a:spcPct val="100000"/>
              </a:lnSpc>
            </a:pPr>
            <a:endParaRPr b="0" lang="en-US" sz="900" spc="-1" strike="noStrike">
              <a:solidFill>
                <a:schemeClr val="lt1"/>
              </a:solidFill>
              <a:latin typeface="Poppins"/>
            </a:endParaRPr>
          </a:p>
        </p:txBody>
      </p:sp>
      <p:sp>
        <p:nvSpPr>
          <p:cNvPr id="158" name="Oval 2"/>
          <p:cNvSpPr/>
          <p:nvPr/>
        </p:nvSpPr>
        <p:spPr>
          <a:xfrm>
            <a:off x="7223040" y="844200"/>
            <a:ext cx="1124280" cy="1124280"/>
          </a:xfrm>
          <a:prstGeom prst="ellipse">
            <a:avLst/>
          </a:prstGeom>
          <a:solidFill>
            <a:srgbClr val="5422c5">
              <a:alpha val="30000"/>
            </a:srgbClr>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457200">
              <a:lnSpc>
                <a:spcPct val="100000"/>
              </a:lnSpc>
            </a:pPr>
            <a:endParaRPr b="0" lang="en-US" sz="900" spc="-1" strike="noStrike">
              <a:solidFill>
                <a:schemeClr val="lt1"/>
              </a:solidFill>
              <a:latin typeface="Poppins"/>
            </a:endParaRPr>
          </a:p>
        </p:txBody>
      </p:sp>
      <p:sp>
        <p:nvSpPr>
          <p:cNvPr id="159" name="TextBox 3"/>
          <p:cNvSpPr/>
          <p:nvPr/>
        </p:nvSpPr>
        <p:spPr>
          <a:xfrm>
            <a:off x="6423480" y="1085400"/>
            <a:ext cx="4752360" cy="821160"/>
          </a:xfrm>
          <a:prstGeom prst="rect">
            <a:avLst/>
          </a:prstGeom>
          <a:noFill/>
          <a:ln w="0">
            <a:noFill/>
          </a:ln>
        </p:spPr>
        <p:style>
          <a:lnRef idx="0"/>
          <a:fillRef idx="0"/>
          <a:effectRef idx="0"/>
          <a:fontRef idx="minor"/>
        </p:style>
        <p:txBody>
          <a:bodyPr lIns="90000" rIns="90000" tIns="45000" bIns="45000" anchor="b">
            <a:spAutoFit/>
          </a:bodyPr>
          <a:p>
            <a:pPr algn="ctr" defTabSz="457200">
              <a:lnSpc>
                <a:spcPct val="100000"/>
              </a:lnSpc>
            </a:pPr>
            <a:r>
              <a:rPr b="1" lang="cs-CZ" sz="2400" spc="-1" strike="noStrike">
                <a:solidFill>
                  <a:schemeClr val="dk1"/>
                </a:solidFill>
                <a:latin typeface="Gill Sans MT"/>
              </a:rPr>
              <a:t>Základní činnosti a úkony při poskytování sociální RHB</a:t>
            </a:r>
            <a:endParaRPr b="0" lang="cs-CZ" sz="2400" spc="-1" strike="noStrike">
              <a:solidFill>
                <a:srgbClr val="000000"/>
              </a:solidFill>
              <a:latin typeface="Arial"/>
            </a:endParaRPr>
          </a:p>
        </p:txBody>
      </p:sp>
      <p:sp>
        <p:nvSpPr>
          <p:cNvPr id="160" name="TextBox 5"/>
          <p:cNvSpPr/>
          <p:nvPr/>
        </p:nvSpPr>
        <p:spPr>
          <a:xfrm>
            <a:off x="6423480" y="3049200"/>
            <a:ext cx="4752720" cy="2832480"/>
          </a:xfrm>
          <a:prstGeom prst="rect">
            <a:avLst/>
          </a:prstGeom>
          <a:noFill/>
          <a:ln w="0">
            <a:noFill/>
          </a:ln>
        </p:spPr>
        <p:style>
          <a:lnRef idx="0"/>
          <a:fillRef idx="0"/>
          <a:effectRef idx="0"/>
          <a:fontRef idx="minor"/>
        </p:style>
        <p:txBody>
          <a:bodyPr lIns="90000" rIns="90000" tIns="45000" bIns="45000" anchor="ctr">
            <a:spAutoFit/>
          </a:bodyPr>
          <a:p>
            <a:pPr defTabSz="457200">
              <a:lnSpc>
                <a:spcPct val="100000"/>
              </a:lnSpc>
            </a:pPr>
            <a:r>
              <a:rPr b="0" lang="cs-CZ" sz="1800" spc="-1" strike="noStrike">
                <a:solidFill>
                  <a:schemeClr val="dk1"/>
                </a:solidFill>
                <a:latin typeface="Gill Sans MT"/>
              </a:rPr>
              <a:t>Výchovné, vzdělávací a aktivizační činnosti:</a:t>
            </a:r>
            <a:endParaRPr b="0" lang="cs-CZ" sz="1800" spc="-1" strike="noStrike">
              <a:solidFill>
                <a:srgbClr val="000000"/>
              </a:solidFill>
              <a:latin typeface="Arial"/>
            </a:endParaRPr>
          </a:p>
          <a:p>
            <a:pPr marL="285840" indent="-285840" defTabSz="457200">
              <a:lnSpc>
                <a:spcPct val="100000"/>
              </a:lnSpc>
              <a:buClr>
                <a:srgbClr val="000000"/>
              </a:buClr>
              <a:buFont typeface="Arial"/>
              <a:buChar char="•"/>
            </a:pPr>
            <a:r>
              <a:rPr b="0" lang="cs-CZ" sz="1800" spc="-1" strike="noStrike">
                <a:solidFill>
                  <a:schemeClr val="dk1"/>
                </a:solidFill>
                <a:latin typeface="Gill Sans MT"/>
              </a:rPr>
              <a:t>Upevňování získaných motorických, psychických a sociálních schopností a dovedností.</a:t>
            </a:r>
            <a:endParaRPr b="0" lang="cs-CZ" sz="1800" spc="-1" strike="noStrike">
              <a:solidFill>
                <a:srgbClr val="000000"/>
              </a:solidFill>
              <a:latin typeface="Arial"/>
            </a:endParaRPr>
          </a:p>
          <a:p>
            <a:pPr defTabSz="457200">
              <a:lnSpc>
                <a:spcPct val="100000"/>
              </a:lnSpc>
            </a:pPr>
            <a:endParaRPr b="0" lang="cs-CZ" sz="1800" spc="-1" strike="noStrike">
              <a:solidFill>
                <a:srgbClr val="000000"/>
              </a:solidFill>
              <a:latin typeface="Arial"/>
            </a:endParaRPr>
          </a:p>
          <a:p>
            <a:pPr defTabSz="457200">
              <a:lnSpc>
                <a:spcPct val="100000"/>
              </a:lnSpc>
            </a:pPr>
            <a:r>
              <a:rPr b="0" lang="cs-CZ" sz="1800" spc="-1" strike="noStrike">
                <a:solidFill>
                  <a:schemeClr val="dk1"/>
                </a:solidFill>
                <a:latin typeface="Gill Sans MT"/>
              </a:rPr>
              <a:t>Pomoc při uplatňování práv, oprávněných zájmů a při obstarávání osobních záležitostí:</a:t>
            </a:r>
            <a:endParaRPr b="0" lang="cs-CZ" sz="1800" spc="-1" strike="noStrike">
              <a:solidFill>
                <a:srgbClr val="000000"/>
              </a:solidFill>
              <a:latin typeface="Arial"/>
            </a:endParaRPr>
          </a:p>
          <a:p>
            <a:pPr marL="285840" indent="-285840" defTabSz="457200">
              <a:lnSpc>
                <a:spcPct val="100000"/>
              </a:lnSpc>
              <a:buClr>
                <a:srgbClr val="000000"/>
              </a:buClr>
              <a:buFont typeface="Arial"/>
              <a:buChar char="•"/>
            </a:pPr>
            <a:r>
              <a:rPr b="0" lang="cs-CZ" sz="1800" spc="-1" strike="noStrike">
                <a:solidFill>
                  <a:schemeClr val="dk1"/>
                </a:solidFill>
                <a:latin typeface="Gill Sans MT"/>
              </a:rPr>
              <a:t>Podávání informací o možnostech získávání rehabilitačních a kompenzačních pomůcek.</a:t>
            </a:r>
            <a:endParaRPr b="0" lang="cs-CZ" sz="1800" spc="-1" strike="noStrike">
              <a:solidFill>
                <a:srgbClr val="000000"/>
              </a:solidFill>
              <a:latin typeface="Arial"/>
            </a:endParaRPr>
          </a:p>
          <a:p>
            <a:pPr marL="285840" indent="-285840" defTabSz="457200">
              <a:lnSpc>
                <a:spcPct val="100000"/>
              </a:lnSpc>
              <a:buClr>
                <a:srgbClr val="000000"/>
              </a:buClr>
              <a:buFont typeface="Arial"/>
              <a:buChar char="•"/>
            </a:pPr>
            <a:r>
              <a:rPr b="0" lang="cs-CZ" sz="1800" spc="-1" strike="noStrike">
                <a:solidFill>
                  <a:schemeClr val="dk1"/>
                </a:solidFill>
                <a:latin typeface="Gill Sans MT"/>
              </a:rPr>
              <a:t>Informační servis a zprostředkovávání služeb.</a:t>
            </a:r>
            <a:endParaRPr b="0" lang="cs-CZ" sz="1800" spc="-1" strike="noStrike">
              <a:solidFill>
                <a:srgbClr val="000000"/>
              </a:solidFill>
              <a:latin typeface="Arial"/>
            </a:endParaRPr>
          </a:p>
        </p:txBody>
      </p:sp>
      <p:pic>
        <p:nvPicPr>
          <p:cNvPr id="161" name="Obrázek 7" descr=""/>
          <p:cNvPicPr/>
          <p:nvPr/>
        </p:nvPicPr>
        <p:blipFill>
          <a:blip r:embed="rId1"/>
          <a:stretch/>
        </p:blipFill>
        <p:spPr>
          <a:xfrm>
            <a:off x="1109880" y="1168560"/>
            <a:ext cx="3150720" cy="4609800"/>
          </a:xfrm>
          <a:prstGeom prst="rect">
            <a:avLst/>
          </a:prstGeom>
          <a:ln w="0">
            <a:noFill/>
          </a:ln>
        </p:spPr>
      </p:pic>
      <p:sp>
        <p:nvSpPr>
          <p:cNvPr id="162" name="Zástupný symbol obrázku 6"/>
          <p:cNvSpPr/>
          <p:nvPr/>
        </p:nvSpPr>
        <p:spPr>
          <a:xfrm>
            <a:off x="0" y="0"/>
            <a:ext cx="4906440" cy="6857640"/>
          </a:xfrm>
          <a:custGeom>
            <a:avLst/>
            <a:gdLst>
              <a:gd name="textAreaLeft" fmla="*/ 0 w 4906440"/>
              <a:gd name="textAreaRight" fmla="*/ 4906800 w 4906440"/>
              <a:gd name="textAreaTop" fmla="*/ 0 h 6857640"/>
              <a:gd name="textAreaBottom" fmla="*/ 6858000 h 6857640"/>
            </a:gdLst>
            <a:ahLst/>
            <a:rect l="textAreaLeft" t="textAreaTop" r="textAreaRight" b="textAreaBottom"/>
            <a:pathLst>
              <a:path w="9810749" h="13715999">
                <a:moveTo>
                  <a:pt x="2499956" y="0"/>
                </a:moveTo>
                <a:lnTo>
                  <a:pt x="8323390" y="0"/>
                </a:lnTo>
                <a:lnTo>
                  <a:pt x="8379367" y="50185"/>
                </a:lnTo>
                <a:cubicBezTo>
                  <a:pt x="9778502" y="1393911"/>
                  <a:pt x="10289371" y="3716402"/>
                  <a:pt x="9288339" y="5720798"/>
                </a:cubicBezTo>
                <a:cubicBezTo>
                  <a:pt x="7886393" y="8527167"/>
                  <a:pt x="10806957" y="10914948"/>
                  <a:pt x="8630311" y="13698167"/>
                </a:cubicBezTo>
                <a:lnTo>
                  <a:pt x="8615327" y="13715999"/>
                </a:lnTo>
                <a:lnTo>
                  <a:pt x="3441992" y="13715999"/>
                </a:lnTo>
                <a:lnTo>
                  <a:pt x="3318247" y="13592835"/>
                </a:lnTo>
                <a:cubicBezTo>
                  <a:pt x="2379913" y="12680792"/>
                  <a:pt x="1528169" y="12133652"/>
                  <a:pt x="295523" y="12067053"/>
                </a:cubicBezTo>
                <a:lnTo>
                  <a:pt x="0" y="12060915"/>
                </a:lnTo>
                <a:lnTo>
                  <a:pt x="0" y="3018769"/>
                </a:lnTo>
                <a:lnTo>
                  <a:pt x="170603" y="2818167"/>
                </a:lnTo>
                <a:cubicBezTo>
                  <a:pt x="1024765" y="1772550"/>
                  <a:pt x="1579903" y="785682"/>
                  <a:pt x="2419785" y="62853"/>
                </a:cubicBezTo>
                <a:close/>
              </a:path>
            </a:pathLst>
          </a:custGeom>
          <a:blipFill rotWithShape="0">
            <a:blip r:embed="rId2"/>
            <a:srcRect/>
            <a:stretch/>
          </a:blipFill>
          <a:ln w="0">
            <a:noFill/>
          </a:ln>
          <a:effectLst>
            <a:outerShdw algn="ctr" blurRad="635040" rotWithShape="0">
              <a:srgbClr val="a4a4a4">
                <a:alpha val="20000"/>
              </a:srgbClr>
            </a:outerShdw>
          </a:effectLst>
        </p:spPr>
        <p:style>
          <a:lnRef idx="0"/>
          <a:fillRef idx="0"/>
          <a:effectRef idx="0"/>
          <a:fontRef idx="minor"/>
        </p:style>
        <p:txBody>
          <a:bodyPr lIns="90000" rIns="90000" tIns="45000" bIns="45000" anchor="t">
            <a:noAutofit/>
          </a:bodyPr>
          <a:p>
            <a:endParaRPr b="0" lang="cs-CZ" sz="18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1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63" name="Picture Placeholder 4"/>
          <p:cNvSpPr/>
          <p:nvPr/>
        </p:nvSpPr>
        <p:spPr>
          <a:xfrm>
            <a:off x="1440" y="0"/>
            <a:ext cx="4905000" cy="6857640"/>
          </a:xfrm>
          <a:custGeom>
            <a:avLst/>
            <a:gdLst>
              <a:gd name="textAreaLeft" fmla="*/ 0 w 4905000"/>
              <a:gd name="textAreaRight" fmla="*/ 4905360 w 4905000"/>
              <a:gd name="textAreaTop" fmla="*/ 0 h 6857640"/>
              <a:gd name="textAreaBottom" fmla="*/ 6858000 h 6857640"/>
            </a:gdLst>
            <a:ahLst/>
            <a:rect l="textAreaLeft" t="textAreaTop" r="textAreaRight" b="textAreaBottom"/>
            <a:pathLst>
              <a:path w="9810749" h="13715999">
                <a:moveTo>
                  <a:pt x="2499956" y="0"/>
                </a:moveTo>
                <a:lnTo>
                  <a:pt x="8323390" y="0"/>
                </a:lnTo>
                <a:lnTo>
                  <a:pt x="8379367" y="50185"/>
                </a:lnTo>
                <a:cubicBezTo>
                  <a:pt x="9778502" y="1393911"/>
                  <a:pt x="10289371" y="3716402"/>
                  <a:pt x="9288339" y="5720798"/>
                </a:cubicBezTo>
                <a:cubicBezTo>
                  <a:pt x="7886393" y="8527167"/>
                  <a:pt x="10806957" y="10914948"/>
                  <a:pt x="8630311" y="13698167"/>
                </a:cubicBezTo>
                <a:lnTo>
                  <a:pt x="8615327" y="13715999"/>
                </a:lnTo>
                <a:lnTo>
                  <a:pt x="3441992" y="13715999"/>
                </a:lnTo>
                <a:lnTo>
                  <a:pt x="3318247" y="13592835"/>
                </a:lnTo>
                <a:cubicBezTo>
                  <a:pt x="2379913" y="12680792"/>
                  <a:pt x="1528169" y="12133652"/>
                  <a:pt x="295523" y="12067053"/>
                </a:cubicBezTo>
                <a:lnTo>
                  <a:pt x="0" y="12060915"/>
                </a:lnTo>
                <a:lnTo>
                  <a:pt x="0" y="3018769"/>
                </a:lnTo>
                <a:lnTo>
                  <a:pt x="170603" y="2818167"/>
                </a:lnTo>
                <a:cubicBezTo>
                  <a:pt x="1024765" y="1772550"/>
                  <a:pt x="1579903" y="785682"/>
                  <a:pt x="2419785" y="62853"/>
                </a:cubicBezTo>
                <a:close/>
              </a:path>
            </a:pathLst>
          </a:custGeom>
          <a:solidFill>
            <a:schemeClr val="bg2">
              <a:lumMod val="95000"/>
            </a:schemeClr>
          </a:solidFill>
          <a:ln w="0">
            <a:noFill/>
          </a:ln>
        </p:spPr>
        <p:style>
          <a:lnRef idx="0"/>
          <a:fillRef idx="0"/>
          <a:effectRef idx="0"/>
          <a:fontRef idx="minor"/>
        </p:style>
        <p:txBody>
          <a:bodyPr lIns="90000" rIns="90000" tIns="45000" bIns="45000" anchor="t">
            <a:noAutofit/>
          </a:bodyPr>
          <a:p>
            <a:endParaRPr b="0" lang="cs-CZ" sz="1800" spc="-1" strike="noStrike">
              <a:solidFill>
                <a:srgbClr val="000000"/>
              </a:solidFill>
              <a:latin typeface="Arial"/>
            </a:endParaRPr>
          </a:p>
        </p:txBody>
      </p:sp>
      <p:sp>
        <p:nvSpPr>
          <p:cNvPr id="164" name="Rounded Rectangle 13"/>
          <p:cNvSpPr/>
          <p:nvPr/>
        </p:nvSpPr>
        <p:spPr>
          <a:xfrm>
            <a:off x="6423480" y="2600640"/>
            <a:ext cx="4752360" cy="3412800"/>
          </a:xfrm>
          <a:prstGeom prst="roundRect">
            <a:avLst>
              <a:gd name="adj" fmla="val 8405"/>
            </a:avLst>
          </a:prstGeom>
          <a:solidFill>
            <a:schemeClr val="bg2"/>
          </a:solidFill>
          <a:ln>
            <a:noFill/>
          </a:ln>
          <a:effectLst>
            <a:outerShdw algn="ctr" blurRad="635040" rotWithShape="0">
              <a:srgbClr val="898989">
                <a:alpha val="20000"/>
              </a:srgbClr>
            </a:outerShdw>
          </a:effectLst>
        </p:spPr>
        <p:style>
          <a:lnRef idx="2">
            <a:schemeClr val="accent1">
              <a:shade val="50000"/>
            </a:schemeClr>
          </a:lnRef>
          <a:fillRef idx="1">
            <a:schemeClr val="accent1"/>
          </a:fillRef>
          <a:effectRef idx="0">
            <a:schemeClr val="accent1"/>
          </a:effectRef>
          <a:fontRef idx="minor"/>
        </p:style>
        <p:txBody>
          <a:bodyPr numCol="1" spcCol="0" horzOverflow="overflow" lIns="45720" rIns="45720" tIns="23040" bIns="23040" anchor="ctr">
            <a:noAutofit/>
          </a:bodyPr>
          <a:p>
            <a:pPr algn="ctr" defTabSz="457200">
              <a:lnSpc>
                <a:spcPct val="100000"/>
              </a:lnSpc>
            </a:pPr>
            <a:endParaRPr b="0" lang="en-US" sz="900" spc="-1" strike="noStrike">
              <a:solidFill>
                <a:schemeClr val="lt1"/>
              </a:solidFill>
              <a:latin typeface="Poppins"/>
            </a:endParaRPr>
          </a:p>
        </p:txBody>
      </p:sp>
      <p:sp>
        <p:nvSpPr>
          <p:cNvPr id="165" name="Oval 2"/>
          <p:cNvSpPr/>
          <p:nvPr/>
        </p:nvSpPr>
        <p:spPr>
          <a:xfrm>
            <a:off x="7223040" y="844200"/>
            <a:ext cx="1124280" cy="1124280"/>
          </a:xfrm>
          <a:prstGeom prst="ellipse">
            <a:avLst/>
          </a:prstGeom>
          <a:solidFill>
            <a:srgbClr val="5422c5">
              <a:alpha val="30000"/>
            </a:srgbClr>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457200">
              <a:lnSpc>
                <a:spcPct val="100000"/>
              </a:lnSpc>
            </a:pPr>
            <a:endParaRPr b="0" lang="en-US" sz="900" spc="-1" strike="noStrike">
              <a:solidFill>
                <a:schemeClr val="lt1"/>
              </a:solidFill>
              <a:latin typeface="Poppins"/>
            </a:endParaRPr>
          </a:p>
        </p:txBody>
      </p:sp>
      <p:sp>
        <p:nvSpPr>
          <p:cNvPr id="166" name="TextBox 3"/>
          <p:cNvSpPr/>
          <p:nvPr/>
        </p:nvSpPr>
        <p:spPr>
          <a:xfrm>
            <a:off x="6423480" y="1146600"/>
            <a:ext cx="4752360" cy="759960"/>
          </a:xfrm>
          <a:prstGeom prst="rect">
            <a:avLst/>
          </a:prstGeom>
          <a:noFill/>
          <a:ln w="0">
            <a:noFill/>
          </a:ln>
        </p:spPr>
        <p:style>
          <a:lnRef idx="0"/>
          <a:fillRef idx="0"/>
          <a:effectRef idx="0"/>
          <a:fontRef idx="minor"/>
        </p:style>
        <p:txBody>
          <a:bodyPr lIns="90000" rIns="90000" tIns="45000" bIns="45000" anchor="b">
            <a:spAutoFit/>
          </a:bodyPr>
          <a:p>
            <a:pPr algn="ctr" defTabSz="457200">
              <a:lnSpc>
                <a:spcPct val="100000"/>
              </a:lnSpc>
            </a:pPr>
            <a:r>
              <a:rPr b="1" lang="cs-CZ" sz="4400" spc="-1" strike="noStrike">
                <a:solidFill>
                  <a:srgbClr val="131313"/>
                </a:solidFill>
                <a:latin typeface="Poppins"/>
                <a:ea typeface="arial"/>
              </a:rPr>
              <a:t>Sociální služby</a:t>
            </a:r>
            <a:endParaRPr b="0" lang="cs-CZ" sz="4400" spc="-1" strike="noStrike">
              <a:solidFill>
                <a:srgbClr val="000000"/>
              </a:solidFill>
              <a:latin typeface="Arial"/>
            </a:endParaRPr>
          </a:p>
        </p:txBody>
      </p:sp>
      <p:sp>
        <p:nvSpPr>
          <p:cNvPr id="167" name="TextBox 5"/>
          <p:cNvSpPr/>
          <p:nvPr/>
        </p:nvSpPr>
        <p:spPr>
          <a:xfrm>
            <a:off x="6423480" y="3323520"/>
            <a:ext cx="4752720" cy="2283840"/>
          </a:xfrm>
          <a:prstGeom prst="rect">
            <a:avLst/>
          </a:prstGeom>
          <a:noFill/>
          <a:ln w="0">
            <a:noFill/>
          </a:ln>
        </p:spPr>
        <p:style>
          <a:lnRef idx="0"/>
          <a:fillRef idx="0"/>
          <a:effectRef idx="0"/>
          <a:fontRef idx="minor"/>
        </p:style>
        <p:txBody>
          <a:bodyPr lIns="90000" rIns="90000" tIns="45000" bIns="45000" anchor="ctr">
            <a:spAutoFit/>
          </a:bodyPr>
          <a:p>
            <a:pPr marL="285840" indent="-285840" defTabSz="457200">
              <a:lnSpc>
                <a:spcPct val="100000"/>
              </a:lnSpc>
              <a:buClr>
                <a:srgbClr val="000000"/>
              </a:buClr>
              <a:buFont typeface="Arial"/>
              <a:buChar char="•"/>
            </a:pPr>
            <a:r>
              <a:rPr b="0" lang="cs-CZ" sz="1800" spc="-1" strike="noStrike">
                <a:solidFill>
                  <a:schemeClr val="dk1"/>
                </a:solidFill>
                <a:latin typeface="Gill Sans MT"/>
              </a:rPr>
              <a:t>Pomáhají lidem žit běžným životem</a:t>
            </a:r>
            <a:endParaRPr b="0" lang="cs-CZ" sz="1800" spc="-1" strike="noStrike">
              <a:solidFill>
                <a:srgbClr val="000000"/>
              </a:solidFill>
              <a:latin typeface="Arial"/>
            </a:endParaRPr>
          </a:p>
          <a:p>
            <a:pPr marL="285840" indent="-285840" defTabSz="457200">
              <a:lnSpc>
                <a:spcPct val="100000"/>
              </a:lnSpc>
              <a:buClr>
                <a:srgbClr val="000000"/>
              </a:buClr>
              <a:buFont typeface="Arial"/>
              <a:buChar char="•"/>
            </a:pPr>
            <a:r>
              <a:rPr b="0" lang="cs-CZ" sz="1800" spc="-1" strike="noStrike">
                <a:solidFill>
                  <a:schemeClr val="dk1"/>
                </a:solidFill>
                <a:latin typeface="Gill Sans MT"/>
              </a:rPr>
              <a:t>Umožňují jim pracovat, nakupovat, navštěvovat školy, účastnit se aktivit volného času, starat se sám o sebe, o domácnost apod. </a:t>
            </a:r>
            <a:endParaRPr b="0" lang="cs-CZ" sz="1800" spc="-1" strike="noStrike">
              <a:solidFill>
                <a:srgbClr val="000000"/>
              </a:solidFill>
              <a:latin typeface="Arial"/>
            </a:endParaRPr>
          </a:p>
          <a:p>
            <a:pPr marL="285840" indent="-285840" defTabSz="457200">
              <a:lnSpc>
                <a:spcPct val="100000"/>
              </a:lnSpc>
              <a:buClr>
                <a:srgbClr val="000000"/>
              </a:buClr>
              <a:buFont typeface="Arial"/>
              <a:buChar char="•"/>
            </a:pPr>
            <a:r>
              <a:rPr b="0" lang="cs-CZ" sz="1800" spc="-1" strike="noStrike">
                <a:solidFill>
                  <a:schemeClr val="dk1"/>
                </a:solidFill>
                <a:latin typeface="Gill Sans MT"/>
              </a:rPr>
              <a:t>Zaměřují se na zachování co nejvyšší kvality a důstojnosti jejich života.</a:t>
            </a:r>
            <a:endParaRPr b="0" lang="cs-CZ" sz="1800" spc="-1" strike="noStrike">
              <a:solidFill>
                <a:srgbClr val="000000"/>
              </a:solidFill>
              <a:latin typeface="Arial"/>
            </a:endParaRPr>
          </a:p>
          <a:p>
            <a:pPr marL="285840" indent="-285840" defTabSz="457200">
              <a:lnSpc>
                <a:spcPct val="100000"/>
              </a:lnSpc>
              <a:buClr>
                <a:srgbClr val="000000"/>
              </a:buClr>
              <a:buFont typeface="Arial"/>
              <a:buChar char="•"/>
            </a:pPr>
            <a:r>
              <a:rPr b="0" lang="cs-CZ" sz="1800" spc="-1" strike="noStrike">
                <a:solidFill>
                  <a:schemeClr val="dk1"/>
                </a:solidFill>
                <a:latin typeface="Gill Sans MT"/>
              </a:rPr>
              <a:t>Jsou poskytovány jednotlivcům, rodinám i skupinám obyvatel.</a:t>
            </a:r>
            <a:endParaRPr b="0" lang="cs-CZ" sz="1800" spc="-1" strike="noStrike">
              <a:solidFill>
                <a:srgbClr val="000000"/>
              </a:solidFill>
              <a:latin typeface="Arial"/>
            </a:endParaRPr>
          </a:p>
        </p:txBody>
      </p:sp>
      <p:pic>
        <p:nvPicPr>
          <p:cNvPr id="168" name="Obrázek 7" descr=""/>
          <p:cNvPicPr/>
          <p:nvPr/>
        </p:nvPicPr>
        <p:blipFill>
          <a:blip r:embed="rId1"/>
          <a:stretch/>
        </p:blipFill>
        <p:spPr>
          <a:xfrm>
            <a:off x="1109880" y="1168560"/>
            <a:ext cx="3150720" cy="4609800"/>
          </a:xfrm>
          <a:prstGeom prst="rect">
            <a:avLst/>
          </a:prstGeom>
          <a:ln w="0">
            <a:noFill/>
          </a:ln>
        </p:spPr>
      </p:pic>
      <p:sp>
        <p:nvSpPr>
          <p:cNvPr id="169" name="Zástupný symbol obrázku 6"/>
          <p:cNvSpPr/>
          <p:nvPr/>
        </p:nvSpPr>
        <p:spPr>
          <a:xfrm>
            <a:off x="0" y="0"/>
            <a:ext cx="4906440" cy="6857640"/>
          </a:xfrm>
          <a:custGeom>
            <a:avLst/>
            <a:gdLst>
              <a:gd name="textAreaLeft" fmla="*/ 0 w 4906440"/>
              <a:gd name="textAreaRight" fmla="*/ 4906800 w 4906440"/>
              <a:gd name="textAreaTop" fmla="*/ 0 h 6857640"/>
              <a:gd name="textAreaBottom" fmla="*/ 6858000 h 6857640"/>
            </a:gdLst>
            <a:ahLst/>
            <a:rect l="textAreaLeft" t="textAreaTop" r="textAreaRight" b="textAreaBottom"/>
            <a:pathLst>
              <a:path w="9810749" h="13715999">
                <a:moveTo>
                  <a:pt x="2499956" y="0"/>
                </a:moveTo>
                <a:lnTo>
                  <a:pt x="8323390" y="0"/>
                </a:lnTo>
                <a:lnTo>
                  <a:pt x="8379367" y="50185"/>
                </a:lnTo>
                <a:cubicBezTo>
                  <a:pt x="9778502" y="1393911"/>
                  <a:pt x="10289371" y="3716402"/>
                  <a:pt x="9288339" y="5720798"/>
                </a:cubicBezTo>
                <a:cubicBezTo>
                  <a:pt x="7886393" y="8527167"/>
                  <a:pt x="10806957" y="10914948"/>
                  <a:pt x="8630311" y="13698167"/>
                </a:cubicBezTo>
                <a:lnTo>
                  <a:pt x="8615327" y="13715999"/>
                </a:lnTo>
                <a:lnTo>
                  <a:pt x="3441992" y="13715999"/>
                </a:lnTo>
                <a:lnTo>
                  <a:pt x="3318247" y="13592835"/>
                </a:lnTo>
                <a:cubicBezTo>
                  <a:pt x="2379913" y="12680792"/>
                  <a:pt x="1528169" y="12133652"/>
                  <a:pt x="295523" y="12067053"/>
                </a:cubicBezTo>
                <a:lnTo>
                  <a:pt x="0" y="12060915"/>
                </a:lnTo>
                <a:lnTo>
                  <a:pt x="0" y="3018769"/>
                </a:lnTo>
                <a:lnTo>
                  <a:pt x="170603" y="2818167"/>
                </a:lnTo>
                <a:cubicBezTo>
                  <a:pt x="1024765" y="1772550"/>
                  <a:pt x="1579903" y="785682"/>
                  <a:pt x="2419785" y="62853"/>
                </a:cubicBezTo>
                <a:close/>
              </a:path>
            </a:pathLst>
          </a:custGeom>
          <a:blipFill rotWithShape="0">
            <a:blip r:embed="rId2"/>
            <a:srcRect/>
            <a:stretch/>
          </a:blipFill>
          <a:ln w="0">
            <a:noFill/>
          </a:ln>
          <a:effectLst>
            <a:outerShdw algn="ctr" blurRad="635040" rotWithShape="0">
              <a:srgbClr val="a4a4a4">
                <a:alpha val="20000"/>
              </a:srgbClr>
            </a:outerShdw>
          </a:effectLst>
        </p:spPr>
        <p:style>
          <a:lnRef idx="0"/>
          <a:fillRef idx="0"/>
          <a:effectRef idx="0"/>
          <a:fontRef idx="minor"/>
        </p:style>
        <p:txBody>
          <a:bodyPr lIns="90000" rIns="90000" tIns="45000" bIns="45000" anchor="t">
            <a:noAutofit/>
          </a:bodyPr>
          <a:p>
            <a:endParaRPr b="0" lang="cs-CZ" sz="18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1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70" name="Picture Placeholder 4"/>
          <p:cNvSpPr/>
          <p:nvPr/>
        </p:nvSpPr>
        <p:spPr>
          <a:xfrm>
            <a:off x="1440" y="0"/>
            <a:ext cx="4905000" cy="6857640"/>
          </a:xfrm>
          <a:custGeom>
            <a:avLst/>
            <a:gdLst>
              <a:gd name="textAreaLeft" fmla="*/ 0 w 4905000"/>
              <a:gd name="textAreaRight" fmla="*/ 4905360 w 4905000"/>
              <a:gd name="textAreaTop" fmla="*/ 0 h 6857640"/>
              <a:gd name="textAreaBottom" fmla="*/ 6858000 h 6857640"/>
            </a:gdLst>
            <a:ahLst/>
            <a:rect l="textAreaLeft" t="textAreaTop" r="textAreaRight" b="textAreaBottom"/>
            <a:pathLst>
              <a:path w="9810749" h="13715999">
                <a:moveTo>
                  <a:pt x="2499956" y="0"/>
                </a:moveTo>
                <a:lnTo>
                  <a:pt x="8323390" y="0"/>
                </a:lnTo>
                <a:lnTo>
                  <a:pt x="8379367" y="50185"/>
                </a:lnTo>
                <a:cubicBezTo>
                  <a:pt x="9778502" y="1393911"/>
                  <a:pt x="10289371" y="3716402"/>
                  <a:pt x="9288339" y="5720798"/>
                </a:cubicBezTo>
                <a:cubicBezTo>
                  <a:pt x="7886393" y="8527167"/>
                  <a:pt x="10806957" y="10914948"/>
                  <a:pt x="8630311" y="13698167"/>
                </a:cubicBezTo>
                <a:lnTo>
                  <a:pt x="8615327" y="13715999"/>
                </a:lnTo>
                <a:lnTo>
                  <a:pt x="3441992" y="13715999"/>
                </a:lnTo>
                <a:lnTo>
                  <a:pt x="3318247" y="13592835"/>
                </a:lnTo>
                <a:cubicBezTo>
                  <a:pt x="2379913" y="12680792"/>
                  <a:pt x="1528169" y="12133652"/>
                  <a:pt x="295523" y="12067053"/>
                </a:cubicBezTo>
                <a:lnTo>
                  <a:pt x="0" y="12060915"/>
                </a:lnTo>
                <a:lnTo>
                  <a:pt x="0" y="3018769"/>
                </a:lnTo>
                <a:lnTo>
                  <a:pt x="170603" y="2818167"/>
                </a:lnTo>
                <a:cubicBezTo>
                  <a:pt x="1024765" y="1772550"/>
                  <a:pt x="1579903" y="785682"/>
                  <a:pt x="2419785" y="62853"/>
                </a:cubicBezTo>
                <a:close/>
              </a:path>
            </a:pathLst>
          </a:custGeom>
          <a:solidFill>
            <a:schemeClr val="bg2">
              <a:lumMod val="95000"/>
            </a:schemeClr>
          </a:solidFill>
          <a:ln w="0">
            <a:noFill/>
          </a:ln>
        </p:spPr>
        <p:style>
          <a:lnRef idx="0"/>
          <a:fillRef idx="0"/>
          <a:effectRef idx="0"/>
          <a:fontRef idx="minor"/>
        </p:style>
        <p:txBody>
          <a:bodyPr lIns="90000" rIns="90000" tIns="45000" bIns="45000" anchor="t">
            <a:noAutofit/>
          </a:bodyPr>
          <a:p>
            <a:endParaRPr b="0" lang="cs-CZ" sz="1800" spc="-1" strike="noStrike">
              <a:solidFill>
                <a:srgbClr val="000000"/>
              </a:solidFill>
              <a:latin typeface="Arial"/>
            </a:endParaRPr>
          </a:p>
        </p:txBody>
      </p:sp>
      <p:sp>
        <p:nvSpPr>
          <p:cNvPr id="171" name="Rounded Rectangle 13"/>
          <p:cNvSpPr/>
          <p:nvPr/>
        </p:nvSpPr>
        <p:spPr>
          <a:xfrm>
            <a:off x="6423480" y="2600640"/>
            <a:ext cx="4752360" cy="3412800"/>
          </a:xfrm>
          <a:prstGeom prst="roundRect">
            <a:avLst>
              <a:gd name="adj" fmla="val 8405"/>
            </a:avLst>
          </a:prstGeom>
          <a:solidFill>
            <a:schemeClr val="bg2"/>
          </a:solidFill>
          <a:ln>
            <a:noFill/>
          </a:ln>
          <a:effectLst>
            <a:outerShdw algn="ctr" blurRad="635040" rotWithShape="0">
              <a:srgbClr val="898989">
                <a:alpha val="20000"/>
              </a:srgbClr>
            </a:outerShdw>
          </a:effectLst>
        </p:spPr>
        <p:style>
          <a:lnRef idx="2">
            <a:schemeClr val="accent1">
              <a:shade val="50000"/>
            </a:schemeClr>
          </a:lnRef>
          <a:fillRef idx="1">
            <a:schemeClr val="accent1"/>
          </a:fillRef>
          <a:effectRef idx="0">
            <a:schemeClr val="accent1"/>
          </a:effectRef>
          <a:fontRef idx="minor"/>
        </p:style>
        <p:txBody>
          <a:bodyPr numCol="1" spcCol="0" horzOverflow="overflow" lIns="45720" rIns="45720" tIns="23040" bIns="23040" anchor="ctr">
            <a:noAutofit/>
          </a:bodyPr>
          <a:p>
            <a:pPr algn="ctr" defTabSz="457200">
              <a:lnSpc>
                <a:spcPct val="100000"/>
              </a:lnSpc>
            </a:pPr>
            <a:endParaRPr b="0" lang="en-US" sz="900" spc="-1" strike="noStrike">
              <a:solidFill>
                <a:schemeClr val="lt1"/>
              </a:solidFill>
              <a:latin typeface="Poppins"/>
            </a:endParaRPr>
          </a:p>
        </p:txBody>
      </p:sp>
      <p:sp>
        <p:nvSpPr>
          <p:cNvPr id="172" name="Oval 2"/>
          <p:cNvSpPr/>
          <p:nvPr/>
        </p:nvSpPr>
        <p:spPr>
          <a:xfrm>
            <a:off x="7223040" y="844200"/>
            <a:ext cx="1124280" cy="1124280"/>
          </a:xfrm>
          <a:prstGeom prst="ellipse">
            <a:avLst/>
          </a:prstGeom>
          <a:solidFill>
            <a:srgbClr val="5422c5">
              <a:alpha val="30000"/>
            </a:srgbClr>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457200">
              <a:lnSpc>
                <a:spcPct val="100000"/>
              </a:lnSpc>
            </a:pPr>
            <a:endParaRPr b="0" lang="en-US" sz="900" spc="-1" strike="noStrike">
              <a:solidFill>
                <a:schemeClr val="lt1"/>
              </a:solidFill>
              <a:latin typeface="Poppins"/>
            </a:endParaRPr>
          </a:p>
        </p:txBody>
      </p:sp>
      <p:sp>
        <p:nvSpPr>
          <p:cNvPr id="173" name="TextBox 3"/>
          <p:cNvSpPr/>
          <p:nvPr/>
        </p:nvSpPr>
        <p:spPr>
          <a:xfrm>
            <a:off x="6423480" y="1146600"/>
            <a:ext cx="4752360" cy="759960"/>
          </a:xfrm>
          <a:prstGeom prst="rect">
            <a:avLst/>
          </a:prstGeom>
          <a:noFill/>
          <a:ln w="0">
            <a:noFill/>
          </a:ln>
        </p:spPr>
        <p:style>
          <a:lnRef idx="0"/>
          <a:fillRef idx="0"/>
          <a:effectRef idx="0"/>
          <a:fontRef idx="minor"/>
        </p:style>
        <p:txBody>
          <a:bodyPr lIns="90000" rIns="90000" tIns="45000" bIns="45000" anchor="b">
            <a:spAutoFit/>
          </a:bodyPr>
          <a:p>
            <a:pPr algn="ctr" defTabSz="457200">
              <a:lnSpc>
                <a:spcPct val="100000"/>
              </a:lnSpc>
            </a:pPr>
            <a:r>
              <a:rPr b="1" lang="cs-CZ" sz="4400" spc="-1" strike="noStrike">
                <a:solidFill>
                  <a:schemeClr val="dk1"/>
                </a:solidFill>
                <a:latin typeface="Gill Sans MT"/>
              </a:rPr>
              <a:t>Sociální služby</a:t>
            </a:r>
            <a:endParaRPr b="0" lang="cs-CZ" sz="4400" spc="-1" strike="noStrike">
              <a:solidFill>
                <a:srgbClr val="000000"/>
              </a:solidFill>
              <a:latin typeface="Arial"/>
            </a:endParaRPr>
          </a:p>
        </p:txBody>
      </p:sp>
      <p:sp>
        <p:nvSpPr>
          <p:cNvPr id="174" name="TextBox 5"/>
          <p:cNvSpPr/>
          <p:nvPr/>
        </p:nvSpPr>
        <p:spPr>
          <a:xfrm>
            <a:off x="6423480" y="2865600"/>
            <a:ext cx="4752720" cy="3199680"/>
          </a:xfrm>
          <a:prstGeom prst="rect">
            <a:avLst/>
          </a:prstGeom>
          <a:noFill/>
          <a:ln w="0">
            <a:noFill/>
          </a:ln>
        </p:spPr>
        <p:style>
          <a:lnRef idx="0"/>
          <a:fillRef idx="0"/>
          <a:effectRef idx="0"/>
          <a:fontRef idx="minor"/>
        </p:style>
        <p:txBody>
          <a:bodyPr lIns="90000" rIns="90000" tIns="45000" bIns="45000" anchor="ctr">
            <a:spAutoFit/>
          </a:bodyPr>
          <a:p>
            <a:pPr defTabSz="457200">
              <a:lnSpc>
                <a:spcPct val="100000"/>
              </a:lnSpc>
            </a:pPr>
            <a:r>
              <a:rPr b="0" lang="cs-CZ" sz="1700" spc="-1" strike="noStrike">
                <a:solidFill>
                  <a:schemeClr val="dk1"/>
                </a:solidFill>
                <a:latin typeface="Gill Sans MT"/>
              </a:rPr>
              <a:t>Prostřednictvím sociálních služeb je zajišťována pomoc při:</a:t>
            </a:r>
            <a:endParaRPr b="0" lang="cs-CZ" sz="1700" spc="-1" strike="noStrike">
              <a:solidFill>
                <a:srgbClr val="000000"/>
              </a:solidFill>
              <a:latin typeface="Arial"/>
            </a:endParaRPr>
          </a:p>
          <a:p>
            <a:pPr marL="285840" indent="-285840" defTabSz="457200">
              <a:lnSpc>
                <a:spcPct val="100000"/>
              </a:lnSpc>
              <a:buClr>
                <a:srgbClr val="000000"/>
              </a:buClr>
              <a:buFont typeface="Arial"/>
              <a:buChar char="•"/>
            </a:pPr>
            <a:r>
              <a:rPr b="0" lang="cs-CZ" sz="1700" spc="-1" strike="noStrike">
                <a:solidFill>
                  <a:schemeClr val="dk1"/>
                </a:solidFill>
                <a:latin typeface="Gill Sans MT"/>
              </a:rPr>
              <a:t>zvládání běžných úkonů péče o vlastní osobu</a:t>
            </a:r>
            <a:endParaRPr b="0" lang="cs-CZ" sz="1700" spc="-1" strike="noStrike">
              <a:solidFill>
                <a:srgbClr val="000000"/>
              </a:solidFill>
              <a:latin typeface="Arial"/>
            </a:endParaRPr>
          </a:p>
          <a:p>
            <a:pPr marL="285840" indent="-285840" defTabSz="457200">
              <a:lnSpc>
                <a:spcPct val="100000"/>
              </a:lnSpc>
              <a:buClr>
                <a:srgbClr val="000000"/>
              </a:buClr>
              <a:buFont typeface="Arial"/>
              <a:buChar char="•"/>
            </a:pPr>
            <a:r>
              <a:rPr b="0" lang="cs-CZ" sz="1700" spc="-1" strike="noStrike">
                <a:solidFill>
                  <a:schemeClr val="dk1"/>
                </a:solidFill>
                <a:latin typeface="Gill Sans MT"/>
              </a:rPr>
              <a:t>pomoc při osobní hygieně </a:t>
            </a:r>
            <a:endParaRPr b="0" lang="cs-CZ" sz="1700" spc="-1" strike="noStrike">
              <a:solidFill>
                <a:srgbClr val="000000"/>
              </a:solidFill>
              <a:latin typeface="Arial"/>
            </a:endParaRPr>
          </a:p>
          <a:p>
            <a:pPr marL="285840" indent="-285840" defTabSz="457200">
              <a:lnSpc>
                <a:spcPct val="100000"/>
              </a:lnSpc>
              <a:buClr>
                <a:srgbClr val="000000"/>
              </a:buClr>
              <a:buFont typeface="Arial"/>
              <a:buChar char="•"/>
            </a:pPr>
            <a:r>
              <a:rPr b="0" lang="cs-CZ" sz="1700" spc="-1" strike="noStrike">
                <a:solidFill>
                  <a:schemeClr val="dk1"/>
                </a:solidFill>
                <a:latin typeface="Gill Sans MT"/>
              </a:rPr>
              <a:t>poskytnutí stravy / pomoc při zajištění stravy </a:t>
            </a:r>
            <a:endParaRPr b="0" lang="cs-CZ" sz="1700" spc="-1" strike="noStrike">
              <a:solidFill>
                <a:srgbClr val="000000"/>
              </a:solidFill>
              <a:latin typeface="Arial"/>
            </a:endParaRPr>
          </a:p>
          <a:p>
            <a:pPr marL="285840" indent="-285840" defTabSz="457200">
              <a:lnSpc>
                <a:spcPct val="100000"/>
              </a:lnSpc>
              <a:buClr>
                <a:srgbClr val="000000"/>
              </a:buClr>
              <a:buFont typeface="Arial"/>
              <a:buChar char="•"/>
            </a:pPr>
            <a:r>
              <a:rPr b="0" lang="cs-CZ" sz="1700" spc="-1" strike="noStrike">
                <a:solidFill>
                  <a:schemeClr val="dk1"/>
                </a:solidFill>
                <a:latin typeface="Gill Sans MT"/>
              </a:rPr>
              <a:t>poskytnutí ubytování / pomoc při zajištění bydlení</a:t>
            </a:r>
            <a:endParaRPr b="0" lang="cs-CZ" sz="1700" spc="-1" strike="noStrike">
              <a:solidFill>
                <a:srgbClr val="000000"/>
              </a:solidFill>
              <a:latin typeface="Arial"/>
            </a:endParaRPr>
          </a:p>
          <a:p>
            <a:pPr marL="285840" indent="-285840" defTabSz="457200">
              <a:lnSpc>
                <a:spcPct val="100000"/>
              </a:lnSpc>
              <a:buClr>
                <a:srgbClr val="000000"/>
              </a:buClr>
              <a:buFont typeface="Arial"/>
              <a:buChar char="•"/>
            </a:pPr>
            <a:r>
              <a:rPr b="0" lang="cs-CZ" sz="1700" spc="-1" strike="noStrike">
                <a:solidFill>
                  <a:schemeClr val="dk1"/>
                </a:solidFill>
                <a:latin typeface="Gill Sans MT"/>
              </a:rPr>
              <a:t>pomoc při zajištění chodu domácnosti</a:t>
            </a:r>
            <a:endParaRPr b="0" lang="cs-CZ" sz="1700" spc="-1" strike="noStrike">
              <a:solidFill>
                <a:srgbClr val="000000"/>
              </a:solidFill>
              <a:latin typeface="Arial"/>
            </a:endParaRPr>
          </a:p>
          <a:p>
            <a:pPr marL="285840" indent="-285840" defTabSz="457200">
              <a:lnSpc>
                <a:spcPct val="100000"/>
              </a:lnSpc>
              <a:buClr>
                <a:srgbClr val="000000"/>
              </a:buClr>
              <a:buFont typeface="Arial"/>
              <a:buChar char="•"/>
            </a:pPr>
            <a:r>
              <a:rPr b="0" lang="cs-CZ" sz="1700" spc="-1" strike="noStrike">
                <a:solidFill>
                  <a:schemeClr val="dk1"/>
                </a:solidFill>
                <a:latin typeface="Gill Sans MT"/>
              </a:rPr>
              <a:t>výchovné, vzdělávací a aktivizační činnosti</a:t>
            </a:r>
            <a:endParaRPr b="0" lang="cs-CZ" sz="1700" spc="-1" strike="noStrike">
              <a:solidFill>
                <a:srgbClr val="000000"/>
              </a:solidFill>
              <a:latin typeface="Arial"/>
            </a:endParaRPr>
          </a:p>
          <a:p>
            <a:pPr marL="285840" indent="-285840" defTabSz="457200">
              <a:lnSpc>
                <a:spcPct val="100000"/>
              </a:lnSpc>
              <a:buClr>
                <a:srgbClr val="000000"/>
              </a:buClr>
              <a:buFont typeface="Arial"/>
              <a:buChar char="•"/>
            </a:pPr>
            <a:r>
              <a:rPr b="0" lang="cs-CZ" sz="1700" spc="-1" strike="noStrike">
                <a:solidFill>
                  <a:schemeClr val="dk1"/>
                </a:solidFill>
                <a:latin typeface="Gill Sans MT"/>
              </a:rPr>
              <a:t>poradenství</a:t>
            </a:r>
            <a:endParaRPr b="0" lang="cs-CZ" sz="1700" spc="-1" strike="noStrike">
              <a:solidFill>
                <a:srgbClr val="000000"/>
              </a:solidFill>
              <a:latin typeface="Arial"/>
            </a:endParaRPr>
          </a:p>
          <a:p>
            <a:pPr marL="285840" indent="-285840" defTabSz="457200">
              <a:lnSpc>
                <a:spcPct val="100000"/>
              </a:lnSpc>
              <a:buClr>
                <a:srgbClr val="000000"/>
              </a:buClr>
              <a:buFont typeface="Arial"/>
              <a:buChar char="•"/>
            </a:pPr>
            <a:r>
              <a:rPr b="0" lang="cs-CZ" sz="1700" spc="-1" strike="noStrike">
                <a:solidFill>
                  <a:schemeClr val="dk1"/>
                </a:solidFill>
                <a:latin typeface="Gill Sans MT"/>
              </a:rPr>
              <a:t>terapeutické činnosti a pomoc při prosazování práv a zájmů</a:t>
            </a:r>
            <a:endParaRPr b="0" lang="cs-CZ" sz="1700" spc="-1" strike="noStrike">
              <a:solidFill>
                <a:srgbClr val="000000"/>
              </a:solidFill>
              <a:latin typeface="Arial"/>
            </a:endParaRPr>
          </a:p>
        </p:txBody>
      </p:sp>
      <p:pic>
        <p:nvPicPr>
          <p:cNvPr id="175" name="Obrázek 7" descr=""/>
          <p:cNvPicPr/>
          <p:nvPr/>
        </p:nvPicPr>
        <p:blipFill>
          <a:blip r:embed="rId1"/>
          <a:stretch/>
        </p:blipFill>
        <p:spPr>
          <a:xfrm>
            <a:off x="1109880" y="1168560"/>
            <a:ext cx="3150720" cy="4609800"/>
          </a:xfrm>
          <a:prstGeom prst="rect">
            <a:avLst/>
          </a:prstGeom>
          <a:ln w="0">
            <a:noFill/>
          </a:ln>
        </p:spPr>
      </p:pic>
      <p:sp>
        <p:nvSpPr>
          <p:cNvPr id="176" name="Zástupný symbol obrázku 6"/>
          <p:cNvSpPr/>
          <p:nvPr/>
        </p:nvSpPr>
        <p:spPr>
          <a:xfrm>
            <a:off x="0" y="0"/>
            <a:ext cx="4906440" cy="6857640"/>
          </a:xfrm>
          <a:custGeom>
            <a:avLst/>
            <a:gdLst>
              <a:gd name="textAreaLeft" fmla="*/ 0 w 4906440"/>
              <a:gd name="textAreaRight" fmla="*/ 4906800 w 4906440"/>
              <a:gd name="textAreaTop" fmla="*/ 0 h 6857640"/>
              <a:gd name="textAreaBottom" fmla="*/ 6858000 h 6857640"/>
            </a:gdLst>
            <a:ahLst/>
            <a:rect l="textAreaLeft" t="textAreaTop" r="textAreaRight" b="textAreaBottom"/>
            <a:pathLst>
              <a:path w="9810749" h="13715999">
                <a:moveTo>
                  <a:pt x="2499956" y="0"/>
                </a:moveTo>
                <a:lnTo>
                  <a:pt x="8323390" y="0"/>
                </a:lnTo>
                <a:lnTo>
                  <a:pt x="8379367" y="50185"/>
                </a:lnTo>
                <a:cubicBezTo>
                  <a:pt x="9778502" y="1393911"/>
                  <a:pt x="10289371" y="3716402"/>
                  <a:pt x="9288339" y="5720798"/>
                </a:cubicBezTo>
                <a:cubicBezTo>
                  <a:pt x="7886393" y="8527167"/>
                  <a:pt x="10806957" y="10914948"/>
                  <a:pt x="8630311" y="13698167"/>
                </a:cubicBezTo>
                <a:lnTo>
                  <a:pt x="8615327" y="13715999"/>
                </a:lnTo>
                <a:lnTo>
                  <a:pt x="3441992" y="13715999"/>
                </a:lnTo>
                <a:lnTo>
                  <a:pt x="3318247" y="13592835"/>
                </a:lnTo>
                <a:cubicBezTo>
                  <a:pt x="2379913" y="12680792"/>
                  <a:pt x="1528169" y="12133652"/>
                  <a:pt x="295523" y="12067053"/>
                </a:cubicBezTo>
                <a:lnTo>
                  <a:pt x="0" y="12060915"/>
                </a:lnTo>
                <a:lnTo>
                  <a:pt x="0" y="3018769"/>
                </a:lnTo>
                <a:lnTo>
                  <a:pt x="170603" y="2818167"/>
                </a:lnTo>
                <a:cubicBezTo>
                  <a:pt x="1024765" y="1772550"/>
                  <a:pt x="1579903" y="785682"/>
                  <a:pt x="2419785" y="62853"/>
                </a:cubicBezTo>
                <a:close/>
              </a:path>
            </a:pathLst>
          </a:custGeom>
          <a:blipFill rotWithShape="0">
            <a:blip r:embed="rId2"/>
            <a:srcRect/>
            <a:stretch/>
          </a:blipFill>
          <a:ln w="0">
            <a:noFill/>
          </a:ln>
          <a:effectLst>
            <a:outerShdw algn="ctr" blurRad="635040" rotWithShape="0">
              <a:srgbClr val="a4a4a4">
                <a:alpha val="20000"/>
              </a:srgbClr>
            </a:outerShdw>
          </a:effectLst>
        </p:spPr>
        <p:style>
          <a:lnRef idx="0"/>
          <a:fillRef idx="0"/>
          <a:effectRef idx="0"/>
          <a:fontRef idx="minor"/>
        </p:style>
        <p:txBody>
          <a:bodyPr lIns="90000" rIns="90000" tIns="45000" bIns="45000" anchor="t">
            <a:noAutofit/>
          </a:bodyPr>
          <a:p>
            <a:endParaRPr b="0" lang="cs-CZ" sz="18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1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77" name="Picture Placeholder 4"/>
          <p:cNvSpPr/>
          <p:nvPr/>
        </p:nvSpPr>
        <p:spPr>
          <a:xfrm>
            <a:off x="1440" y="0"/>
            <a:ext cx="4905000" cy="6857640"/>
          </a:xfrm>
          <a:custGeom>
            <a:avLst/>
            <a:gdLst>
              <a:gd name="textAreaLeft" fmla="*/ 0 w 4905000"/>
              <a:gd name="textAreaRight" fmla="*/ 4905360 w 4905000"/>
              <a:gd name="textAreaTop" fmla="*/ 0 h 6857640"/>
              <a:gd name="textAreaBottom" fmla="*/ 6858000 h 6857640"/>
            </a:gdLst>
            <a:ahLst/>
            <a:rect l="textAreaLeft" t="textAreaTop" r="textAreaRight" b="textAreaBottom"/>
            <a:pathLst>
              <a:path w="9810749" h="13715999">
                <a:moveTo>
                  <a:pt x="2499956" y="0"/>
                </a:moveTo>
                <a:lnTo>
                  <a:pt x="8323390" y="0"/>
                </a:lnTo>
                <a:lnTo>
                  <a:pt x="8379367" y="50185"/>
                </a:lnTo>
                <a:cubicBezTo>
                  <a:pt x="9778502" y="1393911"/>
                  <a:pt x="10289371" y="3716402"/>
                  <a:pt x="9288339" y="5720798"/>
                </a:cubicBezTo>
                <a:cubicBezTo>
                  <a:pt x="7886393" y="8527167"/>
                  <a:pt x="10806957" y="10914948"/>
                  <a:pt x="8630311" y="13698167"/>
                </a:cubicBezTo>
                <a:lnTo>
                  <a:pt x="8615327" y="13715999"/>
                </a:lnTo>
                <a:lnTo>
                  <a:pt x="3441992" y="13715999"/>
                </a:lnTo>
                <a:lnTo>
                  <a:pt x="3318247" y="13592835"/>
                </a:lnTo>
                <a:cubicBezTo>
                  <a:pt x="2379913" y="12680792"/>
                  <a:pt x="1528169" y="12133652"/>
                  <a:pt x="295523" y="12067053"/>
                </a:cubicBezTo>
                <a:lnTo>
                  <a:pt x="0" y="12060915"/>
                </a:lnTo>
                <a:lnTo>
                  <a:pt x="0" y="3018769"/>
                </a:lnTo>
                <a:lnTo>
                  <a:pt x="170603" y="2818167"/>
                </a:lnTo>
                <a:cubicBezTo>
                  <a:pt x="1024765" y="1772550"/>
                  <a:pt x="1579903" y="785682"/>
                  <a:pt x="2419785" y="62853"/>
                </a:cubicBezTo>
                <a:close/>
              </a:path>
            </a:pathLst>
          </a:custGeom>
          <a:solidFill>
            <a:schemeClr val="bg2">
              <a:lumMod val="95000"/>
            </a:schemeClr>
          </a:solidFill>
          <a:ln w="0">
            <a:noFill/>
          </a:ln>
        </p:spPr>
        <p:style>
          <a:lnRef idx="0"/>
          <a:fillRef idx="0"/>
          <a:effectRef idx="0"/>
          <a:fontRef idx="minor"/>
        </p:style>
        <p:txBody>
          <a:bodyPr lIns="90000" rIns="90000" tIns="45000" bIns="45000" anchor="t">
            <a:noAutofit/>
          </a:bodyPr>
          <a:p>
            <a:endParaRPr b="0" lang="cs-CZ" sz="1800" spc="-1" strike="noStrike">
              <a:solidFill>
                <a:srgbClr val="000000"/>
              </a:solidFill>
              <a:latin typeface="Arial"/>
            </a:endParaRPr>
          </a:p>
        </p:txBody>
      </p:sp>
      <p:sp>
        <p:nvSpPr>
          <p:cNvPr id="178" name="Rounded Rectangle 13"/>
          <p:cNvSpPr/>
          <p:nvPr/>
        </p:nvSpPr>
        <p:spPr>
          <a:xfrm>
            <a:off x="6423480" y="2600640"/>
            <a:ext cx="4752360" cy="3412800"/>
          </a:xfrm>
          <a:prstGeom prst="roundRect">
            <a:avLst>
              <a:gd name="adj" fmla="val 8405"/>
            </a:avLst>
          </a:prstGeom>
          <a:solidFill>
            <a:schemeClr val="bg2"/>
          </a:solidFill>
          <a:ln>
            <a:noFill/>
          </a:ln>
          <a:effectLst>
            <a:outerShdw algn="ctr" blurRad="635040" rotWithShape="0">
              <a:srgbClr val="898989">
                <a:alpha val="20000"/>
              </a:srgbClr>
            </a:outerShdw>
          </a:effectLst>
        </p:spPr>
        <p:style>
          <a:lnRef idx="2">
            <a:schemeClr val="accent1">
              <a:shade val="50000"/>
            </a:schemeClr>
          </a:lnRef>
          <a:fillRef idx="1">
            <a:schemeClr val="accent1"/>
          </a:fillRef>
          <a:effectRef idx="0">
            <a:schemeClr val="accent1"/>
          </a:effectRef>
          <a:fontRef idx="minor"/>
        </p:style>
        <p:txBody>
          <a:bodyPr numCol="1" spcCol="0" horzOverflow="overflow" lIns="45720" rIns="45720" tIns="23040" bIns="23040" anchor="ctr">
            <a:noAutofit/>
          </a:bodyPr>
          <a:p>
            <a:pPr algn="ctr" defTabSz="457200">
              <a:lnSpc>
                <a:spcPct val="100000"/>
              </a:lnSpc>
            </a:pPr>
            <a:endParaRPr b="0" lang="en-US" sz="900" spc="-1" strike="noStrike">
              <a:solidFill>
                <a:schemeClr val="lt1"/>
              </a:solidFill>
              <a:latin typeface="Poppins"/>
            </a:endParaRPr>
          </a:p>
        </p:txBody>
      </p:sp>
      <p:sp>
        <p:nvSpPr>
          <p:cNvPr id="179" name="Oval 2"/>
          <p:cNvSpPr/>
          <p:nvPr/>
        </p:nvSpPr>
        <p:spPr>
          <a:xfrm>
            <a:off x="7223040" y="844200"/>
            <a:ext cx="1124280" cy="1124280"/>
          </a:xfrm>
          <a:prstGeom prst="ellipse">
            <a:avLst/>
          </a:prstGeom>
          <a:solidFill>
            <a:srgbClr val="5422c5">
              <a:alpha val="30000"/>
            </a:srgbClr>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457200">
              <a:lnSpc>
                <a:spcPct val="100000"/>
              </a:lnSpc>
            </a:pPr>
            <a:endParaRPr b="0" lang="en-US" sz="900" spc="-1" strike="noStrike">
              <a:solidFill>
                <a:schemeClr val="lt1"/>
              </a:solidFill>
              <a:latin typeface="Poppins"/>
            </a:endParaRPr>
          </a:p>
        </p:txBody>
      </p:sp>
      <p:sp>
        <p:nvSpPr>
          <p:cNvPr id="180" name="TextBox 3"/>
          <p:cNvSpPr/>
          <p:nvPr/>
        </p:nvSpPr>
        <p:spPr>
          <a:xfrm>
            <a:off x="6423480" y="1146600"/>
            <a:ext cx="4752360" cy="759960"/>
          </a:xfrm>
          <a:prstGeom prst="rect">
            <a:avLst/>
          </a:prstGeom>
          <a:noFill/>
          <a:ln w="0">
            <a:noFill/>
          </a:ln>
        </p:spPr>
        <p:style>
          <a:lnRef idx="0"/>
          <a:fillRef idx="0"/>
          <a:effectRef idx="0"/>
          <a:fontRef idx="minor"/>
        </p:style>
        <p:txBody>
          <a:bodyPr lIns="90000" rIns="90000" tIns="45000" bIns="45000" anchor="b">
            <a:spAutoFit/>
          </a:bodyPr>
          <a:p>
            <a:pPr algn="ctr" defTabSz="457200">
              <a:lnSpc>
                <a:spcPct val="100000"/>
              </a:lnSpc>
            </a:pPr>
            <a:r>
              <a:rPr b="1" lang="cs-CZ" sz="4400" spc="-1" strike="noStrike">
                <a:solidFill>
                  <a:schemeClr val="dk1"/>
                </a:solidFill>
                <a:latin typeface="Gill Sans MT"/>
              </a:rPr>
              <a:t>Sociální služby</a:t>
            </a:r>
            <a:endParaRPr b="0" lang="cs-CZ" sz="4400" spc="-1" strike="noStrike">
              <a:solidFill>
                <a:srgbClr val="000000"/>
              </a:solidFill>
              <a:latin typeface="Arial"/>
            </a:endParaRPr>
          </a:p>
        </p:txBody>
      </p:sp>
      <p:sp>
        <p:nvSpPr>
          <p:cNvPr id="181" name="TextBox 5"/>
          <p:cNvSpPr/>
          <p:nvPr/>
        </p:nvSpPr>
        <p:spPr>
          <a:xfrm>
            <a:off x="6423480" y="3186360"/>
            <a:ext cx="4752720" cy="2558160"/>
          </a:xfrm>
          <a:prstGeom prst="rect">
            <a:avLst/>
          </a:prstGeom>
          <a:noFill/>
          <a:ln w="0">
            <a:noFill/>
          </a:ln>
        </p:spPr>
        <p:style>
          <a:lnRef idx="0"/>
          <a:fillRef idx="0"/>
          <a:effectRef idx="0"/>
          <a:fontRef idx="minor"/>
        </p:style>
        <p:txBody>
          <a:bodyPr lIns="90000" rIns="90000" tIns="45000" bIns="45000" anchor="ctr">
            <a:spAutoFit/>
          </a:bodyPr>
          <a:p>
            <a:pPr marL="285840" indent="-285840" defTabSz="457200">
              <a:lnSpc>
                <a:spcPct val="100000"/>
              </a:lnSpc>
              <a:buClr>
                <a:srgbClr val="000000"/>
              </a:buClr>
              <a:buFont typeface="Arial"/>
              <a:buChar char="•"/>
            </a:pPr>
            <a:r>
              <a:rPr b="0" lang="cs-CZ" sz="1800" spc="-1" strike="noStrike">
                <a:solidFill>
                  <a:schemeClr val="dk1"/>
                </a:solidFill>
                <a:latin typeface="Gill Sans MT"/>
              </a:rPr>
              <a:t>Smyslem poskytování sociální služeb </a:t>
            </a:r>
            <a:r>
              <a:rPr b="1" lang="cs-CZ" sz="1800" spc="-1" strike="noStrike">
                <a:solidFill>
                  <a:schemeClr val="dk1"/>
                </a:solidFill>
                <a:latin typeface="Gill Sans MT"/>
              </a:rPr>
              <a:t>není klienty ve službách uměle konzervovat.</a:t>
            </a:r>
            <a:endParaRPr b="0" lang="cs-CZ" sz="1800" spc="-1" strike="noStrike">
              <a:solidFill>
                <a:srgbClr val="000000"/>
              </a:solidFill>
              <a:latin typeface="Arial"/>
            </a:endParaRPr>
          </a:p>
          <a:p>
            <a:pPr defTabSz="457200">
              <a:lnSpc>
                <a:spcPct val="100000"/>
              </a:lnSpc>
            </a:pPr>
            <a:r>
              <a:rPr b="1" lang="cs-CZ" sz="1800" spc="-1" strike="noStrike">
                <a:solidFill>
                  <a:schemeClr val="dk1"/>
                </a:solidFill>
                <a:latin typeface="Gill Sans MT"/>
              </a:rPr>
              <a:t> </a:t>
            </a:r>
            <a:endParaRPr b="0" lang="cs-CZ" sz="1800" spc="-1" strike="noStrike">
              <a:solidFill>
                <a:srgbClr val="000000"/>
              </a:solidFill>
              <a:latin typeface="Arial"/>
            </a:endParaRPr>
          </a:p>
          <a:p>
            <a:pPr marL="285840" indent="-285840" defTabSz="457200">
              <a:lnSpc>
                <a:spcPct val="100000"/>
              </a:lnSpc>
              <a:buClr>
                <a:srgbClr val="000000"/>
              </a:buClr>
              <a:buFont typeface="Arial"/>
              <a:buChar char="•"/>
            </a:pPr>
            <a:r>
              <a:rPr b="0" lang="cs-CZ" sz="1800" spc="-1" strike="noStrike">
                <a:solidFill>
                  <a:schemeClr val="dk1"/>
                </a:solidFill>
                <a:latin typeface="Gill Sans MT"/>
              </a:rPr>
              <a:t>Sociální služby mají působit na klienty aktivně, </a:t>
            </a:r>
            <a:r>
              <a:rPr b="1" lang="cs-CZ" sz="1800" spc="-1" strike="noStrike">
                <a:solidFill>
                  <a:schemeClr val="dk1"/>
                </a:solidFill>
                <a:latin typeface="Gill Sans MT"/>
              </a:rPr>
              <a:t>podporovat rozvoj jejich samostatnosti</a:t>
            </a:r>
            <a:r>
              <a:rPr b="0" lang="cs-CZ" sz="1800" spc="-1" strike="noStrike">
                <a:solidFill>
                  <a:schemeClr val="dk1"/>
                </a:solidFill>
                <a:latin typeface="Gill Sans MT"/>
              </a:rPr>
              <a:t>, motivovat je k takovým činnostem, které nevedou k dlouhodobému setrvávání nebo prohlubování jejich nepříznivé sociální situace, a posilovat jejich sociální začleňování. </a:t>
            </a:r>
            <a:endParaRPr b="0" lang="cs-CZ" sz="1800" spc="-1" strike="noStrike">
              <a:solidFill>
                <a:srgbClr val="000000"/>
              </a:solidFill>
              <a:latin typeface="Arial"/>
            </a:endParaRPr>
          </a:p>
        </p:txBody>
      </p:sp>
      <p:pic>
        <p:nvPicPr>
          <p:cNvPr id="182" name="Obrázek 7" descr=""/>
          <p:cNvPicPr/>
          <p:nvPr/>
        </p:nvPicPr>
        <p:blipFill>
          <a:blip r:embed="rId1"/>
          <a:stretch/>
        </p:blipFill>
        <p:spPr>
          <a:xfrm>
            <a:off x="1109880" y="1168560"/>
            <a:ext cx="3150720" cy="4609800"/>
          </a:xfrm>
          <a:prstGeom prst="rect">
            <a:avLst/>
          </a:prstGeom>
          <a:ln w="0">
            <a:noFill/>
          </a:ln>
        </p:spPr>
      </p:pic>
      <p:sp>
        <p:nvSpPr>
          <p:cNvPr id="183" name="Zástupný symbol obrázku 6"/>
          <p:cNvSpPr/>
          <p:nvPr/>
        </p:nvSpPr>
        <p:spPr>
          <a:xfrm>
            <a:off x="0" y="0"/>
            <a:ext cx="4906440" cy="6857640"/>
          </a:xfrm>
          <a:custGeom>
            <a:avLst/>
            <a:gdLst>
              <a:gd name="textAreaLeft" fmla="*/ 0 w 4906440"/>
              <a:gd name="textAreaRight" fmla="*/ 4906800 w 4906440"/>
              <a:gd name="textAreaTop" fmla="*/ 0 h 6857640"/>
              <a:gd name="textAreaBottom" fmla="*/ 6858000 h 6857640"/>
            </a:gdLst>
            <a:ahLst/>
            <a:rect l="textAreaLeft" t="textAreaTop" r="textAreaRight" b="textAreaBottom"/>
            <a:pathLst>
              <a:path w="9810749" h="13715999">
                <a:moveTo>
                  <a:pt x="2499956" y="0"/>
                </a:moveTo>
                <a:lnTo>
                  <a:pt x="8323390" y="0"/>
                </a:lnTo>
                <a:lnTo>
                  <a:pt x="8379367" y="50185"/>
                </a:lnTo>
                <a:cubicBezTo>
                  <a:pt x="9778502" y="1393911"/>
                  <a:pt x="10289371" y="3716402"/>
                  <a:pt x="9288339" y="5720798"/>
                </a:cubicBezTo>
                <a:cubicBezTo>
                  <a:pt x="7886393" y="8527167"/>
                  <a:pt x="10806957" y="10914948"/>
                  <a:pt x="8630311" y="13698167"/>
                </a:cubicBezTo>
                <a:lnTo>
                  <a:pt x="8615327" y="13715999"/>
                </a:lnTo>
                <a:lnTo>
                  <a:pt x="3441992" y="13715999"/>
                </a:lnTo>
                <a:lnTo>
                  <a:pt x="3318247" y="13592835"/>
                </a:lnTo>
                <a:cubicBezTo>
                  <a:pt x="2379913" y="12680792"/>
                  <a:pt x="1528169" y="12133652"/>
                  <a:pt x="295523" y="12067053"/>
                </a:cubicBezTo>
                <a:lnTo>
                  <a:pt x="0" y="12060915"/>
                </a:lnTo>
                <a:lnTo>
                  <a:pt x="0" y="3018769"/>
                </a:lnTo>
                <a:lnTo>
                  <a:pt x="170603" y="2818167"/>
                </a:lnTo>
                <a:cubicBezTo>
                  <a:pt x="1024765" y="1772550"/>
                  <a:pt x="1579903" y="785682"/>
                  <a:pt x="2419785" y="62853"/>
                </a:cubicBezTo>
                <a:close/>
              </a:path>
            </a:pathLst>
          </a:custGeom>
          <a:blipFill rotWithShape="0">
            <a:blip r:embed="rId2"/>
            <a:srcRect/>
            <a:stretch/>
          </a:blipFill>
          <a:ln w="0">
            <a:noFill/>
          </a:ln>
          <a:effectLst>
            <a:outerShdw algn="ctr" blurRad="635040" rotWithShape="0">
              <a:srgbClr val="a4a4a4">
                <a:alpha val="20000"/>
              </a:srgbClr>
            </a:outerShdw>
          </a:effectLst>
        </p:spPr>
        <p:style>
          <a:lnRef idx="0"/>
          <a:fillRef idx="0"/>
          <a:effectRef idx="0"/>
          <a:fontRef idx="minor"/>
        </p:style>
        <p:txBody>
          <a:bodyPr lIns="90000" rIns="90000" tIns="45000" bIns="45000" anchor="t">
            <a:noAutofit/>
          </a:bodyPr>
          <a:p>
            <a:endParaRPr b="0" lang="cs-CZ" sz="18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1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84" name="Picture Placeholder 4"/>
          <p:cNvSpPr/>
          <p:nvPr/>
        </p:nvSpPr>
        <p:spPr>
          <a:xfrm>
            <a:off x="1440" y="0"/>
            <a:ext cx="4905000" cy="6857640"/>
          </a:xfrm>
          <a:custGeom>
            <a:avLst/>
            <a:gdLst>
              <a:gd name="textAreaLeft" fmla="*/ 0 w 4905000"/>
              <a:gd name="textAreaRight" fmla="*/ 4905360 w 4905000"/>
              <a:gd name="textAreaTop" fmla="*/ 0 h 6857640"/>
              <a:gd name="textAreaBottom" fmla="*/ 6858000 h 6857640"/>
            </a:gdLst>
            <a:ahLst/>
            <a:rect l="textAreaLeft" t="textAreaTop" r="textAreaRight" b="textAreaBottom"/>
            <a:pathLst>
              <a:path w="9810749" h="13715999">
                <a:moveTo>
                  <a:pt x="2499956" y="0"/>
                </a:moveTo>
                <a:lnTo>
                  <a:pt x="8323390" y="0"/>
                </a:lnTo>
                <a:lnTo>
                  <a:pt x="8379367" y="50185"/>
                </a:lnTo>
                <a:cubicBezTo>
                  <a:pt x="9778502" y="1393911"/>
                  <a:pt x="10289371" y="3716402"/>
                  <a:pt x="9288339" y="5720798"/>
                </a:cubicBezTo>
                <a:cubicBezTo>
                  <a:pt x="7886393" y="8527167"/>
                  <a:pt x="10806957" y="10914948"/>
                  <a:pt x="8630311" y="13698167"/>
                </a:cubicBezTo>
                <a:lnTo>
                  <a:pt x="8615327" y="13715999"/>
                </a:lnTo>
                <a:lnTo>
                  <a:pt x="3441992" y="13715999"/>
                </a:lnTo>
                <a:lnTo>
                  <a:pt x="3318247" y="13592835"/>
                </a:lnTo>
                <a:cubicBezTo>
                  <a:pt x="2379913" y="12680792"/>
                  <a:pt x="1528169" y="12133652"/>
                  <a:pt x="295523" y="12067053"/>
                </a:cubicBezTo>
                <a:lnTo>
                  <a:pt x="0" y="12060915"/>
                </a:lnTo>
                <a:lnTo>
                  <a:pt x="0" y="3018769"/>
                </a:lnTo>
                <a:lnTo>
                  <a:pt x="170603" y="2818167"/>
                </a:lnTo>
                <a:cubicBezTo>
                  <a:pt x="1024765" y="1772550"/>
                  <a:pt x="1579903" y="785682"/>
                  <a:pt x="2419785" y="62853"/>
                </a:cubicBezTo>
                <a:close/>
              </a:path>
            </a:pathLst>
          </a:custGeom>
          <a:solidFill>
            <a:schemeClr val="bg2">
              <a:lumMod val="95000"/>
            </a:schemeClr>
          </a:solidFill>
          <a:ln w="0">
            <a:noFill/>
          </a:ln>
        </p:spPr>
        <p:style>
          <a:lnRef idx="0"/>
          <a:fillRef idx="0"/>
          <a:effectRef idx="0"/>
          <a:fontRef idx="minor"/>
        </p:style>
        <p:txBody>
          <a:bodyPr lIns="90000" rIns="90000" tIns="45000" bIns="45000" anchor="t">
            <a:noAutofit/>
          </a:bodyPr>
          <a:p>
            <a:endParaRPr b="0" lang="cs-CZ" sz="1800" spc="-1" strike="noStrike">
              <a:solidFill>
                <a:srgbClr val="000000"/>
              </a:solidFill>
              <a:latin typeface="Arial"/>
            </a:endParaRPr>
          </a:p>
        </p:txBody>
      </p:sp>
      <p:sp>
        <p:nvSpPr>
          <p:cNvPr id="185" name="Rounded Rectangle 13"/>
          <p:cNvSpPr/>
          <p:nvPr/>
        </p:nvSpPr>
        <p:spPr>
          <a:xfrm>
            <a:off x="6423480" y="2600640"/>
            <a:ext cx="4752360" cy="3412800"/>
          </a:xfrm>
          <a:prstGeom prst="roundRect">
            <a:avLst>
              <a:gd name="adj" fmla="val 8405"/>
            </a:avLst>
          </a:prstGeom>
          <a:solidFill>
            <a:schemeClr val="bg2"/>
          </a:solidFill>
          <a:ln>
            <a:noFill/>
          </a:ln>
          <a:effectLst>
            <a:outerShdw algn="ctr" blurRad="635040" rotWithShape="0">
              <a:srgbClr val="898989">
                <a:alpha val="20000"/>
              </a:srgbClr>
            </a:outerShdw>
          </a:effectLst>
        </p:spPr>
        <p:style>
          <a:lnRef idx="2">
            <a:schemeClr val="accent1">
              <a:shade val="50000"/>
            </a:schemeClr>
          </a:lnRef>
          <a:fillRef idx="1">
            <a:schemeClr val="accent1"/>
          </a:fillRef>
          <a:effectRef idx="0">
            <a:schemeClr val="accent1"/>
          </a:effectRef>
          <a:fontRef idx="minor"/>
        </p:style>
        <p:txBody>
          <a:bodyPr numCol="1" spcCol="0" horzOverflow="overflow" lIns="45720" rIns="45720" tIns="23040" bIns="23040" anchor="ctr">
            <a:noAutofit/>
          </a:bodyPr>
          <a:p>
            <a:pPr algn="ctr" defTabSz="457200">
              <a:lnSpc>
                <a:spcPct val="100000"/>
              </a:lnSpc>
            </a:pPr>
            <a:endParaRPr b="0" lang="en-US" sz="900" spc="-1" strike="noStrike">
              <a:solidFill>
                <a:schemeClr val="lt1"/>
              </a:solidFill>
              <a:latin typeface="Poppins"/>
            </a:endParaRPr>
          </a:p>
        </p:txBody>
      </p:sp>
      <p:sp>
        <p:nvSpPr>
          <p:cNvPr id="186" name="Oval 2"/>
          <p:cNvSpPr/>
          <p:nvPr/>
        </p:nvSpPr>
        <p:spPr>
          <a:xfrm>
            <a:off x="7223040" y="844200"/>
            <a:ext cx="1124280" cy="1124280"/>
          </a:xfrm>
          <a:prstGeom prst="ellipse">
            <a:avLst/>
          </a:prstGeom>
          <a:solidFill>
            <a:srgbClr val="5422c5">
              <a:alpha val="30000"/>
            </a:srgbClr>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457200">
              <a:lnSpc>
                <a:spcPct val="100000"/>
              </a:lnSpc>
            </a:pPr>
            <a:endParaRPr b="0" lang="en-US" sz="900" spc="-1" strike="noStrike">
              <a:solidFill>
                <a:schemeClr val="lt1"/>
              </a:solidFill>
              <a:latin typeface="Poppins"/>
            </a:endParaRPr>
          </a:p>
        </p:txBody>
      </p:sp>
      <p:sp>
        <p:nvSpPr>
          <p:cNvPr id="187" name="TextBox 3"/>
          <p:cNvSpPr/>
          <p:nvPr/>
        </p:nvSpPr>
        <p:spPr>
          <a:xfrm>
            <a:off x="6423480" y="1146600"/>
            <a:ext cx="4752360" cy="759960"/>
          </a:xfrm>
          <a:prstGeom prst="rect">
            <a:avLst/>
          </a:prstGeom>
          <a:noFill/>
          <a:ln w="0">
            <a:noFill/>
          </a:ln>
        </p:spPr>
        <p:style>
          <a:lnRef idx="0"/>
          <a:fillRef idx="0"/>
          <a:effectRef idx="0"/>
          <a:fontRef idx="minor"/>
        </p:style>
        <p:txBody>
          <a:bodyPr lIns="90000" rIns="90000" tIns="45000" bIns="45000" anchor="b">
            <a:spAutoFit/>
          </a:bodyPr>
          <a:p>
            <a:pPr algn="ctr" defTabSz="457200">
              <a:lnSpc>
                <a:spcPct val="100000"/>
              </a:lnSpc>
            </a:pPr>
            <a:r>
              <a:rPr b="1" lang="cs-CZ" sz="4400" spc="-1" strike="noStrike">
                <a:solidFill>
                  <a:schemeClr val="dk1"/>
                </a:solidFill>
                <a:latin typeface="Gill Sans MT"/>
              </a:rPr>
              <a:t>Sociální služby</a:t>
            </a:r>
            <a:endParaRPr b="0" lang="cs-CZ" sz="4400" spc="-1" strike="noStrike">
              <a:solidFill>
                <a:srgbClr val="000000"/>
              </a:solidFill>
              <a:latin typeface="Arial"/>
            </a:endParaRPr>
          </a:p>
        </p:txBody>
      </p:sp>
      <p:sp>
        <p:nvSpPr>
          <p:cNvPr id="188" name="TextBox 5"/>
          <p:cNvSpPr/>
          <p:nvPr/>
        </p:nvSpPr>
        <p:spPr>
          <a:xfrm>
            <a:off x="6423480" y="3049200"/>
            <a:ext cx="4752720" cy="2832480"/>
          </a:xfrm>
          <a:prstGeom prst="rect">
            <a:avLst/>
          </a:prstGeom>
          <a:noFill/>
          <a:ln w="0">
            <a:noFill/>
          </a:ln>
        </p:spPr>
        <p:style>
          <a:lnRef idx="0"/>
          <a:fillRef idx="0"/>
          <a:effectRef idx="0"/>
          <a:fontRef idx="minor"/>
        </p:style>
        <p:txBody>
          <a:bodyPr lIns="90000" rIns="90000" tIns="45000" bIns="45000" anchor="ctr">
            <a:spAutoFit/>
          </a:bodyPr>
          <a:p>
            <a:pPr defTabSz="457200">
              <a:lnSpc>
                <a:spcPct val="100000"/>
              </a:lnSpc>
            </a:pPr>
            <a:r>
              <a:rPr b="0" lang="cs-CZ" sz="1800" spc="-1" strike="noStrike">
                <a:solidFill>
                  <a:schemeClr val="dk1"/>
                </a:solidFill>
                <a:latin typeface="Gill Sans MT"/>
              </a:rPr>
              <a:t>Sociální služby s výhradním zaměřením na osoby se zdravotním postižením jsou specifikovány typem služeb: </a:t>
            </a:r>
            <a:endParaRPr b="0" lang="cs-CZ" sz="1800" spc="-1" strike="noStrike">
              <a:solidFill>
                <a:srgbClr val="000000"/>
              </a:solidFill>
              <a:latin typeface="Arial"/>
            </a:endParaRPr>
          </a:p>
          <a:p>
            <a:pPr defTabSz="457200">
              <a:lnSpc>
                <a:spcPct val="100000"/>
              </a:lnSpc>
            </a:pPr>
            <a:endParaRPr b="0" lang="cs-CZ" sz="1800" spc="-1" strike="noStrike">
              <a:solidFill>
                <a:srgbClr val="000000"/>
              </a:solidFill>
              <a:latin typeface="Arial"/>
            </a:endParaRPr>
          </a:p>
          <a:p>
            <a:pPr marL="285840" indent="-285840" defTabSz="457200">
              <a:lnSpc>
                <a:spcPct val="100000"/>
              </a:lnSpc>
              <a:buClr>
                <a:srgbClr val="000000"/>
              </a:buClr>
              <a:buFont typeface="Arial"/>
              <a:buChar char="•"/>
            </a:pPr>
            <a:r>
              <a:rPr b="0" lang="cs-CZ" sz="1800" spc="-1" strike="noStrike">
                <a:solidFill>
                  <a:schemeClr val="dk1"/>
                </a:solidFill>
                <a:latin typeface="Gill Sans MT"/>
              </a:rPr>
              <a:t>Domovy pro osoby se zdravotním postižením</a:t>
            </a:r>
            <a:endParaRPr b="0" lang="cs-CZ" sz="1800" spc="-1" strike="noStrike">
              <a:solidFill>
                <a:srgbClr val="000000"/>
              </a:solidFill>
              <a:latin typeface="Arial"/>
            </a:endParaRPr>
          </a:p>
          <a:p>
            <a:pPr marL="285840" indent="-285840" defTabSz="457200">
              <a:lnSpc>
                <a:spcPct val="100000"/>
              </a:lnSpc>
              <a:buClr>
                <a:srgbClr val="000000"/>
              </a:buClr>
              <a:buFont typeface="Arial"/>
              <a:buChar char="•"/>
            </a:pPr>
            <a:r>
              <a:rPr b="0" lang="cs-CZ" sz="1800" spc="-1" strike="noStrike">
                <a:solidFill>
                  <a:schemeClr val="dk1"/>
                </a:solidFill>
                <a:latin typeface="Gill Sans MT"/>
              </a:rPr>
              <a:t>Chráněné bydlení</a:t>
            </a:r>
            <a:endParaRPr b="0" lang="cs-CZ" sz="1800" spc="-1" strike="noStrike">
              <a:solidFill>
                <a:srgbClr val="000000"/>
              </a:solidFill>
              <a:latin typeface="Arial"/>
            </a:endParaRPr>
          </a:p>
          <a:p>
            <a:pPr marL="285840" indent="-285840" defTabSz="457200">
              <a:lnSpc>
                <a:spcPct val="100000"/>
              </a:lnSpc>
              <a:buClr>
                <a:srgbClr val="000000"/>
              </a:buClr>
              <a:buFont typeface="Arial"/>
              <a:buChar char="•"/>
            </a:pPr>
            <a:r>
              <a:rPr b="0" lang="cs-CZ" sz="1800" spc="-1" strike="noStrike">
                <a:solidFill>
                  <a:schemeClr val="dk1"/>
                </a:solidFill>
                <a:latin typeface="Gill Sans MT"/>
              </a:rPr>
              <a:t>Raná péče</a:t>
            </a:r>
            <a:endParaRPr b="0" lang="cs-CZ" sz="1800" spc="-1" strike="noStrike">
              <a:solidFill>
                <a:srgbClr val="000000"/>
              </a:solidFill>
              <a:latin typeface="Arial"/>
            </a:endParaRPr>
          </a:p>
          <a:p>
            <a:pPr marL="285840" indent="-285840" defTabSz="457200">
              <a:lnSpc>
                <a:spcPct val="100000"/>
              </a:lnSpc>
              <a:buClr>
                <a:srgbClr val="000000"/>
              </a:buClr>
              <a:buFont typeface="Arial"/>
              <a:buChar char="•"/>
            </a:pPr>
            <a:r>
              <a:rPr b="0" lang="cs-CZ" sz="1800" spc="-1" strike="noStrike">
                <a:solidFill>
                  <a:schemeClr val="dk1"/>
                </a:solidFill>
                <a:latin typeface="Gill Sans MT"/>
              </a:rPr>
              <a:t>Tlumočnické služby</a:t>
            </a:r>
            <a:endParaRPr b="0" lang="cs-CZ" sz="1800" spc="-1" strike="noStrike">
              <a:solidFill>
                <a:srgbClr val="000000"/>
              </a:solidFill>
              <a:latin typeface="Arial"/>
            </a:endParaRPr>
          </a:p>
          <a:p>
            <a:pPr marL="285840" indent="-285840" defTabSz="457200">
              <a:lnSpc>
                <a:spcPct val="100000"/>
              </a:lnSpc>
              <a:buClr>
                <a:srgbClr val="000000"/>
              </a:buClr>
              <a:buFont typeface="Arial"/>
              <a:buChar char="•"/>
            </a:pPr>
            <a:r>
              <a:rPr b="0" lang="cs-CZ" sz="1800" spc="-1" strike="noStrike">
                <a:solidFill>
                  <a:schemeClr val="dk1"/>
                </a:solidFill>
                <a:latin typeface="Gill Sans MT"/>
              </a:rPr>
              <a:t>Sociální služby poskytované ve zdravotnických zařízeních ústavní péče</a:t>
            </a:r>
            <a:endParaRPr b="0" lang="cs-CZ" sz="1800" spc="-1" strike="noStrike">
              <a:solidFill>
                <a:srgbClr val="000000"/>
              </a:solidFill>
              <a:latin typeface="Arial"/>
            </a:endParaRPr>
          </a:p>
        </p:txBody>
      </p:sp>
      <p:pic>
        <p:nvPicPr>
          <p:cNvPr id="189" name="Obrázek 7" descr=""/>
          <p:cNvPicPr/>
          <p:nvPr/>
        </p:nvPicPr>
        <p:blipFill>
          <a:blip r:embed="rId1"/>
          <a:stretch/>
        </p:blipFill>
        <p:spPr>
          <a:xfrm>
            <a:off x="1109880" y="1168560"/>
            <a:ext cx="3150720" cy="4609800"/>
          </a:xfrm>
          <a:prstGeom prst="rect">
            <a:avLst/>
          </a:prstGeom>
          <a:ln w="0">
            <a:noFill/>
          </a:ln>
        </p:spPr>
      </p:pic>
      <p:sp>
        <p:nvSpPr>
          <p:cNvPr id="190" name="Zástupný symbol obrázku 6"/>
          <p:cNvSpPr/>
          <p:nvPr/>
        </p:nvSpPr>
        <p:spPr>
          <a:xfrm>
            <a:off x="0" y="0"/>
            <a:ext cx="4906440" cy="6857640"/>
          </a:xfrm>
          <a:custGeom>
            <a:avLst/>
            <a:gdLst>
              <a:gd name="textAreaLeft" fmla="*/ 0 w 4906440"/>
              <a:gd name="textAreaRight" fmla="*/ 4906800 w 4906440"/>
              <a:gd name="textAreaTop" fmla="*/ 0 h 6857640"/>
              <a:gd name="textAreaBottom" fmla="*/ 6858000 h 6857640"/>
            </a:gdLst>
            <a:ahLst/>
            <a:rect l="textAreaLeft" t="textAreaTop" r="textAreaRight" b="textAreaBottom"/>
            <a:pathLst>
              <a:path w="9810749" h="13715999">
                <a:moveTo>
                  <a:pt x="2499956" y="0"/>
                </a:moveTo>
                <a:lnTo>
                  <a:pt x="8323390" y="0"/>
                </a:lnTo>
                <a:lnTo>
                  <a:pt x="8379367" y="50185"/>
                </a:lnTo>
                <a:cubicBezTo>
                  <a:pt x="9778502" y="1393911"/>
                  <a:pt x="10289371" y="3716402"/>
                  <a:pt x="9288339" y="5720798"/>
                </a:cubicBezTo>
                <a:cubicBezTo>
                  <a:pt x="7886393" y="8527167"/>
                  <a:pt x="10806957" y="10914948"/>
                  <a:pt x="8630311" y="13698167"/>
                </a:cubicBezTo>
                <a:lnTo>
                  <a:pt x="8615327" y="13715999"/>
                </a:lnTo>
                <a:lnTo>
                  <a:pt x="3441992" y="13715999"/>
                </a:lnTo>
                <a:lnTo>
                  <a:pt x="3318247" y="13592835"/>
                </a:lnTo>
                <a:cubicBezTo>
                  <a:pt x="2379913" y="12680792"/>
                  <a:pt x="1528169" y="12133652"/>
                  <a:pt x="295523" y="12067053"/>
                </a:cubicBezTo>
                <a:lnTo>
                  <a:pt x="0" y="12060915"/>
                </a:lnTo>
                <a:lnTo>
                  <a:pt x="0" y="3018769"/>
                </a:lnTo>
                <a:lnTo>
                  <a:pt x="170603" y="2818167"/>
                </a:lnTo>
                <a:cubicBezTo>
                  <a:pt x="1024765" y="1772550"/>
                  <a:pt x="1579903" y="785682"/>
                  <a:pt x="2419785" y="62853"/>
                </a:cubicBezTo>
                <a:close/>
              </a:path>
            </a:pathLst>
          </a:custGeom>
          <a:blipFill rotWithShape="0">
            <a:blip r:embed="rId2"/>
            <a:srcRect/>
            <a:stretch/>
          </a:blipFill>
          <a:ln w="0">
            <a:noFill/>
          </a:ln>
          <a:effectLst>
            <a:outerShdw algn="ctr" blurRad="635040" rotWithShape="0">
              <a:srgbClr val="a4a4a4">
                <a:alpha val="20000"/>
              </a:srgbClr>
            </a:outerShdw>
          </a:effectLst>
        </p:spPr>
        <p:style>
          <a:lnRef idx="0"/>
          <a:fillRef idx="0"/>
          <a:effectRef idx="0"/>
          <a:fontRef idx="minor"/>
        </p:style>
        <p:txBody>
          <a:bodyPr lIns="90000" rIns="90000" tIns="45000" bIns="45000" anchor="t">
            <a:noAutofit/>
          </a:bodyPr>
          <a:p>
            <a:endParaRPr b="0" lang="cs-CZ" sz="18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1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91" name="Picture Placeholder 4"/>
          <p:cNvSpPr/>
          <p:nvPr/>
        </p:nvSpPr>
        <p:spPr>
          <a:xfrm>
            <a:off x="1440" y="0"/>
            <a:ext cx="4905000" cy="6857640"/>
          </a:xfrm>
          <a:custGeom>
            <a:avLst/>
            <a:gdLst>
              <a:gd name="textAreaLeft" fmla="*/ 0 w 4905000"/>
              <a:gd name="textAreaRight" fmla="*/ 4905360 w 4905000"/>
              <a:gd name="textAreaTop" fmla="*/ 0 h 6857640"/>
              <a:gd name="textAreaBottom" fmla="*/ 6858000 h 6857640"/>
            </a:gdLst>
            <a:ahLst/>
            <a:rect l="textAreaLeft" t="textAreaTop" r="textAreaRight" b="textAreaBottom"/>
            <a:pathLst>
              <a:path w="9810749" h="13715999">
                <a:moveTo>
                  <a:pt x="2499956" y="0"/>
                </a:moveTo>
                <a:lnTo>
                  <a:pt x="8323390" y="0"/>
                </a:lnTo>
                <a:lnTo>
                  <a:pt x="8379367" y="50185"/>
                </a:lnTo>
                <a:cubicBezTo>
                  <a:pt x="9778502" y="1393911"/>
                  <a:pt x="10289371" y="3716402"/>
                  <a:pt x="9288339" y="5720798"/>
                </a:cubicBezTo>
                <a:cubicBezTo>
                  <a:pt x="7886393" y="8527167"/>
                  <a:pt x="10806957" y="10914948"/>
                  <a:pt x="8630311" y="13698167"/>
                </a:cubicBezTo>
                <a:lnTo>
                  <a:pt x="8615327" y="13715999"/>
                </a:lnTo>
                <a:lnTo>
                  <a:pt x="3441992" y="13715999"/>
                </a:lnTo>
                <a:lnTo>
                  <a:pt x="3318247" y="13592835"/>
                </a:lnTo>
                <a:cubicBezTo>
                  <a:pt x="2379913" y="12680792"/>
                  <a:pt x="1528169" y="12133652"/>
                  <a:pt x="295523" y="12067053"/>
                </a:cubicBezTo>
                <a:lnTo>
                  <a:pt x="0" y="12060915"/>
                </a:lnTo>
                <a:lnTo>
                  <a:pt x="0" y="3018769"/>
                </a:lnTo>
                <a:lnTo>
                  <a:pt x="170603" y="2818167"/>
                </a:lnTo>
                <a:cubicBezTo>
                  <a:pt x="1024765" y="1772550"/>
                  <a:pt x="1579903" y="785682"/>
                  <a:pt x="2419785" y="62853"/>
                </a:cubicBezTo>
                <a:close/>
              </a:path>
            </a:pathLst>
          </a:custGeom>
          <a:solidFill>
            <a:schemeClr val="bg2">
              <a:lumMod val="95000"/>
            </a:schemeClr>
          </a:solidFill>
          <a:ln w="0">
            <a:noFill/>
          </a:ln>
        </p:spPr>
        <p:style>
          <a:lnRef idx="0"/>
          <a:fillRef idx="0"/>
          <a:effectRef idx="0"/>
          <a:fontRef idx="minor"/>
        </p:style>
        <p:txBody>
          <a:bodyPr lIns="90000" rIns="90000" tIns="45000" bIns="45000" anchor="t">
            <a:noAutofit/>
          </a:bodyPr>
          <a:p>
            <a:endParaRPr b="0" lang="cs-CZ" sz="1800" spc="-1" strike="noStrike">
              <a:solidFill>
                <a:srgbClr val="000000"/>
              </a:solidFill>
              <a:latin typeface="Arial"/>
            </a:endParaRPr>
          </a:p>
        </p:txBody>
      </p:sp>
      <p:sp>
        <p:nvSpPr>
          <p:cNvPr id="192" name="Rounded Rectangle 13"/>
          <p:cNvSpPr/>
          <p:nvPr/>
        </p:nvSpPr>
        <p:spPr>
          <a:xfrm>
            <a:off x="6423480" y="2600640"/>
            <a:ext cx="4752360" cy="3412800"/>
          </a:xfrm>
          <a:prstGeom prst="roundRect">
            <a:avLst>
              <a:gd name="adj" fmla="val 8405"/>
            </a:avLst>
          </a:prstGeom>
          <a:solidFill>
            <a:schemeClr val="bg2"/>
          </a:solidFill>
          <a:ln>
            <a:noFill/>
          </a:ln>
          <a:effectLst>
            <a:outerShdw algn="ctr" blurRad="635040" rotWithShape="0">
              <a:srgbClr val="898989">
                <a:alpha val="20000"/>
              </a:srgbClr>
            </a:outerShdw>
          </a:effectLst>
        </p:spPr>
        <p:style>
          <a:lnRef idx="2">
            <a:schemeClr val="accent1">
              <a:shade val="50000"/>
            </a:schemeClr>
          </a:lnRef>
          <a:fillRef idx="1">
            <a:schemeClr val="accent1"/>
          </a:fillRef>
          <a:effectRef idx="0">
            <a:schemeClr val="accent1"/>
          </a:effectRef>
          <a:fontRef idx="minor"/>
        </p:style>
        <p:txBody>
          <a:bodyPr numCol="1" spcCol="0" horzOverflow="overflow" lIns="45720" rIns="45720" tIns="23040" bIns="23040" anchor="ctr">
            <a:noAutofit/>
          </a:bodyPr>
          <a:p>
            <a:pPr algn="ctr" defTabSz="457200">
              <a:lnSpc>
                <a:spcPct val="100000"/>
              </a:lnSpc>
            </a:pPr>
            <a:endParaRPr b="0" lang="en-US" sz="900" spc="-1" strike="noStrike">
              <a:solidFill>
                <a:schemeClr val="lt1"/>
              </a:solidFill>
              <a:latin typeface="Poppins"/>
            </a:endParaRPr>
          </a:p>
        </p:txBody>
      </p:sp>
      <p:sp>
        <p:nvSpPr>
          <p:cNvPr id="193" name="Oval 2"/>
          <p:cNvSpPr/>
          <p:nvPr/>
        </p:nvSpPr>
        <p:spPr>
          <a:xfrm>
            <a:off x="7223040" y="844200"/>
            <a:ext cx="1124280" cy="1124280"/>
          </a:xfrm>
          <a:prstGeom prst="ellipse">
            <a:avLst/>
          </a:prstGeom>
          <a:solidFill>
            <a:srgbClr val="5422c5">
              <a:alpha val="30000"/>
            </a:srgbClr>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457200">
              <a:lnSpc>
                <a:spcPct val="100000"/>
              </a:lnSpc>
            </a:pPr>
            <a:endParaRPr b="0" lang="en-US" sz="900" spc="-1" strike="noStrike">
              <a:solidFill>
                <a:schemeClr val="lt1"/>
              </a:solidFill>
              <a:latin typeface="Poppins"/>
            </a:endParaRPr>
          </a:p>
        </p:txBody>
      </p:sp>
      <p:sp>
        <p:nvSpPr>
          <p:cNvPr id="194" name="TextBox 3"/>
          <p:cNvSpPr/>
          <p:nvPr/>
        </p:nvSpPr>
        <p:spPr>
          <a:xfrm>
            <a:off x="6423480" y="1146600"/>
            <a:ext cx="4752360" cy="759960"/>
          </a:xfrm>
          <a:prstGeom prst="rect">
            <a:avLst/>
          </a:prstGeom>
          <a:noFill/>
          <a:ln w="0">
            <a:noFill/>
          </a:ln>
        </p:spPr>
        <p:style>
          <a:lnRef idx="0"/>
          <a:fillRef idx="0"/>
          <a:effectRef idx="0"/>
          <a:fontRef idx="minor"/>
        </p:style>
        <p:txBody>
          <a:bodyPr lIns="90000" rIns="90000" tIns="45000" bIns="45000" anchor="b">
            <a:spAutoFit/>
          </a:bodyPr>
          <a:p>
            <a:pPr algn="ctr" defTabSz="457200">
              <a:lnSpc>
                <a:spcPct val="100000"/>
              </a:lnSpc>
            </a:pPr>
            <a:r>
              <a:rPr b="1" lang="cs-CZ" sz="4400" spc="-1" strike="noStrike">
                <a:solidFill>
                  <a:schemeClr val="dk1"/>
                </a:solidFill>
                <a:latin typeface="Gill Sans MT"/>
              </a:rPr>
              <a:t>Sociální služby</a:t>
            </a:r>
            <a:endParaRPr b="0" lang="cs-CZ" sz="4400" spc="-1" strike="noStrike">
              <a:solidFill>
                <a:srgbClr val="000000"/>
              </a:solidFill>
              <a:latin typeface="Arial"/>
            </a:endParaRPr>
          </a:p>
        </p:txBody>
      </p:sp>
      <p:sp>
        <p:nvSpPr>
          <p:cNvPr id="195" name="TextBox 5"/>
          <p:cNvSpPr/>
          <p:nvPr/>
        </p:nvSpPr>
        <p:spPr>
          <a:xfrm>
            <a:off x="6423480" y="3049200"/>
            <a:ext cx="4752720" cy="2832480"/>
          </a:xfrm>
          <a:prstGeom prst="rect">
            <a:avLst/>
          </a:prstGeom>
          <a:noFill/>
          <a:ln w="0">
            <a:noFill/>
          </a:ln>
        </p:spPr>
        <p:style>
          <a:lnRef idx="0"/>
          <a:fillRef idx="0"/>
          <a:effectRef idx="0"/>
          <a:fontRef idx="minor"/>
        </p:style>
        <p:txBody>
          <a:bodyPr lIns="90000" rIns="90000" tIns="45000" bIns="45000" anchor="ctr">
            <a:spAutoFit/>
          </a:bodyPr>
          <a:p>
            <a:pPr defTabSz="457200">
              <a:lnSpc>
                <a:spcPct val="100000"/>
              </a:lnSpc>
            </a:pPr>
            <a:r>
              <a:rPr b="0" lang="cs-CZ" sz="1800" spc="-1" strike="noStrike">
                <a:solidFill>
                  <a:schemeClr val="dk1"/>
                </a:solidFill>
                <a:latin typeface="Gill Sans MT"/>
              </a:rPr>
              <a:t>Služby s nevýhradním zaměřením na osoby se zdravotním postižením, ale lidmi s postižením často využívanými jsou: </a:t>
            </a:r>
            <a:endParaRPr b="0" lang="cs-CZ" sz="1800" spc="-1" strike="noStrike">
              <a:solidFill>
                <a:srgbClr val="000000"/>
              </a:solidFill>
              <a:latin typeface="Arial"/>
            </a:endParaRPr>
          </a:p>
          <a:p>
            <a:pPr defTabSz="457200">
              <a:lnSpc>
                <a:spcPct val="100000"/>
              </a:lnSpc>
            </a:pPr>
            <a:endParaRPr b="0" lang="cs-CZ" sz="1800" spc="-1" strike="noStrike">
              <a:solidFill>
                <a:srgbClr val="000000"/>
              </a:solidFill>
              <a:latin typeface="Arial"/>
            </a:endParaRPr>
          </a:p>
          <a:p>
            <a:pPr marL="285840" indent="-285840" defTabSz="457200">
              <a:lnSpc>
                <a:spcPct val="100000"/>
              </a:lnSpc>
              <a:buClr>
                <a:srgbClr val="000000"/>
              </a:buClr>
              <a:buFont typeface="Arial"/>
              <a:buChar char="•"/>
            </a:pPr>
            <a:r>
              <a:rPr b="0" lang="cs-CZ" sz="1800" spc="-1" strike="noStrike">
                <a:solidFill>
                  <a:schemeClr val="dk1"/>
                </a:solidFill>
                <a:latin typeface="Gill Sans MT"/>
              </a:rPr>
              <a:t>Pečovatelská služba</a:t>
            </a:r>
            <a:endParaRPr b="0" lang="cs-CZ" sz="1800" spc="-1" strike="noStrike">
              <a:solidFill>
                <a:srgbClr val="000000"/>
              </a:solidFill>
              <a:latin typeface="Arial"/>
            </a:endParaRPr>
          </a:p>
          <a:p>
            <a:pPr marL="285840" indent="-285840" defTabSz="457200">
              <a:lnSpc>
                <a:spcPct val="100000"/>
              </a:lnSpc>
              <a:buClr>
                <a:srgbClr val="000000"/>
              </a:buClr>
              <a:buFont typeface="Arial"/>
              <a:buChar char="•"/>
            </a:pPr>
            <a:r>
              <a:rPr b="0" lang="cs-CZ" sz="1800" spc="-1" strike="noStrike">
                <a:solidFill>
                  <a:schemeClr val="dk1"/>
                </a:solidFill>
                <a:latin typeface="Gill Sans MT"/>
              </a:rPr>
              <a:t>Průvodcovské a předčitatelské služby</a:t>
            </a:r>
            <a:endParaRPr b="0" lang="cs-CZ" sz="1800" spc="-1" strike="noStrike">
              <a:solidFill>
                <a:srgbClr val="000000"/>
              </a:solidFill>
              <a:latin typeface="Arial"/>
            </a:endParaRPr>
          </a:p>
          <a:p>
            <a:pPr marL="285840" indent="-285840" defTabSz="457200">
              <a:lnSpc>
                <a:spcPct val="100000"/>
              </a:lnSpc>
              <a:buClr>
                <a:srgbClr val="000000"/>
              </a:buClr>
              <a:buFont typeface="Arial"/>
              <a:buChar char="•"/>
            </a:pPr>
            <a:r>
              <a:rPr b="0" lang="cs-CZ" sz="1800" spc="-1" strike="noStrike">
                <a:solidFill>
                  <a:schemeClr val="dk1"/>
                </a:solidFill>
                <a:latin typeface="Gill Sans MT"/>
              </a:rPr>
              <a:t>Osobní asistence</a:t>
            </a:r>
            <a:endParaRPr b="0" lang="cs-CZ" sz="1800" spc="-1" strike="noStrike">
              <a:solidFill>
                <a:srgbClr val="000000"/>
              </a:solidFill>
              <a:latin typeface="Arial"/>
            </a:endParaRPr>
          </a:p>
          <a:p>
            <a:pPr marL="285840" indent="-285840" defTabSz="457200">
              <a:lnSpc>
                <a:spcPct val="100000"/>
              </a:lnSpc>
              <a:buClr>
                <a:srgbClr val="000000"/>
              </a:buClr>
              <a:buFont typeface="Arial"/>
              <a:buChar char="•"/>
            </a:pPr>
            <a:r>
              <a:rPr b="0" lang="cs-CZ" sz="1800" spc="-1" strike="noStrike">
                <a:solidFill>
                  <a:schemeClr val="dk1"/>
                </a:solidFill>
                <a:latin typeface="Gill Sans MT"/>
              </a:rPr>
              <a:t>Tísňová péče</a:t>
            </a:r>
            <a:endParaRPr b="0" lang="cs-CZ" sz="1800" spc="-1" strike="noStrike">
              <a:solidFill>
                <a:srgbClr val="000000"/>
              </a:solidFill>
              <a:latin typeface="Arial"/>
            </a:endParaRPr>
          </a:p>
          <a:p>
            <a:pPr marL="285840" indent="-285840" defTabSz="457200">
              <a:lnSpc>
                <a:spcPct val="100000"/>
              </a:lnSpc>
              <a:buClr>
                <a:srgbClr val="000000"/>
              </a:buClr>
              <a:buFont typeface="Arial"/>
              <a:buChar char="•"/>
            </a:pPr>
            <a:r>
              <a:rPr b="0" lang="cs-CZ" sz="1800" spc="-1" strike="noStrike">
                <a:solidFill>
                  <a:schemeClr val="dk1"/>
                </a:solidFill>
                <a:latin typeface="Gill Sans MT"/>
              </a:rPr>
              <a:t>Odlehčovací služby</a:t>
            </a:r>
            <a:endParaRPr b="0" lang="cs-CZ" sz="1800" spc="-1" strike="noStrike">
              <a:solidFill>
                <a:srgbClr val="000000"/>
              </a:solidFill>
              <a:latin typeface="Arial"/>
            </a:endParaRPr>
          </a:p>
          <a:p>
            <a:pPr marL="285840" indent="-285840" defTabSz="457200">
              <a:lnSpc>
                <a:spcPct val="100000"/>
              </a:lnSpc>
              <a:buClr>
                <a:srgbClr val="000000"/>
              </a:buClr>
              <a:buFont typeface="Arial"/>
              <a:buChar char="•"/>
            </a:pPr>
            <a:r>
              <a:rPr b="0" lang="cs-CZ" sz="1800" spc="-1" strike="noStrike">
                <a:solidFill>
                  <a:schemeClr val="dk1"/>
                </a:solidFill>
                <a:latin typeface="Gill Sans MT"/>
              </a:rPr>
              <a:t>Domovy se zvláštním režimem</a:t>
            </a:r>
            <a:endParaRPr b="0" lang="cs-CZ" sz="1800" spc="-1" strike="noStrike">
              <a:solidFill>
                <a:srgbClr val="000000"/>
              </a:solidFill>
              <a:latin typeface="Arial"/>
            </a:endParaRPr>
          </a:p>
        </p:txBody>
      </p:sp>
      <p:pic>
        <p:nvPicPr>
          <p:cNvPr id="196" name="Obrázek 7" descr=""/>
          <p:cNvPicPr/>
          <p:nvPr/>
        </p:nvPicPr>
        <p:blipFill>
          <a:blip r:embed="rId1"/>
          <a:stretch/>
        </p:blipFill>
        <p:spPr>
          <a:xfrm>
            <a:off x="1109880" y="1168560"/>
            <a:ext cx="3150720" cy="4609800"/>
          </a:xfrm>
          <a:prstGeom prst="rect">
            <a:avLst/>
          </a:prstGeom>
          <a:ln w="0">
            <a:noFill/>
          </a:ln>
        </p:spPr>
      </p:pic>
      <p:sp>
        <p:nvSpPr>
          <p:cNvPr id="197" name="Zástupný symbol obrázku 6"/>
          <p:cNvSpPr/>
          <p:nvPr/>
        </p:nvSpPr>
        <p:spPr>
          <a:xfrm>
            <a:off x="0" y="0"/>
            <a:ext cx="4906440" cy="6857640"/>
          </a:xfrm>
          <a:custGeom>
            <a:avLst/>
            <a:gdLst>
              <a:gd name="textAreaLeft" fmla="*/ 0 w 4906440"/>
              <a:gd name="textAreaRight" fmla="*/ 4906800 w 4906440"/>
              <a:gd name="textAreaTop" fmla="*/ 0 h 6857640"/>
              <a:gd name="textAreaBottom" fmla="*/ 6858000 h 6857640"/>
            </a:gdLst>
            <a:ahLst/>
            <a:rect l="textAreaLeft" t="textAreaTop" r="textAreaRight" b="textAreaBottom"/>
            <a:pathLst>
              <a:path w="9810749" h="13715999">
                <a:moveTo>
                  <a:pt x="2499956" y="0"/>
                </a:moveTo>
                <a:lnTo>
                  <a:pt x="8323390" y="0"/>
                </a:lnTo>
                <a:lnTo>
                  <a:pt x="8379367" y="50185"/>
                </a:lnTo>
                <a:cubicBezTo>
                  <a:pt x="9778502" y="1393911"/>
                  <a:pt x="10289371" y="3716402"/>
                  <a:pt x="9288339" y="5720798"/>
                </a:cubicBezTo>
                <a:cubicBezTo>
                  <a:pt x="7886393" y="8527167"/>
                  <a:pt x="10806957" y="10914948"/>
                  <a:pt x="8630311" y="13698167"/>
                </a:cubicBezTo>
                <a:lnTo>
                  <a:pt x="8615327" y="13715999"/>
                </a:lnTo>
                <a:lnTo>
                  <a:pt x="3441992" y="13715999"/>
                </a:lnTo>
                <a:lnTo>
                  <a:pt x="3318247" y="13592835"/>
                </a:lnTo>
                <a:cubicBezTo>
                  <a:pt x="2379913" y="12680792"/>
                  <a:pt x="1528169" y="12133652"/>
                  <a:pt x="295523" y="12067053"/>
                </a:cubicBezTo>
                <a:lnTo>
                  <a:pt x="0" y="12060915"/>
                </a:lnTo>
                <a:lnTo>
                  <a:pt x="0" y="3018769"/>
                </a:lnTo>
                <a:lnTo>
                  <a:pt x="170603" y="2818167"/>
                </a:lnTo>
                <a:cubicBezTo>
                  <a:pt x="1024765" y="1772550"/>
                  <a:pt x="1579903" y="785682"/>
                  <a:pt x="2419785" y="62853"/>
                </a:cubicBezTo>
                <a:close/>
              </a:path>
            </a:pathLst>
          </a:custGeom>
          <a:blipFill rotWithShape="0">
            <a:blip r:embed="rId2"/>
            <a:srcRect/>
            <a:stretch/>
          </a:blipFill>
          <a:ln w="0">
            <a:noFill/>
          </a:ln>
          <a:effectLst>
            <a:outerShdw algn="ctr" blurRad="635040" rotWithShape="0">
              <a:srgbClr val="a4a4a4">
                <a:alpha val="20000"/>
              </a:srgbClr>
            </a:outerShdw>
          </a:effectLst>
        </p:spPr>
        <p:style>
          <a:lnRef idx="0"/>
          <a:fillRef idx="0"/>
          <a:effectRef idx="0"/>
          <a:fontRef idx="minor"/>
        </p:style>
        <p:txBody>
          <a:bodyPr lIns="90000" rIns="90000" tIns="45000" bIns="45000" anchor="t">
            <a:noAutofit/>
          </a:bodyPr>
          <a:p>
            <a:endParaRPr b="0" lang="cs-CZ" sz="18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1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98" name="Picture Placeholder 4"/>
          <p:cNvSpPr/>
          <p:nvPr/>
        </p:nvSpPr>
        <p:spPr>
          <a:xfrm>
            <a:off x="1440" y="0"/>
            <a:ext cx="4905000" cy="6857640"/>
          </a:xfrm>
          <a:custGeom>
            <a:avLst/>
            <a:gdLst>
              <a:gd name="textAreaLeft" fmla="*/ 0 w 4905000"/>
              <a:gd name="textAreaRight" fmla="*/ 4905360 w 4905000"/>
              <a:gd name="textAreaTop" fmla="*/ 0 h 6857640"/>
              <a:gd name="textAreaBottom" fmla="*/ 6858000 h 6857640"/>
            </a:gdLst>
            <a:ahLst/>
            <a:rect l="textAreaLeft" t="textAreaTop" r="textAreaRight" b="textAreaBottom"/>
            <a:pathLst>
              <a:path w="9810749" h="13715999">
                <a:moveTo>
                  <a:pt x="2499956" y="0"/>
                </a:moveTo>
                <a:lnTo>
                  <a:pt x="8323390" y="0"/>
                </a:lnTo>
                <a:lnTo>
                  <a:pt x="8379367" y="50185"/>
                </a:lnTo>
                <a:cubicBezTo>
                  <a:pt x="9778502" y="1393911"/>
                  <a:pt x="10289371" y="3716402"/>
                  <a:pt x="9288339" y="5720798"/>
                </a:cubicBezTo>
                <a:cubicBezTo>
                  <a:pt x="7886393" y="8527167"/>
                  <a:pt x="10806957" y="10914948"/>
                  <a:pt x="8630311" y="13698167"/>
                </a:cubicBezTo>
                <a:lnTo>
                  <a:pt x="8615327" y="13715999"/>
                </a:lnTo>
                <a:lnTo>
                  <a:pt x="3441992" y="13715999"/>
                </a:lnTo>
                <a:lnTo>
                  <a:pt x="3318247" y="13592835"/>
                </a:lnTo>
                <a:cubicBezTo>
                  <a:pt x="2379913" y="12680792"/>
                  <a:pt x="1528169" y="12133652"/>
                  <a:pt x="295523" y="12067053"/>
                </a:cubicBezTo>
                <a:lnTo>
                  <a:pt x="0" y="12060915"/>
                </a:lnTo>
                <a:lnTo>
                  <a:pt x="0" y="3018769"/>
                </a:lnTo>
                <a:lnTo>
                  <a:pt x="170603" y="2818167"/>
                </a:lnTo>
                <a:cubicBezTo>
                  <a:pt x="1024765" y="1772550"/>
                  <a:pt x="1579903" y="785682"/>
                  <a:pt x="2419785" y="62853"/>
                </a:cubicBezTo>
                <a:close/>
              </a:path>
            </a:pathLst>
          </a:custGeom>
          <a:solidFill>
            <a:schemeClr val="bg2">
              <a:lumMod val="95000"/>
            </a:schemeClr>
          </a:solidFill>
          <a:ln w="0">
            <a:noFill/>
          </a:ln>
        </p:spPr>
        <p:style>
          <a:lnRef idx="0"/>
          <a:fillRef idx="0"/>
          <a:effectRef idx="0"/>
          <a:fontRef idx="minor"/>
        </p:style>
        <p:txBody>
          <a:bodyPr lIns="90000" rIns="90000" tIns="45000" bIns="45000" anchor="t">
            <a:noAutofit/>
          </a:bodyPr>
          <a:p>
            <a:endParaRPr b="0" lang="cs-CZ" sz="1800" spc="-1" strike="noStrike">
              <a:solidFill>
                <a:srgbClr val="000000"/>
              </a:solidFill>
              <a:latin typeface="Arial"/>
            </a:endParaRPr>
          </a:p>
        </p:txBody>
      </p:sp>
      <p:sp>
        <p:nvSpPr>
          <p:cNvPr id="199" name="Rounded Rectangle 13"/>
          <p:cNvSpPr/>
          <p:nvPr/>
        </p:nvSpPr>
        <p:spPr>
          <a:xfrm>
            <a:off x="6423480" y="2600640"/>
            <a:ext cx="4752360" cy="3412800"/>
          </a:xfrm>
          <a:prstGeom prst="roundRect">
            <a:avLst>
              <a:gd name="adj" fmla="val 8405"/>
            </a:avLst>
          </a:prstGeom>
          <a:solidFill>
            <a:schemeClr val="bg2"/>
          </a:solidFill>
          <a:ln>
            <a:noFill/>
          </a:ln>
          <a:effectLst>
            <a:outerShdw algn="ctr" blurRad="635040" rotWithShape="0">
              <a:srgbClr val="898989">
                <a:alpha val="20000"/>
              </a:srgbClr>
            </a:outerShdw>
          </a:effectLst>
        </p:spPr>
        <p:style>
          <a:lnRef idx="2">
            <a:schemeClr val="accent1">
              <a:shade val="50000"/>
            </a:schemeClr>
          </a:lnRef>
          <a:fillRef idx="1">
            <a:schemeClr val="accent1"/>
          </a:fillRef>
          <a:effectRef idx="0">
            <a:schemeClr val="accent1"/>
          </a:effectRef>
          <a:fontRef idx="minor"/>
        </p:style>
        <p:txBody>
          <a:bodyPr numCol="1" spcCol="0" horzOverflow="overflow" lIns="45720" rIns="45720" tIns="23040" bIns="23040" anchor="ctr">
            <a:noAutofit/>
          </a:bodyPr>
          <a:p>
            <a:pPr algn="ctr" defTabSz="457200">
              <a:lnSpc>
                <a:spcPct val="100000"/>
              </a:lnSpc>
            </a:pPr>
            <a:endParaRPr b="0" lang="en-US" sz="900" spc="-1" strike="noStrike">
              <a:solidFill>
                <a:schemeClr val="lt1"/>
              </a:solidFill>
              <a:latin typeface="Poppins"/>
            </a:endParaRPr>
          </a:p>
        </p:txBody>
      </p:sp>
      <p:sp>
        <p:nvSpPr>
          <p:cNvPr id="200" name="Oval 2"/>
          <p:cNvSpPr/>
          <p:nvPr/>
        </p:nvSpPr>
        <p:spPr>
          <a:xfrm>
            <a:off x="7223040" y="844200"/>
            <a:ext cx="1124280" cy="1124280"/>
          </a:xfrm>
          <a:prstGeom prst="ellipse">
            <a:avLst/>
          </a:prstGeom>
          <a:solidFill>
            <a:srgbClr val="5422c5">
              <a:alpha val="30000"/>
            </a:srgbClr>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457200">
              <a:lnSpc>
                <a:spcPct val="100000"/>
              </a:lnSpc>
            </a:pPr>
            <a:endParaRPr b="0" lang="en-US" sz="900" spc="-1" strike="noStrike">
              <a:solidFill>
                <a:schemeClr val="lt1"/>
              </a:solidFill>
              <a:latin typeface="Poppins"/>
            </a:endParaRPr>
          </a:p>
        </p:txBody>
      </p:sp>
      <p:sp>
        <p:nvSpPr>
          <p:cNvPr id="201" name="TextBox 3"/>
          <p:cNvSpPr/>
          <p:nvPr/>
        </p:nvSpPr>
        <p:spPr>
          <a:xfrm>
            <a:off x="6423480" y="1146600"/>
            <a:ext cx="4752360" cy="759960"/>
          </a:xfrm>
          <a:prstGeom prst="rect">
            <a:avLst/>
          </a:prstGeom>
          <a:noFill/>
          <a:ln w="0">
            <a:noFill/>
          </a:ln>
        </p:spPr>
        <p:style>
          <a:lnRef idx="0"/>
          <a:fillRef idx="0"/>
          <a:effectRef idx="0"/>
          <a:fontRef idx="minor"/>
        </p:style>
        <p:txBody>
          <a:bodyPr lIns="90000" rIns="90000" tIns="45000" bIns="45000" anchor="b">
            <a:spAutoFit/>
          </a:bodyPr>
          <a:p>
            <a:pPr algn="ctr" defTabSz="457200">
              <a:lnSpc>
                <a:spcPct val="100000"/>
              </a:lnSpc>
            </a:pPr>
            <a:r>
              <a:rPr b="1" lang="cs-CZ" sz="4400" spc="-1" strike="noStrike">
                <a:solidFill>
                  <a:schemeClr val="dk1"/>
                </a:solidFill>
                <a:latin typeface="Gill Sans MT"/>
              </a:rPr>
              <a:t>Sociální služby</a:t>
            </a:r>
            <a:endParaRPr b="0" lang="cs-CZ" sz="4400" spc="-1" strike="noStrike">
              <a:solidFill>
                <a:srgbClr val="000000"/>
              </a:solidFill>
              <a:latin typeface="Arial"/>
            </a:endParaRPr>
          </a:p>
        </p:txBody>
      </p:sp>
      <p:sp>
        <p:nvSpPr>
          <p:cNvPr id="202" name="TextBox 5"/>
          <p:cNvSpPr/>
          <p:nvPr/>
        </p:nvSpPr>
        <p:spPr>
          <a:xfrm>
            <a:off x="6423480" y="3049200"/>
            <a:ext cx="4752720" cy="2832480"/>
          </a:xfrm>
          <a:prstGeom prst="rect">
            <a:avLst/>
          </a:prstGeom>
          <a:noFill/>
          <a:ln w="0">
            <a:noFill/>
          </a:ln>
        </p:spPr>
        <p:style>
          <a:lnRef idx="0"/>
          <a:fillRef idx="0"/>
          <a:effectRef idx="0"/>
          <a:fontRef idx="minor"/>
        </p:style>
        <p:txBody>
          <a:bodyPr lIns="90000" rIns="90000" tIns="45000" bIns="45000" anchor="ctr">
            <a:spAutoFit/>
          </a:bodyPr>
          <a:p>
            <a:pPr marL="285840" indent="-285840" defTabSz="457200">
              <a:lnSpc>
                <a:spcPct val="100000"/>
              </a:lnSpc>
              <a:buClr>
                <a:srgbClr val="000000"/>
              </a:buClr>
              <a:buFont typeface="Arial"/>
              <a:buChar char="•"/>
            </a:pPr>
            <a:r>
              <a:rPr b="0" lang="cs-CZ" sz="1800" spc="-1" strike="noStrike">
                <a:solidFill>
                  <a:schemeClr val="dk1"/>
                </a:solidFill>
                <a:latin typeface="Gill Sans MT"/>
              </a:rPr>
              <a:t>Neposkytují se všem lidem s postižením, ale jen těm, kteří mají „zdravotní postižení tělesné, mentální, duševní, smyslové nebo kombinované, jehož dopady činí nebo mohou činit osobu závislou na pomoci jiné osoby.“</a:t>
            </a:r>
            <a:endParaRPr b="0" lang="cs-CZ" sz="1800" spc="-1" strike="noStrike">
              <a:solidFill>
                <a:srgbClr val="000000"/>
              </a:solidFill>
              <a:latin typeface="Arial"/>
            </a:endParaRPr>
          </a:p>
          <a:p>
            <a:pPr marL="285840" indent="-285840" defTabSz="457200">
              <a:lnSpc>
                <a:spcPct val="100000"/>
              </a:lnSpc>
              <a:buClr>
                <a:srgbClr val="000000"/>
              </a:buClr>
              <a:buFont typeface="Arial"/>
              <a:buChar char="•"/>
            </a:pPr>
            <a:r>
              <a:rPr b="0" lang="cs-CZ" sz="1800" spc="-1" strike="noStrike">
                <a:solidFill>
                  <a:schemeClr val="dk1"/>
                </a:solidFill>
                <a:latin typeface="Gill Sans MT"/>
              </a:rPr>
              <a:t>Lidé s postižením mohou být uživateli všech dalších typů sociálních služeb, tj. služeb sociálního poradenství, které je v různé míře součástí většiny služeb, dalších služeb sociální péče i služeb sociální prevence.</a:t>
            </a:r>
            <a:endParaRPr b="0" lang="cs-CZ" sz="1800" spc="-1" strike="noStrike">
              <a:solidFill>
                <a:srgbClr val="000000"/>
              </a:solidFill>
              <a:latin typeface="Arial"/>
            </a:endParaRPr>
          </a:p>
        </p:txBody>
      </p:sp>
      <p:pic>
        <p:nvPicPr>
          <p:cNvPr id="203" name="Obrázek 7" descr=""/>
          <p:cNvPicPr/>
          <p:nvPr/>
        </p:nvPicPr>
        <p:blipFill>
          <a:blip r:embed="rId1"/>
          <a:stretch/>
        </p:blipFill>
        <p:spPr>
          <a:xfrm>
            <a:off x="1109880" y="1168560"/>
            <a:ext cx="3150720" cy="4609800"/>
          </a:xfrm>
          <a:prstGeom prst="rect">
            <a:avLst/>
          </a:prstGeom>
          <a:ln w="0">
            <a:noFill/>
          </a:ln>
        </p:spPr>
      </p:pic>
      <p:sp>
        <p:nvSpPr>
          <p:cNvPr id="204" name="Zástupný symbol obrázku 6"/>
          <p:cNvSpPr/>
          <p:nvPr/>
        </p:nvSpPr>
        <p:spPr>
          <a:xfrm>
            <a:off x="0" y="0"/>
            <a:ext cx="4906440" cy="6857640"/>
          </a:xfrm>
          <a:custGeom>
            <a:avLst/>
            <a:gdLst>
              <a:gd name="textAreaLeft" fmla="*/ 0 w 4906440"/>
              <a:gd name="textAreaRight" fmla="*/ 4906800 w 4906440"/>
              <a:gd name="textAreaTop" fmla="*/ 0 h 6857640"/>
              <a:gd name="textAreaBottom" fmla="*/ 6858000 h 6857640"/>
            </a:gdLst>
            <a:ahLst/>
            <a:rect l="textAreaLeft" t="textAreaTop" r="textAreaRight" b="textAreaBottom"/>
            <a:pathLst>
              <a:path w="9810749" h="13715999">
                <a:moveTo>
                  <a:pt x="2499956" y="0"/>
                </a:moveTo>
                <a:lnTo>
                  <a:pt x="8323390" y="0"/>
                </a:lnTo>
                <a:lnTo>
                  <a:pt x="8379367" y="50185"/>
                </a:lnTo>
                <a:cubicBezTo>
                  <a:pt x="9778502" y="1393911"/>
                  <a:pt x="10289371" y="3716402"/>
                  <a:pt x="9288339" y="5720798"/>
                </a:cubicBezTo>
                <a:cubicBezTo>
                  <a:pt x="7886393" y="8527167"/>
                  <a:pt x="10806957" y="10914948"/>
                  <a:pt x="8630311" y="13698167"/>
                </a:cubicBezTo>
                <a:lnTo>
                  <a:pt x="8615327" y="13715999"/>
                </a:lnTo>
                <a:lnTo>
                  <a:pt x="3441992" y="13715999"/>
                </a:lnTo>
                <a:lnTo>
                  <a:pt x="3318247" y="13592835"/>
                </a:lnTo>
                <a:cubicBezTo>
                  <a:pt x="2379913" y="12680792"/>
                  <a:pt x="1528169" y="12133652"/>
                  <a:pt x="295523" y="12067053"/>
                </a:cubicBezTo>
                <a:lnTo>
                  <a:pt x="0" y="12060915"/>
                </a:lnTo>
                <a:lnTo>
                  <a:pt x="0" y="3018769"/>
                </a:lnTo>
                <a:lnTo>
                  <a:pt x="170603" y="2818167"/>
                </a:lnTo>
                <a:cubicBezTo>
                  <a:pt x="1024765" y="1772550"/>
                  <a:pt x="1579903" y="785682"/>
                  <a:pt x="2419785" y="62853"/>
                </a:cubicBezTo>
                <a:close/>
              </a:path>
            </a:pathLst>
          </a:custGeom>
          <a:blipFill rotWithShape="0">
            <a:blip r:embed="rId2"/>
            <a:srcRect/>
            <a:stretch/>
          </a:blipFill>
          <a:ln w="0">
            <a:noFill/>
          </a:ln>
          <a:effectLst>
            <a:outerShdw algn="ctr" blurRad="635040" rotWithShape="0">
              <a:srgbClr val="a4a4a4">
                <a:alpha val="20000"/>
              </a:srgbClr>
            </a:outerShdw>
          </a:effectLst>
        </p:spPr>
        <p:style>
          <a:lnRef idx="0"/>
          <a:fillRef idx="0"/>
          <a:effectRef idx="0"/>
          <a:fontRef idx="minor"/>
        </p:style>
        <p:txBody>
          <a:bodyPr lIns="90000" rIns="90000" tIns="45000" bIns="45000" anchor="t">
            <a:noAutofit/>
          </a:bodyPr>
          <a:p>
            <a:endParaRPr b="0" lang="cs-CZ" sz="18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1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05" name="Picture Placeholder 4"/>
          <p:cNvSpPr/>
          <p:nvPr/>
        </p:nvSpPr>
        <p:spPr>
          <a:xfrm>
            <a:off x="1440" y="0"/>
            <a:ext cx="4905000" cy="6857640"/>
          </a:xfrm>
          <a:custGeom>
            <a:avLst/>
            <a:gdLst>
              <a:gd name="textAreaLeft" fmla="*/ 0 w 4905000"/>
              <a:gd name="textAreaRight" fmla="*/ 4905360 w 4905000"/>
              <a:gd name="textAreaTop" fmla="*/ 0 h 6857640"/>
              <a:gd name="textAreaBottom" fmla="*/ 6858000 h 6857640"/>
            </a:gdLst>
            <a:ahLst/>
            <a:rect l="textAreaLeft" t="textAreaTop" r="textAreaRight" b="textAreaBottom"/>
            <a:pathLst>
              <a:path w="9810749" h="13715999">
                <a:moveTo>
                  <a:pt x="2499956" y="0"/>
                </a:moveTo>
                <a:lnTo>
                  <a:pt x="8323390" y="0"/>
                </a:lnTo>
                <a:lnTo>
                  <a:pt x="8379367" y="50185"/>
                </a:lnTo>
                <a:cubicBezTo>
                  <a:pt x="9778502" y="1393911"/>
                  <a:pt x="10289371" y="3716402"/>
                  <a:pt x="9288339" y="5720798"/>
                </a:cubicBezTo>
                <a:cubicBezTo>
                  <a:pt x="7886393" y="8527167"/>
                  <a:pt x="10806957" y="10914948"/>
                  <a:pt x="8630311" y="13698167"/>
                </a:cubicBezTo>
                <a:lnTo>
                  <a:pt x="8615327" y="13715999"/>
                </a:lnTo>
                <a:lnTo>
                  <a:pt x="3441992" y="13715999"/>
                </a:lnTo>
                <a:lnTo>
                  <a:pt x="3318247" y="13592835"/>
                </a:lnTo>
                <a:cubicBezTo>
                  <a:pt x="2379913" y="12680792"/>
                  <a:pt x="1528169" y="12133652"/>
                  <a:pt x="295523" y="12067053"/>
                </a:cubicBezTo>
                <a:lnTo>
                  <a:pt x="0" y="12060915"/>
                </a:lnTo>
                <a:lnTo>
                  <a:pt x="0" y="3018769"/>
                </a:lnTo>
                <a:lnTo>
                  <a:pt x="170603" y="2818167"/>
                </a:lnTo>
                <a:cubicBezTo>
                  <a:pt x="1024765" y="1772550"/>
                  <a:pt x="1579903" y="785682"/>
                  <a:pt x="2419785" y="62853"/>
                </a:cubicBezTo>
                <a:close/>
              </a:path>
            </a:pathLst>
          </a:custGeom>
          <a:solidFill>
            <a:schemeClr val="bg2">
              <a:lumMod val="95000"/>
            </a:schemeClr>
          </a:solidFill>
          <a:ln w="0">
            <a:noFill/>
          </a:ln>
        </p:spPr>
        <p:style>
          <a:lnRef idx="0"/>
          <a:fillRef idx="0"/>
          <a:effectRef idx="0"/>
          <a:fontRef idx="minor"/>
        </p:style>
        <p:txBody>
          <a:bodyPr lIns="90000" rIns="90000" tIns="45000" bIns="45000" anchor="t">
            <a:noAutofit/>
          </a:bodyPr>
          <a:p>
            <a:endParaRPr b="0" lang="cs-CZ" sz="1800" spc="-1" strike="noStrike">
              <a:solidFill>
                <a:srgbClr val="000000"/>
              </a:solidFill>
              <a:latin typeface="Arial"/>
            </a:endParaRPr>
          </a:p>
        </p:txBody>
      </p:sp>
      <p:sp>
        <p:nvSpPr>
          <p:cNvPr id="206" name="Rounded Rectangle 13"/>
          <p:cNvSpPr/>
          <p:nvPr/>
        </p:nvSpPr>
        <p:spPr>
          <a:xfrm>
            <a:off x="6423480" y="2600640"/>
            <a:ext cx="4752360" cy="3412800"/>
          </a:xfrm>
          <a:prstGeom prst="roundRect">
            <a:avLst>
              <a:gd name="adj" fmla="val 8405"/>
            </a:avLst>
          </a:prstGeom>
          <a:solidFill>
            <a:schemeClr val="bg2"/>
          </a:solidFill>
          <a:ln>
            <a:noFill/>
          </a:ln>
          <a:effectLst>
            <a:outerShdw algn="ctr" blurRad="635040" rotWithShape="0">
              <a:srgbClr val="898989">
                <a:alpha val="20000"/>
              </a:srgbClr>
            </a:outerShdw>
          </a:effectLst>
        </p:spPr>
        <p:style>
          <a:lnRef idx="2">
            <a:schemeClr val="accent1">
              <a:shade val="50000"/>
            </a:schemeClr>
          </a:lnRef>
          <a:fillRef idx="1">
            <a:schemeClr val="accent1"/>
          </a:fillRef>
          <a:effectRef idx="0">
            <a:schemeClr val="accent1"/>
          </a:effectRef>
          <a:fontRef idx="minor"/>
        </p:style>
        <p:txBody>
          <a:bodyPr numCol="1" spcCol="0" horzOverflow="overflow" lIns="45720" rIns="45720" tIns="23040" bIns="23040" anchor="ctr">
            <a:noAutofit/>
          </a:bodyPr>
          <a:p>
            <a:pPr algn="ctr" defTabSz="457200">
              <a:lnSpc>
                <a:spcPct val="100000"/>
              </a:lnSpc>
            </a:pPr>
            <a:endParaRPr b="0" lang="en-US" sz="900" spc="-1" strike="noStrike">
              <a:solidFill>
                <a:schemeClr val="lt1"/>
              </a:solidFill>
              <a:latin typeface="Poppins"/>
            </a:endParaRPr>
          </a:p>
        </p:txBody>
      </p:sp>
      <p:sp>
        <p:nvSpPr>
          <p:cNvPr id="207" name="Oval 2"/>
          <p:cNvSpPr/>
          <p:nvPr/>
        </p:nvSpPr>
        <p:spPr>
          <a:xfrm>
            <a:off x="7223040" y="844200"/>
            <a:ext cx="1124280" cy="1124280"/>
          </a:xfrm>
          <a:prstGeom prst="ellipse">
            <a:avLst/>
          </a:prstGeom>
          <a:solidFill>
            <a:srgbClr val="5422c5">
              <a:alpha val="30000"/>
            </a:srgbClr>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457200">
              <a:lnSpc>
                <a:spcPct val="100000"/>
              </a:lnSpc>
            </a:pPr>
            <a:endParaRPr b="0" lang="en-US" sz="900" spc="-1" strike="noStrike">
              <a:solidFill>
                <a:schemeClr val="lt1"/>
              </a:solidFill>
              <a:latin typeface="Poppins"/>
            </a:endParaRPr>
          </a:p>
        </p:txBody>
      </p:sp>
      <p:sp>
        <p:nvSpPr>
          <p:cNvPr id="208" name="TextBox 3"/>
          <p:cNvSpPr/>
          <p:nvPr/>
        </p:nvSpPr>
        <p:spPr>
          <a:xfrm>
            <a:off x="6423480" y="476280"/>
            <a:ext cx="4752360" cy="1430280"/>
          </a:xfrm>
          <a:prstGeom prst="rect">
            <a:avLst/>
          </a:prstGeom>
          <a:noFill/>
          <a:ln w="0">
            <a:noFill/>
          </a:ln>
        </p:spPr>
        <p:style>
          <a:lnRef idx="0"/>
          <a:fillRef idx="0"/>
          <a:effectRef idx="0"/>
          <a:fontRef idx="minor"/>
        </p:style>
        <p:txBody>
          <a:bodyPr lIns="90000" rIns="90000" tIns="45000" bIns="45000" anchor="b">
            <a:spAutoFit/>
          </a:bodyPr>
          <a:p>
            <a:pPr algn="ctr" defTabSz="457200">
              <a:lnSpc>
                <a:spcPct val="100000"/>
              </a:lnSpc>
            </a:pPr>
            <a:r>
              <a:rPr b="1" lang="cs-CZ" sz="4400" spc="-1" strike="noStrike">
                <a:solidFill>
                  <a:srgbClr val="131313"/>
                </a:solidFill>
                <a:latin typeface="Poppins"/>
                <a:ea typeface="arial"/>
              </a:rPr>
              <a:t>Služba osobní asistence</a:t>
            </a:r>
            <a:endParaRPr b="0" lang="cs-CZ" sz="4400" spc="-1" strike="noStrike">
              <a:solidFill>
                <a:srgbClr val="000000"/>
              </a:solidFill>
              <a:latin typeface="Arial"/>
            </a:endParaRPr>
          </a:p>
        </p:txBody>
      </p:sp>
      <p:sp>
        <p:nvSpPr>
          <p:cNvPr id="209" name="TextBox 5"/>
          <p:cNvSpPr/>
          <p:nvPr/>
        </p:nvSpPr>
        <p:spPr>
          <a:xfrm>
            <a:off x="6423480" y="2836800"/>
            <a:ext cx="4752720" cy="3257640"/>
          </a:xfrm>
          <a:prstGeom prst="rect">
            <a:avLst/>
          </a:prstGeom>
          <a:noFill/>
          <a:ln w="0">
            <a:noFill/>
          </a:ln>
        </p:spPr>
        <p:style>
          <a:lnRef idx="0"/>
          <a:fillRef idx="0"/>
          <a:effectRef idx="0"/>
          <a:fontRef idx="minor"/>
        </p:style>
        <p:txBody>
          <a:bodyPr lIns="90000" rIns="90000" tIns="45000" bIns="45000" anchor="ctr">
            <a:spAutoFit/>
          </a:bodyPr>
          <a:p>
            <a:pPr marL="171360" indent="-171360" defTabSz="457200">
              <a:lnSpc>
                <a:spcPct val="100000"/>
              </a:lnSpc>
              <a:buClr>
                <a:srgbClr val="000000"/>
              </a:buClr>
              <a:buFont typeface="Arial"/>
              <a:buChar char="•"/>
            </a:pPr>
            <a:r>
              <a:rPr b="0" lang="cs-CZ" sz="1600" spc="-1" strike="noStrike">
                <a:solidFill>
                  <a:schemeClr val="dk1"/>
                </a:solidFill>
                <a:latin typeface="Gill Sans MT"/>
              </a:rPr>
              <a:t>Zvyšuje kvalitu života lidí s postižením.</a:t>
            </a:r>
            <a:endParaRPr b="0" lang="cs-CZ" sz="1600" spc="-1" strike="noStrike">
              <a:solidFill>
                <a:srgbClr val="000000"/>
              </a:solidFill>
              <a:latin typeface="Arial"/>
            </a:endParaRPr>
          </a:p>
          <a:p>
            <a:pPr marL="171360" indent="-171360" defTabSz="457200">
              <a:lnSpc>
                <a:spcPct val="100000"/>
              </a:lnSpc>
              <a:buClr>
                <a:srgbClr val="000000"/>
              </a:buClr>
              <a:buFont typeface="Arial"/>
              <a:buChar char="•"/>
            </a:pPr>
            <a:r>
              <a:rPr b="0" lang="cs-CZ" sz="1600" spc="-1" strike="noStrike">
                <a:solidFill>
                  <a:schemeClr val="dk1"/>
                </a:solidFill>
                <a:latin typeface="Gill Sans MT"/>
              </a:rPr>
              <a:t>Cílem je zachování integrity člověka při snížené soběstačnosti či nesoběstačnosti. </a:t>
            </a:r>
            <a:endParaRPr b="0" lang="cs-CZ" sz="1600" spc="-1" strike="noStrike">
              <a:solidFill>
                <a:srgbClr val="000000"/>
              </a:solidFill>
              <a:latin typeface="Arial"/>
            </a:endParaRPr>
          </a:p>
          <a:p>
            <a:pPr marL="171360" indent="-171360" defTabSz="457200">
              <a:lnSpc>
                <a:spcPct val="100000"/>
              </a:lnSpc>
              <a:buClr>
                <a:srgbClr val="000000"/>
              </a:buClr>
              <a:buFont typeface="Arial"/>
              <a:buChar char="•"/>
            </a:pPr>
            <a:r>
              <a:rPr b="0" lang="cs-CZ" sz="1600" spc="-1" strike="noStrike">
                <a:solidFill>
                  <a:schemeClr val="dk1"/>
                </a:solidFill>
                <a:latin typeface="Gill Sans MT"/>
              </a:rPr>
              <a:t>Služba se poskytuje bez časového omezení a taxativně stanovených výkonů v přirozeném sociálním prostředí klienta, zejména formou pomoci při zvládání běžných úkonů péče o vlastní osobu, osobní hygieny, zajištění stravy, chodu domácnosti, apod.</a:t>
            </a:r>
            <a:endParaRPr b="0" lang="cs-CZ" sz="1600" spc="-1" strike="noStrike">
              <a:solidFill>
                <a:srgbClr val="000000"/>
              </a:solidFill>
              <a:latin typeface="Arial"/>
            </a:endParaRPr>
          </a:p>
          <a:p>
            <a:pPr marL="171360" indent="-171360" defTabSz="457200">
              <a:lnSpc>
                <a:spcPct val="100000"/>
              </a:lnSpc>
              <a:buClr>
                <a:srgbClr val="000000"/>
              </a:buClr>
              <a:buFont typeface="Arial"/>
              <a:buChar char="•"/>
            </a:pPr>
            <a:r>
              <a:rPr b="0" lang="cs-CZ" sz="1600" spc="-1" strike="noStrike">
                <a:solidFill>
                  <a:schemeClr val="dk1"/>
                </a:solidFill>
                <a:latin typeface="Gill Sans MT"/>
              </a:rPr>
              <a:t>Pomoc může mít podobu částečné dopomoci nebo přímého vykonávání úkonů asistentem, které člověk se sníženou soběstačnosti nebo nesoběstačností nemůže dělat sám. </a:t>
            </a:r>
            <a:endParaRPr b="0" lang="cs-CZ" sz="1600" spc="-1" strike="noStrike">
              <a:solidFill>
                <a:srgbClr val="000000"/>
              </a:solidFill>
              <a:latin typeface="Arial"/>
            </a:endParaRPr>
          </a:p>
        </p:txBody>
      </p:sp>
      <p:pic>
        <p:nvPicPr>
          <p:cNvPr id="210" name="Obrázek 7" descr=""/>
          <p:cNvPicPr/>
          <p:nvPr/>
        </p:nvPicPr>
        <p:blipFill>
          <a:blip r:embed="rId1"/>
          <a:stretch/>
        </p:blipFill>
        <p:spPr>
          <a:xfrm>
            <a:off x="1109880" y="1168560"/>
            <a:ext cx="3150720" cy="4609800"/>
          </a:xfrm>
          <a:prstGeom prst="rect">
            <a:avLst/>
          </a:prstGeom>
          <a:ln w="0">
            <a:noFill/>
          </a:ln>
        </p:spPr>
      </p:pic>
      <p:sp>
        <p:nvSpPr>
          <p:cNvPr id="211" name="Zástupný symbol obrázku 6"/>
          <p:cNvSpPr/>
          <p:nvPr/>
        </p:nvSpPr>
        <p:spPr>
          <a:xfrm>
            <a:off x="0" y="0"/>
            <a:ext cx="4906440" cy="6857640"/>
          </a:xfrm>
          <a:custGeom>
            <a:avLst/>
            <a:gdLst>
              <a:gd name="textAreaLeft" fmla="*/ 0 w 4906440"/>
              <a:gd name="textAreaRight" fmla="*/ 4906800 w 4906440"/>
              <a:gd name="textAreaTop" fmla="*/ 0 h 6857640"/>
              <a:gd name="textAreaBottom" fmla="*/ 6858000 h 6857640"/>
            </a:gdLst>
            <a:ahLst/>
            <a:rect l="textAreaLeft" t="textAreaTop" r="textAreaRight" b="textAreaBottom"/>
            <a:pathLst>
              <a:path w="9810749" h="13715999">
                <a:moveTo>
                  <a:pt x="2499956" y="0"/>
                </a:moveTo>
                <a:lnTo>
                  <a:pt x="8323390" y="0"/>
                </a:lnTo>
                <a:lnTo>
                  <a:pt x="8379367" y="50185"/>
                </a:lnTo>
                <a:cubicBezTo>
                  <a:pt x="9778502" y="1393911"/>
                  <a:pt x="10289371" y="3716402"/>
                  <a:pt x="9288339" y="5720798"/>
                </a:cubicBezTo>
                <a:cubicBezTo>
                  <a:pt x="7886393" y="8527167"/>
                  <a:pt x="10806957" y="10914948"/>
                  <a:pt x="8630311" y="13698167"/>
                </a:cubicBezTo>
                <a:lnTo>
                  <a:pt x="8615327" y="13715999"/>
                </a:lnTo>
                <a:lnTo>
                  <a:pt x="3441992" y="13715999"/>
                </a:lnTo>
                <a:lnTo>
                  <a:pt x="3318247" y="13592835"/>
                </a:lnTo>
                <a:cubicBezTo>
                  <a:pt x="2379913" y="12680792"/>
                  <a:pt x="1528169" y="12133652"/>
                  <a:pt x="295523" y="12067053"/>
                </a:cubicBezTo>
                <a:lnTo>
                  <a:pt x="0" y="12060915"/>
                </a:lnTo>
                <a:lnTo>
                  <a:pt x="0" y="3018769"/>
                </a:lnTo>
                <a:lnTo>
                  <a:pt x="170603" y="2818167"/>
                </a:lnTo>
                <a:cubicBezTo>
                  <a:pt x="1024765" y="1772550"/>
                  <a:pt x="1579903" y="785682"/>
                  <a:pt x="2419785" y="62853"/>
                </a:cubicBezTo>
                <a:close/>
              </a:path>
            </a:pathLst>
          </a:custGeom>
          <a:blipFill rotWithShape="0">
            <a:blip r:embed="rId2"/>
            <a:srcRect/>
            <a:stretch/>
          </a:blipFill>
          <a:ln w="0">
            <a:noFill/>
          </a:ln>
          <a:effectLst>
            <a:outerShdw algn="ctr" blurRad="635040" rotWithShape="0">
              <a:srgbClr val="a4a4a4">
                <a:alpha val="20000"/>
              </a:srgbClr>
            </a:outerShdw>
          </a:effectLst>
        </p:spPr>
        <p:style>
          <a:lnRef idx="0"/>
          <a:fillRef idx="0"/>
          <a:effectRef idx="0"/>
          <a:fontRef idx="minor"/>
        </p:style>
        <p:txBody>
          <a:bodyPr lIns="90000" rIns="90000" tIns="45000" bIns="45000" anchor="t">
            <a:noAutofit/>
          </a:bodyPr>
          <a:p>
            <a:endParaRPr b="0" lang="cs-CZ" sz="18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6" name="Picture Placeholder 4"/>
          <p:cNvSpPr/>
          <p:nvPr/>
        </p:nvSpPr>
        <p:spPr>
          <a:xfrm>
            <a:off x="1440" y="0"/>
            <a:ext cx="4905000" cy="6857640"/>
          </a:xfrm>
          <a:custGeom>
            <a:avLst/>
            <a:gdLst>
              <a:gd name="textAreaLeft" fmla="*/ 0 w 4905000"/>
              <a:gd name="textAreaRight" fmla="*/ 4905360 w 4905000"/>
              <a:gd name="textAreaTop" fmla="*/ 0 h 6857640"/>
              <a:gd name="textAreaBottom" fmla="*/ 6858000 h 6857640"/>
            </a:gdLst>
            <a:ahLst/>
            <a:rect l="textAreaLeft" t="textAreaTop" r="textAreaRight" b="textAreaBottom"/>
            <a:pathLst>
              <a:path w="9810749" h="13715999">
                <a:moveTo>
                  <a:pt x="2499956" y="0"/>
                </a:moveTo>
                <a:lnTo>
                  <a:pt x="8323390" y="0"/>
                </a:lnTo>
                <a:lnTo>
                  <a:pt x="8379367" y="50185"/>
                </a:lnTo>
                <a:cubicBezTo>
                  <a:pt x="9778502" y="1393911"/>
                  <a:pt x="10289371" y="3716402"/>
                  <a:pt x="9288339" y="5720798"/>
                </a:cubicBezTo>
                <a:cubicBezTo>
                  <a:pt x="7886393" y="8527167"/>
                  <a:pt x="10806957" y="10914948"/>
                  <a:pt x="8630311" y="13698167"/>
                </a:cubicBezTo>
                <a:lnTo>
                  <a:pt x="8615327" y="13715999"/>
                </a:lnTo>
                <a:lnTo>
                  <a:pt x="3441992" y="13715999"/>
                </a:lnTo>
                <a:lnTo>
                  <a:pt x="3318247" y="13592835"/>
                </a:lnTo>
                <a:cubicBezTo>
                  <a:pt x="2379913" y="12680792"/>
                  <a:pt x="1528169" y="12133652"/>
                  <a:pt x="295523" y="12067053"/>
                </a:cubicBezTo>
                <a:lnTo>
                  <a:pt x="0" y="12060915"/>
                </a:lnTo>
                <a:lnTo>
                  <a:pt x="0" y="3018769"/>
                </a:lnTo>
                <a:lnTo>
                  <a:pt x="170603" y="2818167"/>
                </a:lnTo>
                <a:cubicBezTo>
                  <a:pt x="1024765" y="1772550"/>
                  <a:pt x="1579903" y="785682"/>
                  <a:pt x="2419785" y="62853"/>
                </a:cubicBezTo>
                <a:close/>
              </a:path>
            </a:pathLst>
          </a:custGeom>
          <a:solidFill>
            <a:schemeClr val="bg2">
              <a:lumMod val="95000"/>
            </a:schemeClr>
          </a:solidFill>
          <a:ln w="0">
            <a:noFill/>
          </a:ln>
        </p:spPr>
        <p:style>
          <a:lnRef idx="0"/>
          <a:fillRef idx="0"/>
          <a:effectRef idx="0"/>
          <a:fontRef idx="minor"/>
        </p:style>
        <p:txBody>
          <a:bodyPr lIns="90000" rIns="90000" tIns="45000" bIns="45000" anchor="t">
            <a:noAutofit/>
          </a:bodyPr>
          <a:p>
            <a:endParaRPr b="0" lang="cs-CZ" sz="1800" spc="-1" strike="noStrike">
              <a:solidFill>
                <a:srgbClr val="000000"/>
              </a:solidFill>
              <a:latin typeface="Arial"/>
            </a:endParaRPr>
          </a:p>
        </p:txBody>
      </p:sp>
      <p:sp>
        <p:nvSpPr>
          <p:cNvPr id="87" name="Rounded Rectangle 13"/>
          <p:cNvSpPr/>
          <p:nvPr/>
        </p:nvSpPr>
        <p:spPr>
          <a:xfrm>
            <a:off x="6423480" y="2600640"/>
            <a:ext cx="4752360" cy="3412800"/>
          </a:xfrm>
          <a:prstGeom prst="roundRect">
            <a:avLst>
              <a:gd name="adj" fmla="val 8405"/>
            </a:avLst>
          </a:prstGeom>
          <a:solidFill>
            <a:schemeClr val="bg2"/>
          </a:solidFill>
          <a:ln>
            <a:noFill/>
          </a:ln>
          <a:effectLst>
            <a:outerShdw algn="ctr" blurRad="635040" rotWithShape="0">
              <a:srgbClr val="898989">
                <a:alpha val="20000"/>
              </a:srgbClr>
            </a:outerShdw>
          </a:effectLst>
        </p:spPr>
        <p:style>
          <a:lnRef idx="2">
            <a:schemeClr val="accent1">
              <a:shade val="50000"/>
            </a:schemeClr>
          </a:lnRef>
          <a:fillRef idx="1">
            <a:schemeClr val="accent1"/>
          </a:fillRef>
          <a:effectRef idx="0">
            <a:schemeClr val="accent1"/>
          </a:effectRef>
          <a:fontRef idx="minor"/>
        </p:style>
        <p:txBody>
          <a:bodyPr numCol="1" spcCol="0" horzOverflow="overflow" lIns="45720" rIns="45720" tIns="23040" bIns="23040" anchor="ctr">
            <a:noAutofit/>
          </a:bodyPr>
          <a:p>
            <a:pPr algn="ctr" defTabSz="457200">
              <a:lnSpc>
                <a:spcPct val="100000"/>
              </a:lnSpc>
            </a:pPr>
            <a:endParaRPr b="0" lang="en-US" sz="900" spc="-1" strike="noStrike">
              <a:solidFill>
                <a:schemeClr val="lt1"/>
              </a:solidFill>
              <a:latin typeface="Poppins"/>
            </a:endParaRPr>
          </a:p>
        </p:txBody>
      </p:sp>
      <p:sp>
        <p:nvSpPr>
          <p:cNvPr id="88" name="Oval 2"/>
          <p:cNvSpPr/>
          <p:nvPr/>
        </p:nvSpPr>
        <p:spPr>
          <a:xfrm>
            <a:off x="7223040" y="844200"/>
            <a:ext cx="1124280" cy="1124280"/>
          </a:xfrm>
          <a:prstGeom prst="ellipse">
            <a:avLst/>
          </a:prstGeom>
          <a:solidFill>
            <a:srgbClr val="5422c5">
              <a:alpha val="30000"/>
            </a:srgbClr>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457200">
              <a:lnSpc>
                <a:spcPct val="100000"/>
              </a:lnSpc>
            </a:pPr>
            <a:endParaRPr b="0" lang="en-US" sz="900" spc="-1" strike="noStrike">
              <a:solidFill>
                <a:schemeClr val="lt1"/>
              </a:solidFill>
              <a:latin typeface="Poppins"/>
            </a:endParaRPr>
          </a:p>
        </p:txBody>
      </p:sp>
      <p:sp>
        <p:nvSpPr>
          <p:cNvPr id="89" name="TextBox 3"/>
          <p:cNvSpPr/>
          <p:nvPr/>
        </p:nvSpPr>
        <p:spPr>
          <a:xfrm>
            <a:off x="6423480" y="1268280"/>
            <a:ext cx="4752360" cy="638280"/>
          </a:xfrm>
          <a:prstGeom prst="rect">
            <a:avLst/>
          </a:prstGeom>
          <a:noFill/>
          <a:ln w="0">
            <a:noFill/>
          </a:ln>
        </p:spPr>
        <p:style>
          <a:lnRef idx="0"/>
          <a:fillRef idx="0"/>
          <a:effectRef idx="0"/>
          <a:fontRef idx="minor"/>
        </p:style>
        <p:txBody>
          <a:bodyPr lIns="90000" rIns="90000" tIns="45000" bIns="45000" anchor="b">
            <a:spAutoFit/>
          </a:bodyPr>
          <a:p>
            <a:pPr algn="ctr" defTabSz="457200">
              <a:lnSpc>
                <a:spcPct val="100000"/>
              </a:lnSpc>
            </a:pPr>
            <a:r>
              <a:rPr b="1" lang="cs-CZ" sz="3600" spc="-1" strike="noStrike">
                <a:solidFill>
                  <a:schemeClr val="dk1"/>
                </a:solidFill>
                <a:latin typeface="Gill Sans MT"/>
              </a:rPr>
              <a:t>Vztah k sociální RHB</a:t>
            </a:r>
            <a:endParaRPr b="0" lang="cs-CZ" sz="3600" spc="-1" strike="noStrike">
              <a:solidFill>
                <a:srgbClr val="000000"/>
              </a:solidFill>
              <a:latin typeface="Arial"/>
            </a:endParaRPr>
          </a:p>
        </p:txBody>
      </p:sp>
      <p:sp>
        <p:nvSpPr>
          <p:cNvPr id="90" name="TextBox 5"/>
          <p:cNvSpPr/>
          <p:nvPr/>
        </p:nvSpPr>
        <p:spPr>
          <a:xfrm>
            <a:off x="6423480" y="3048480"/>
            <a:ext cx="4752720" cy="2833560"/>
          </a:xfrm>
          <a:prstGeom prst="rect">
            <a:avLst/>
          </a:prstGeom>
          <a:noFill/>
          <a:ln w="0">
            <a:noFill/>
          </a:ln>
        </p:spPr>
        <p:style>
          <a:lnRef idx="0"/>
          <a:fillRef idx="0"/>
          <a:effectRef idx="0"/>
          <a:fontRef idx="minor"/>
        </p:style>
        <p:txBody>
          <a:bodyPr lIns="90000" rIns="90000" tIns="45000" bIns="45000" anchor="ctr">
            <a:spAutoFit/>
          </a:bodyPr>
          <a:p>
            <a:pPr marL="285840" indent="-285840" defTabSz="457200">
              <a:lnSpc>
                <a:spcPct val="100000"/>
              </a:lnSpc>
              <a:buClr>
                <a:srgbClr val="000000"/>
              </a:buClr>
              <a:buFont typeface="Arial"/>
              <a:buChar char="•"/>
            </a:pPr>
            <a:r>
              <a:rPr b="0" lang="cs-CZ" sz="2000" spc="-1" strike="noStrike">
                <a:solidFill>
                  <a:schemeClr val="dk1"/>
                </a:solidFill>
                <a:latin typeface="Gill Sans MT"/>
              </a:rPr>
              <a:t>Fyzioterapie i ergoterapie má široké uplatnění i v oblasti sociální rehabilitace.</a:t>
            </a:r>
            <a:endParaRPr b="0" lang="cs-CZ" sz="2000" spc="-1" strike="noStrike">
              <a:solidFill>
                <a:srgbClr val="000000"/>
              </a:solidFill>
              <a:latin typeface="Arial"/>
            </a:endParaRPr>
          </a:p>
          <a:p>
            <a:pPr defTabSz="457200">
              <a:lnSpc>
                <a:spcPct val="100000"/>
              </a:lnSpc>
            </a:pPr>
            <a:endParaRPr b="0" lang="cs-CZ" sz="2000" spc="-1" strike="noStrike">
              <a:solidFill>
                <a:srgbClr val="000000"/>
              </a:solidFill>
              <a:latin typeface="Arial"/>
            </a:endParaRPr>
          </a:p>
          <a:p>
            <a:pPr marL="285840" indent="-285840" defTabSz="457200">
              <a:lnSpc>
                <a:spcPct val="100000"/>
              </a:lnSpc>
              <a:buClr>
                <a:srgbClr val="000000"/>
              </a:buClr>
              <a:buFont typeface="Arial"/>
              <a:buChar char="•"/>
            </a:pPr>
            <a:r>
              <a:rPr b="0" lang="cs-CZ" sz="2000" spc="-1" strike="noStrike">
                <a:solidFill>
                  <a:schemeClr val="dk1"/>
                </a:solidFill>
                <a:latin typeface="Gill Sans MT"/>
              </a:rPr>
              <a:t>Úkolem je udržet všechny funkční schopnosti, podporovat všestrannou aktivitu po adaptaci a akceptaci zdravotního stavu a nedopustit rozvoj nežádoucích somatických nebo psychických sekundárních změn.</a:t>
            </a:r>
            <a:endParaRPr b="0" lang="cs-CZ" sz="2000" spc="-1" strike="noStrike">
              <a:solidFill>
                <a:srgbClr val="000000"/>
              </a:solidFill>
              <a:latin typeface="Arial"/>
            </a:endParaRPr>
          </a:p>
        </p:txBody>
      </p:sp>
      <p:pic>
        <p:nvPicPr>
          <p:cNvPr id="91" name="Obrázek 7" descr=""/>
          <p:cNvPicPr/>
          <p:nvPr/>
        </p:nvPicPr>
        <p:blipFill>
          <a:blip r:embed="rId1"/>
          <a:stretch/>
        </p:blipFill>
        <p:spPr>
          <a:xfrm>
            <a:off x="1109880" y="1168560"/>
            <a:ext cx="3150720" cy="4609800"/>
          </a:xfrm>
          <a:prstGeom prst="rect">
            <a:avLst/>
          </a:prstGeom>
          <a:ln w="0">
            <a:noFill/>
          </a:ln>
        </p:spPr>
      </p:pic>
      <p:sp>
        <p:nvSpPr>
          <p:cNvPr id="92" name="Zástupný symbol obrázku 6"/>
          <p:cNvSpPr/>
          <p:nvPr/>
        </p:nvSpPr>
        <p:spPr>
          <a:xfrm>
            <a:off x="0" y="0"/>
            <a:ext cx="4906440" cy="6857640"/>
          </a:xfrm>
          <a:custGeom>
            <a:avLst/>
            <a:gdLst>
              <a:gd name="textAreaLeft" fmla="*/ 0 w 4906440"/>
              <a:gd name="textAreaRight" fmla="*/ 4906800 w 4906440"/>
              <a:gd name="textAreaTop" fmla="*/ 0 h 6857640"/>
              <a:gd name="textAreaBottom" fmla="*/ 6858000 h 6857640"/>
            </a:gdLst>
            <a:ahLst/>
            <a:rect l="textAreaLeft" t="textAreaTop" r="textAreaRight" b="textAreaBottom"/>
            <a:pathLst>
              <a:path w="9810749" h="13715999">
                <a:moveTo>
                  <a:pt x="2499956" y="0"/>
                </a:moveTo>
                <a:lnTo>
                  <a:pt x="8323390" y="0"/>
                </a:lnTo>
                <a:lnTo>
                  <a:pt x="8379367" y="50185"/>
                </a:lnTo>
                <a:cubicBezTo>
                  <a:pt x="9778502" y="1393911"/>
                  <a:pt x="10289371" y="3716402"/>
                  <a:pt x="9288339" y="5720798"/>
                </a:cubicBezTo>
                <a:cubicBezTo>
                  <a:pt x="7886393" y="8527167"/>
                  <a:pt x="10806957" y="10914948"/>
                  <a:pt x="8630311" y="13698167"/>
                </a:cubicBezTo>
                <a:lnTo>
                  <a:pt x="8615327" y="13715999"/>
                </a:lnTo>
                <a:lnTo>
                  <a:pt x="3441992" y="13715999"/>
                </a:lnTo>
                <a:lnTo>
                  <a:pt x="3318247" y="13592835"/>
                </a:lnTo>
                <a:cubicBezTo>
                  <a:pt x="2379913" y="12680792"/>
                  <a:pt x="1528169" y="12133652"/>
                  <a:pt x="295523" y="12067053"/>
                </a:cubicBezTo>
                <a:lnTo>
                  <a:pt x="0" y="12060915"/>
                </a:lnTo>
                <a:lnTo>
                  <a:pt x="0" y="3018769"/>
                </a:lnTo>
                <a:lnTo>
                  <a:pt x="170603" y="2818167"/>
                </a:lnTo>
                <a:cubicBezTo>
                  <a:pt x="1024765" y="1772550"/>
                  <a:pt x="1579903" y="785682"/>
                  <a:pt x="2419785" y="62853"/>
                </a:cubicBezTo>
                <a:close/>
              </a:path>
            </a:pathLst>
          </a:custGeom>
          <a:blipFill rotWithShape="0">
            <a:blip r:embed="rId2"/>
            <a:srcRect/>
            <a:stretch/>
          </a:blipFill>
          <a:ln w="0">
            <a:noFill/>
          </a:ln>
          <a:effectLst>
            <a:outerShdw algn="ctr" blurRad="635040" rotWithShape="0">
              <a:srgbClr val="a4a4a4">
                <a:alpha val="20000"/>
              </a:srgbClr>
            </a:outerShdw>
          </a:effectLst>
        </p:spPr>
        <p:style>
          <a:lnRef idx="0"/>
          <a:fillRef idx="0"/>
          <a:effectRef idx="0"/>
          <a:fontRef idx="minor"/>
        </p:style>
        <p:txBody>
          <a:bodyPr lIns="90000" rIns="90000" tIns="45000" bIns="45000" anchor="t">
            <a:noAutofit/>
          </a:bodyPr>
          <a:p>
            <a:endParaRPr b="0" lang="cs-CZ" sz="18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2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12" name="Picture Placeholder 4"/>
          <p:cNvSpPr/>
          <p:nvPr/>
        </p:nvSpPr>
        <p:spPr>
          <a:xfrm>
            <a:off x="1440" y="0"/>
            <a:ext cx="4905000" cy="6857640"/>
          </a:xfrm>
          <a:custGeom>
            <a:avLst/>
            <a:gdLst>
              <a:gd name="textAreaLeft" fmla="*/ 0 w 4905000"/>
              <a:gd name="textAreaRight" fmla="*/ 4905360 w 4905000"/>
              <a:gd name="textAreaTop" fmla="*/ 0 h 6857640"/>
              <a:gd name="textAreaBottom" fmla="*/ 6858000 h 6857640"/>
            </a:gdLst>
            <a:ahLst/>
            <a:rect l="textAreaLeft" t="textAreaTop" r="textAreaRight" b="textAreaBottom"/>
            <a:pathLst>
              <a:path w="9810749" h="13715999">
                <a:moveTo>
                  <a:pt x="2499956" y="0"/>
                </a:moveTo>
                <a:lnTo>
                  <a:pt x="8323390" y="0"/>
                </a:lnTo>
                <a:lnTo>
                  <a:pt x="8379367" y="50185"/>
                </a:lnTo>
                <a:cubicBezTo>
                  <a:pt x="9778502" y="1393911"/>
                  <a:pt x="10289371" y="3716402"/>
                  <a:pt x="9288339" y="5720798"/>
                </a:cubicBezTo>
                <a:cubicBezTo>
                  <a:pt x="7886393" y="8527167"/>
                  <a:pt x="10806957" y="10914948"/>
                  <a:pt x="8630311" y="13698167"/>
                </a:cubicBezTo>
                <a:lnTo>
                  <a:pt x="8615327" y="13715999"/>
                </a:lnTo>
                <a:lnTo>
                  <a:pt x="3441992" y="13715999"/>
                </a:lnTo>
                <a:lnTo>
                  <a:pt x="3318247" y="13592835"/>
                </a:lnTo>
                <a:cubicBezTo>
                  <a:pt x="2379913" y="12680792"/>
                  <a:pt x="1528169" y="12133652"/>
                  <a:pt x="295523" y="12067053"/>
                </a:cubicBezTo>
                <a:lnTo>
                  <a:pt x="0" y="12060915"/>
                </a:lnTo>
                <a:lnTo>
                  <a:pt x="0" y="3018769"/>
                </a:lnTo>
                <a:lnTo>
                  <a:pt x="170603" y="2818167"/>
                </a:lnTo>
                <a:cubicBezTo>
                  <a:pt x="1024765" y="1772550"/>
                  <a:pt x="1579903" y="785682"/>
                  <a:pt x="2419785" y="62853"/>
                </a:cubicBezTo>
                <a:close/>
              </a:path>
            </a:pathLst>
          </a:custGeom>
          <a:solidFill>
            <a:schemeClr val="bg2">
              <a:lumMod val="95000"/>
            </a:schemeClr>
          </a:solidFill>
          <a:ln w="0">
            <a:noFill/>
          </a:ln>
        </p:spPr>
        <p:style>
          <a:lnRef idx="0"/>
          <a:fillRef idx="0"/>
          <a:effectRef idx="0"/>
          <a:fontRef idx="minor"/>
        </p:style>
        <p:txBody>
          <a:bodyPr lIns="90000" rIns="90000" tIns="45000" bIns="45000" anchor="t">
            <a:noAutofit/>
          </a:bodyPr>
          <a:p>
            <a:endParaRPr b="0" lang="cs-CZ" sz="1800" spc="-1" strike="noStrike">
              <a:solidFill>
                <a:srgbClr val="000000"/>
              </a:solidFill>
              <a:latin typeface="Arial"/>
            </a:endParaRPr>
          </a:p>
        </p:txBody>
      </p:sp>
      <p:sp>
        <p:nvSpPr>
          <p:cNvPr id="213" name="Rounded Rectangle 13"/>
          <p:cNvSpPr/>
          <p:nvPr/>
        </p:nvSpPr>
        <p:spPr>
          <a:xfrm>
            <a:off x="6423480" y="2600640"/>
            <a:ext cx="4752360" cy="3412800"/>
          </a:xfrm>
          <a:prstGeom prst="roundRect">
            <a:avLst>
              <a:gd name="adj" fmla="val 8405"/>
            </a:avLst>
          </a:prstGeom>
          <a:solidFill>
            <a:schemeClr val="bg2"/>
          </a:solidFill>
          <a:ln>
            <a:noFill/>
          </a:ln>
          <a:effectLst>
            <a:outerShdw algn="ctr" blurRad="635040" rotWithShape="0">
              <a:srgbClr val="898989">
                <a:alpha val="20000"/>
              </a:srgbClr>
            </a:outerShdw>
          </a:effectLst>
        </p:spPr>
        <p:style>
          <a:lnRef idx="2">
            <a:schemeClr val="accent1">
              <a:shade val="50000"/>
            </a:schemeClr>
          </a:lnRef>
          <a:fillRef idx="1">
            <a:schemeClr val="accent1"/>
          </a:fillRef>
          <a:effectRef idx="0">
            <a:schemeClr val="accent1"/>
          </a:effectRef>
          <a:fontRef idx="minor"/>
        </p:style>
        <p:txBody>
          <a:bodyPr numCol="1" spcCol="0" horzOverflow="overflow" lIns="45720" rIns="45720" tIns="23040" bIns="23040" anchor="ctr">
            <a:noAutofit/>
          </a:bodyPr>
          <a:p>
            <a:pPr algn="ctr" defTabSz="457200">
              <a:lnSpc>
                <a:spcPct val="100000"/>
              </a:lnSpc>
            </a:pPr>
            <a:endParaRPr b="0" lang="en-US" sz="900" spc="-1" strike="noStrike">
              <a:solidFill>
                <a:schemeClr val="lt1"/>
              </a:solidFill>
              <a:latin typeface="Poppins"/>
            </a:endParaRPr>
          </a:p>
        </p:txBody>
      </p:sp>
      <p:sp>
        <p:nvSpPr>
          <p:cNvPr id="214" name="Oval 2"/>
          <p:cNvSpPr/>
          <p:nvPr/>
        </p:nvSpPr>
        <p:spPr>
          <a:xfrm>
            <a:off x="7223040" y="844200"/>
            <a:ext cx="1124280" cy="1124280"/>
          </a:xfrm>
          <a:prstGeom prst="ellipse">
            <a:avLst/>
          </a:prstGeom>
          <a:solidFill>
            <a:srgbClr val="5422c5">
              <a:alpha val="30000"/>
            </a:srgbClr>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457200">
              <a:lnSpc>
                <a:spcPct val="100000"/>
              </a:lnSpc>
            </a:pPr>
            <a:endParaRPr b="0" lang="en-US" sz="900" spc="-1" strike="noStrike">
              <a:solidFill>
                <a:schemeClr val="lt1"/>
              </a:solidFill>
              <a:latin typeface="Poppins"/>
            </a:endParaRPr>
          </a:p>
        </p:txBody>
      </p:sp>
      <p:sp>
        <p:nvSpPr>
          <p:cNvPr id="215" name="TextBox 3"/>
          <p:cNvSpPr/>
          <p:nvPr/>
        </p:nvSpPr>
        <p:spPr>
          <a:xfrm>
            <a:off x="6423480" y="476280"/>
            <a:ext cx="4752360" cy="1430280"/>
          </a:xfrm>
          <a:prstGeom prst="rect">
            <a:avLst/>
          </a:prstGeom>
          <a:noFill/>
          <a:ln w="0">
            <a:noFill/>
          </a:ln>
        </p:spPr>
        <p:style>
          <a:lnRef idx="0"/>
          <a:fillRef idx="0"/>
          <a:effectRef idx="0"/>
          <a:fontRef idx="minor"/>
        </p:style>
        <p:txBody>
          <a:bodyPr lIns="90000" rIns="90000" tIns="45000" bIns="45000" anchor="b">
            <a:spAutoFit/>
          </a:bodyPr>
          <a:p>
            <a:pPr algn="ctr" defTabSz="457200">
              <a:lnSpc>
                <a:spcPct val="100000"/>
              </a:lnSpc>
            </a:pPr>
            <a:r>
              <a:rPr b="1" lang="cs-CZ" sz="4400" spc="-1" strike="noStrike">
                <a:solidFill>
                  <a:schemeClr val="dk1"/>
                </a:solidFill>
                <a:latin typeface="Gill Sans MT"/>
              </a:rPr>
              <a:t>Financování sociální RHB</a:t>
            </a:r>
            <a:endParaRPr b="0" lang="cs-CZ" sz="4400" spc="-1" strike="noStrike">
              <a:solidFill>
                <a:srgbClr val="000000"/>
              </a:solidFill>
              <a:latin typeface="Arial"/>
            </a:endParaRPr>
          </a:p>
        </p:txBody>
      </p:sp>
      <p:sp>
        <p:nvSpPr>
          <p:cNvPr id="216" name="TextBox 5"/>
          <p:cNvSpPr/>
          <p:nvPr/>
        </p:nvSpPr>
        <p:spPr>
          <a:xfrm>
            <a:off x="6423480" y="3186360"/>
            <a:ext cx="4752720" cy="2558160"/>
          </a:xfrm>
          <a:prstGeom prst="rect">
            <a:avLst/>
          </a:prstGeom>
          <a:noFill/>
          <a:ln w="0">
            <a:noFill/>
          </a:ln>
        </p:spPr>
        <p:style>
          <a:lnRef idx="0"/>
          <a:fillRef idx="0"/>
          <a:effectRef idx="0"/>
          <a:fontRef idx="minor"/>
        </p:style>
        <p:txBody>
          <a:bodyPr lIns="90000" rIns="90000" tIns="45000" bIns="45000" anchor="ctr">
            <a:spAutoFit/>
          </a:bodyPr>
          <a:p>
            <a:pPr marL="285840" indent="-285840" defTabSz="457200">
              <a:lnSpc>
                <a:spcPct val="100000"/>
              </a:lnSpc>
              <a:buClr>
                <a:srgbClr val="000000"/>
              </a:buClr>
              <a:buFont typeface="Arial"/>
              <a:buChar char="•"/>
            </a:pPr>
            <a:r>
              <a:rPr b="0" lang="cs-CZ" sz="1800" spc="-1" strike="noStrike">
                <a:solidFill>
                  <a:schemeClr val="dk1"/>
                </a:solidFill>
                <a:latin typeface="Gill Sans MT"/>
              </a:rPr>
              <a:t>Služba Sociální rehabilitace se poskytuje na základě smlouvy o poskytnutí sociální služby podle Zákona o sociálních službách. </a:t>
            </a:r>
            <a:endParaRPr b="0" lang="cs-CZ" sz="1800" spc="-1" strike="noStrike">
              <a:solidFill>
                <a:srgbClr val="000000"/>
              </a:solidFill>
              <a:latin typeface="Arial"/>
            </a:endParaRPr>
          </a:p>
          <a:p>
            <a:pPr marL="285840" indent="-285840" defTabSz="457200">
              <a:lnSpc>
                <a:spcPct val="100000"/>
              </a:lnSpc>
              <a:buClr>
                <a:srgbClr val="000000"/>
              </a:buClr>
              <a:buFont typeface="Arial"/>
              <a:buChar char="•"/>
            </a:pPr>
            <a:r>
              <a:rPr b="0" lang="cs-CZ" sz="1800" spc="-1" strike="noStrike">
                <a:solidFill>
                  <a:schemeClr val="dk1"/>
                </a:solidFill>
                <a:latin typeface="Gill Sans MT"/>
              </a:rPr>
              <a:t>Poskytovatelé sociální rehabilitace jsou financování zpravidla kraji</a:t>
            </a:r>
            <a:endParaRPr b="0" lang="cs-CZ" sz="1800" spc="-1" strike="noStrike">
              <a:solidFill>
                <a:srgbClr val="000000"/>
              </a:solidFill>
              <a:latin typeface="Arial"/>
            </a:endParaRPr>
          </a:p>
          <a:p>
            <a:pPr marL="285840" indent="-285840" defTabSz="457200">
              <a:lnSpc>
                <a:spcPct val="100000"/>
              </a:lnSpc>
              <a:buClr>
                <a:srgbClr val="000000"/>
              </a:buClr>
              <a:buFont typeface="Arial"/>
              <a:buChar char="•"/>
            </a:pPr>
            <a:r>
              <a:rPr b="0" lang="cs-CZ" sz="1800" spc="-1" strike="noStrike">
                <a:solidFill>
                  <a:schemeClr val="dk1"/>
                </a:solidFill>
                <a:latin typeface="Gill Sans MT"/>
              </a:rPr>
              <a:t>Prostřednictvím účelově určených dotací na sociální služby, které jsou krajům pro tento účel poskytovány ze státního rozpočtu</a:t>
            </a:r>
            <a:endParaRPr b="0" lang="cs-CZ" sz="1800" spc="-1" strike="noStrike">
              <a:solidFill>
                <a:srgbClr val="000000"/>
              </a:solidFill>
              <a:latin typeface="Arial"/>
            </a:endParaRPr>
          </a:p>
          <a:p>
            <a:pPr marL="285840" indent="-285840" defTabSz="457200">
              <a:lnSpc>
                <a:spcPct val="100000"/>
              </a:lnSpc>
              <a:buClr>
                <a:srgbClr val="000000"/>
              </a:buClr>
              <a:buFont typeface="Arial"/>
              <a:buChar char="•"/>
            </a:pPr>
            <a:r>
              <a:rPr b="0" lang="cs-CZ" sz="1800" spc="-1" strike="noStrike">
                <a:solidFill>
                  <a:schemeClr val="dk1"/>
                </a:solidFill>
                <a:latin typeface="Gill Sans MT"/>
              </a:rPr>
              <a:t>Financování je nenárokové</a:t>
            </a:r>
            <a:endParaRPr b="0" lang="cs-CZ" sz="1800" spc="-1" strike="noStrike">
              <a:solidFill>
                <a:srgbClr val="000000"/>
              </a:solidFill>
              <a:latin typeface="Arial"/>
            </a:endParaRPr>
          </a:p>
        </p:txBody>
      </p:sp>
      <p:pic>
        <p:nvPicPr>
          <p:cNvPr id="217" name="Obrázek 7" descr=""/>
          <p:cNvPicPr/>
          <p:nvPr/>
        </p:nvPicPr>
        <p:blipFill>
          <a:blip r:embed="rId1"/>
          <a:stretch/>
        </p:blipFill>
        <p:spPr>
          <a:xfrm>
            <a:off x="1109880" y="1168560"/>
            <a:ext cx="3150720" cy="4609800"/>
          </a:xfrm>
          <a:prstGeom prst="rect">
            <a:avLst/>
          </a:prstGeom>
          <a:ln w="0">
            <a:noFill/>
          </a:ln>
        </p:spPr>
      </p:pic>
      <p:sp>
        <p:nvSpPr>
          <p:cNvPr id="218" name="Zástupný symbol obrázku 11"/>
          <p:cNvSpPr/>
          <p:nvPr/>
        </p:nvSpPr>
        <p:spPr>
          <a:xfrm>
            <a:off x="0" y="0"/>
            <a:ext cx="4906440" cy="6857640"/>
          </a:xfrm>
          <a:custGeom>
            <a:avLst/>
            <a:gdLst>
              <a:gd name="textAreaLeft" fmla="*/ 0 w 4906440"/>
              <a:gd name="textAreaRight" fmla="*/ 4906800 w 4906440"/>
              <a:gd name="textAreaTop" fmla="*/ 0 h 6857640"/>
              <a:gd name="textAreaBottom" fmla="*/ 6858000 h 6857640"/>
            </a:gdLst>
            <a:ahLst/>
            <a:rect l="textAreaLeft" t="textAreaTop" r="textAreaRight" b="textAreaBottom"/>
            <a:pathLst>
              <a:path w="9810749" h="13715999">
                <a:moveTo>
                  <a:pt x="2499956" y="0"/>
                </a:moveTo>
                <a:lnTo>
                  <a:pt x="8323390" y="0"/>
                </a:lnTo>
                <a:lnTo>
                  <a:pt x="8379367" y="50185"/>
                </a:lnTo>
                <a:cubicBezTo>
                  <a:pt x="9778502" y="1393911"/>
                  <a:pt x="10289371" y="3716402"/>
                  <a:pt x="9288339" y="5720798"/>
                </a:cubicBezTo>
                <a:cubicBezTo>
                  <a:pt x="7886393" y="8527167"/>
                  <a:pt x="10806957" y="10914948"/>
                  <a:pt x="8630311" y="13698167"/>
                </a:cubicBezTo>
                <a:lnTo>
                  <a:pt x="8615327" y="13715999"/>
                </a:lnTo>
                <a:lnTo>
                  <a:pt x="3441992" y="13715999"/>
                </a:lnTo>
                <a:lnTo>
                  <a:pt x="3318247" y="13592835"/>
                </a:lnTo>
                <a:cubicBezTo>
                  <a:pt x="2379913" y="12680792"/>
                  <a:pt x="1528169" y="12133652"/>
                  <a:pt x="295523" y="12067053"/>
                </a:cubicBezTo>
                <a:lnTo>
                  <a:pt x="0" y="12060915"/>
                </a:lnTo>
                <a:lnTo>
                  <a:pt x="0" y="3018769"/>
                </a:lnTo>
                <a:lnTo>
                  <a:pt x="170603" y="2818167"/>
                </a:lnTo>
                <a:cubicBezTo>
                  <a:pt x="1024765" y="1772550"/>
                  <a:pt x="1579903" y="785682"/>
                  <a:pt x="2419785" y="62853"/>
                </a:cubicBezTo>
                <a:close/>
              </a:path>
            </a:pathLst>
          </a:custGeom>
          <a:blipFill rotWithShape="0">
            <a:blip r:embed="rId2"/>
            <a:srcRect/>
            <a:stretch/>
          </a:blipFill>
          <a:ln w="0">
            <a:noFill/>
          </a:ln>
          <a:effectLst>
            <a:outerShdw algn="ctr" blurRad="635040" rotWithShape="0">
              <a:srgbClr val="a4a4a4">
                <a:alpha val="20000"/>
              </a:srgbClr>
            </a:outerShdw>
          </a:effectLst>
        </p:spPr>
        <p:style>
          <a:lnRef idx="0"/>
          <a:fillRef idx="0"/>
          <a:effectRef idx="0"/>
          <a:fontRef idx="minor"/>
        </p:style>
        <p:txBody>
          <a:bodyPr lIns="90000" rIns="90000" tIns="45000" bIns="45000" anchor="t">
            <a:noAutofit/>
          </a:bodyPr>
          <a:p>
            <a:endParaRPr b="0" lang="cs-CZ" sz="18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2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19" name="Picture Placeholder 4"/>
          <p:cNvSpPr/>
          <p:nvPr/>
        </p:nvSpPr>
        <p:spPr>
          <a:xfrm>
            <a:off x="1440" y="0"/>
            <a:ext cx="4905000" cy="6857640"/>
          </a:xfrm>
          <a:custGeom>
            <a:avLst/>
            <a:gdLst>
              <a:gd name="textAreaLeft" fmla="*/ 0 w 4905000"/>
              <a:gd name="textAreaRight" fmla="*/ 4905360 w 4905000"/>
              <a:gd name="textAreaTop" fmla="*/ 0 h 6857640"/>
              <a:gd name="textAreaBottom" fmla="*/ 6858000 h 6857640"/>
            </a:gdLst>
            <a:ahLst/>
            <a:rect l="textAreaLeft" t="textAreaTop" r="textAreaRight" b="textAreaBottom"/>
            <a:pathLst>
              <a:path w="9810749" h="13715999">
                <a:moveTo>
                  <a:pt x="2499956" y="0"/>
                </a:moveTo>
                <a:lnTo>
                  <a:pt x="8323390" y="0"/>
                </a:lnTo>
                <a:lnTo>
                  <a:pt x="8379367" y="50185"/>
                </a:lnTo>
                <a:cubicBezTo>
                  <a:pt x="9778502" y="1393911"/>
                  <a:pt x="10289371" y="3716402"/>
                  <a:pt x="9288339" y="5720798"/>
                </a:cubicBezTo>
                <a:cubicBezTo>
                  <a:pt x="7886393" y="8527167"/>
                  <a:pt x="10806957" y="10914948"/>
                  <a:pt x="8630311" y="13698167"/>
                </a:cubicBezTo>
                <a:lnTo>
                  <a:pt x="8615327" y="13715999"/>
                </a:lnTo>
                <a:lnTo>
                  <a:pt x="3441992" y="13715999"/>
                </a:lnTo>
                <a:lnTo>
                  <a:pt x="3318247" y="13592835"/>
                </a:lnTo>
                <a:cubicBezTo>
                  <a:pt x="2379913" y="12680792"/>
                  <a:pt x="1528169" y="12133652"/>
                  <a:pt x="295523" y="12067053"/>
                </a:cubicBezTo>
                <a:lnTo>
                  <a:pt x="0" y="12060915"/>
                </a:lnTo>
                <a:lnTo>
                  <a:pt x="0" y="3018769"/>
                </a:lnTo>
                <a:lnTo>
                  <a:pt x="170603" y="2818167"/>
                </a:lnTo>
                <a:cubicBezTo>
                  <a:pt x="1024765" y="1772550"/>
                  <a:pt x="1579903" y="785682"/>
                  <a:pt x="2419785" y="62853"/>
                </a:cubicBezTo>
                <a:close/>
              </a:path>
            </a:pathLst>
          </a:custGeom>
          <a:solidFill>
            <a:schemeClr val="bg2">
              <a:lumMod val="95000"/>
            </a:schemeClr>
          </a:solidFill>
          <a:ln w="0">
            <a:noFill/>
          </a:ln>
        </p:spPr>
        <p:style>
          <a:lnRef idx="0"/>
          <a:fillRef idx="0"/>
          <a:effectRef idx="0"/>
          <a:fontRef idx="minor"/>
        </p:style>
        <p:txBody>
          <a:bodyPr lIns="90000" rIns="90000" tIns="45000" bIns="45000" anchor="t">
            <a:noAutofit/>
          </a:bodyPr>
          <a:p>
            <a:endParaRPr b="0" lang="cs-CZ" sz="1800" spc="-1" strike="noStrike">
              <a:solidFill>
                <a:srgbClr val="000000"/>
              </a:solidFill>
              <a:latin typeface="Arial"/>
            </a:endParaRPr>
          </a:p>
        </p:txBody>
      </p:sp>
      <p:sp>
        <p:nvSpPr>
          <p:cNvPr id="220" name="Rounded Rectangle 13"/>
          <p:cNvSpPr/>
          <p:nvPr/>
        </p:nvSpPr>
        <p:spPr>
          <a:xfrm>
            <a:off x="6423480" y="2600640"/>
            <a:ext cx="4752360" cy="3412800"/>
          </a:xfrm>
          <a:prstGeom prst="roundRect">
            <a:avLst>
              <a:gd name="adj" fmla="val 8405"/>
            </a:avLst>
          </a:prstGeom>
          <a:solidFill>
            <a:schemeClr val="bg2"/>
          </a:solidFill>
          <a:ln>
            <a:noFill/>
          </a:ln>
          <a:effectLst>
            <a:outerShdw algn="ctr" blurRad="635040" rotWithShape="0">
              <a:srgbClr val="898989">
                <a:alpha val="20000"/>
              </a:srgbClr>
            </a:outerShdw>
          </a:effectLst>
        </p:spPr>
        <p:style>
          <a:lnRef idx="2">
            <a:schemeClr val="accent1">
              <a:shade val="50000"/>
            </a:schemeClr>
          </a:lnRef>
          <a:fillRef idx="1">
            <a:schemeClr val="accent1"/>
          </a:fillRef>
          <a:effectRef idx="0">
            <a:schemeClr val="accent1"/>
          </a:effectRef>
          <a:fontRef idx="minor"/>
        </p:style>
        <p:txBody>
          <a:bodyPr numCol="1" spcCol="0" horzOverflow="overflow" lIns="45720" rIns="45720" tIns="23040" bIns="23040" anchor="ctr">
            <a:noAutofit/>
          </a:bodyPr>
          <a:p>
            <a:pPr algn="ctr" defTabSz="457200">
              <a:lnSpc>
                <a:spcPct val="100000"/>
              </a:lnSpc>
            </a:pPr>
            <a:endParaRPr b="0" lang="en-US" sz="900" spc="-1" strike="noStrike">
              <a:solidFill>
                <a:schemeClr val="lt1"/>
              </a:solidFill>
              <a:latin typeface="Poppins"/>
            </a:endParaRPr>
          </a:p>
        </p:txBody>
      </p:sp>
      <p:sp>
        <p:nvSpPr>
          <p:cNvPr id="221" name="Oval 2"/>
          <p:cNvSpPr/>
          <p:nvPr/>
        </p:nvSpPr>
        <p:spPr>
          <a:xfrm>
            <a:off x="7223040" y="844200"/>
            <a:ext cx="1124280" cy="1124280"/>
          </a:xfrm>
          <a:prstGeom prst="ellipse">
            <a:avLst/>
          </a:prstGeom>
          <a:solidFill>
            <a:srgbClr val="5422c5">
              <a:alpha val="30000"/>
            </a:srgbClr>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457200">
              <a:lnSpc>
                <a:spcPct val="100000"/>
              </a:lnSpc>
            </a:pPr>
            <a:endParaRPr b="0" lang="en-US" sz="900" spc="-1" strike="noStrike">
              <a:solidFill>
                <a:schemeClr val="lt1"/>
              </a:solidFill>
              <a:latin typeface="Poppins"/>
            </a:endParaRPr>
          </a:p>
        </p:txBody>
      </p:sp>
      <p:sp>
        <p:nvSpPr>
          <p:cNvPr id="222" name="TextBox 3"/>
          <p:cNvSpPr/>
          <p:nvPr/>
        </p:nvSpPr>
        <p:spPr>
          <a:xfrm>
            <a:off x="6423480" y="1146600"/>
            <a:ext cx="4752360" cy="759960"/>
          </a:xfrm>
          <a:prstGeom prst="rect">
            <a:avLst/>
          </a:prstGeom>
          <a:noFill/>
          <a:ln w="0">
            <a:noFill/>
          </a:ln>
        </p:spPr>
        <p:style>
          <a:lnRef idx="0"/>
          <a:fillRef idx="0"/>
          <a:effectRef idx="0"/>
          <a:fontRef idx="minor"/>
        </p:style>
        <p:txBody>
          <a:bodyPr lIns="90000" rIns="90000" tIns="45000" bIns="45000" anchor="b">
            <a:spAutoFit/>
          </a:bodyPr>
          <a:p>
            <a:pPr algn="ctr" defTabSz="457200">
              <a:lnSpc>
                <a:spcPct val="100000"/>
              </a:lnSpc>
            </a:pPr>
            <a:r>
              <a:rPr b="1" lang="cs-CZ" sz="4400" spc="-1" strike="noStrike">
                <a:solidFill>
                  <a:schemeClr val="dk1"/>
                </a:solidFill>
                <a:latin typeface="Gill Sans MT"/>
              </a:rPr>
              <a:t>Nedostatky</a:t>
            </a:r>
            <a:endParaRPr b="0" lang="cs-CZ" sz="4400" spc="-1" strike="noStrike">
              <a:solidFill>
                <a:srgbClr val="000000"/>
              </a:solidFill>
              <a:latin typeface="Arial"/>
            </a:endParaRPr>
          </a:p>
        </p:txBody>
      </p:sp>
      <p:sp>
        <p:nvSpPr>
          <p:cNvPr id="223" name="TextBox 5"/>
          <p:cNvSpPr/>
          <p:nvPr/>
        </p:nvSpPr>
        <p:spPr>
          <a:xfrm>
            <a:off x="6423480" y="2912040"/>
            <a:ext cx="4752720" cy="3106800"/>
          </a:xfrm>
          <a:prstGeom prst="rect">
            <a:avLst/>
          </a:prstGeom>
          <a:noFill/>
          <a:ln w="0">
            <a:noFill/>
          </a:ln>
        </p:spPr>
        <p:style>
          <a:lnRef idx="0"/>
          <a:fillRef idx="0"/>
          <a:effectRef idx="0"/>
          <a:fontRef idx="minor"/>
        </p:style>
        <p:txBody>
          <a:bodyPr lIns="90000" rIns="90000" tIns="45000" bIns="45000" anchor="ctr">
            <a:spAutoFit/>
          </a:bodyPr>
          <a:p>
            <a:pPr defTabSz="457200">
              <a:lnSpc>
                <a:spcPct val="100000"/>
              </a:lnSpc>
            </a:pPr>
            <a:r>
              <a:rPr b="0" lang="cs-CZ" sz="1800" spc="-1" strike="noStrike">
                <a:solidFill>
                  <a:schemeClr val="dk1"/>
                </a:solidFill>
                <a:latin typeface="Gill Sans MT"/>
              </a:rPr>
              <a:t>Nejsou dostatečně vymezeny základní vztahy a vazby v systému sociální RHB, a to zejména:</a:t>
            </a:r>
            <a:endParaRPr b="0" lang="cs-CZ" sz="1800" spc="-1" strike="noStrike">
              <a:solidFill>
                <a:srgbClr val="000000"/>
              </a:solidFill>
              <a:latin typeface="Arial"/>
            </a:endParaRPr>
          </a:p>
          <a:p>
            <a:pPr defTabSz="457200">
              <a:lnSpc>
                <a:spcPct val="100000"/>
              </a:lnSpc>
            </a:pPr>
            <a:endParaRPr b="0" lang="cs-CZ" sz="1800" spc="-1" strike="noStrike">
              <a:solidFill>
                <a:srgbClr val="000000"/>
              </a:solidFill>
              <a:latin typeface="Arial"/>
            </a:endParaRPr>
          </a:p>
          <a:p>
            <a:pPr marL="285840" indent="-285840" defTabSz="457200">
              <a:lnSpc>
                <a:spcPct val="100000"/>
              </a:lnSpc>
              <a:buClr>
                <a:srgbClr val="000000"/>
              </a:buClr>
              <a:buFont typeface="Arial"/>
              <a:buChar char="•"/>
            </a:pPr>
            <a:r>
              <a:rPr b="0" lang="cs-CZ" sz="1800" spc="-1" strike="noStrike">
                <a:solidFill>
                  <a:schemeClr val="dk1"/>
                </a:solidFill>
                <a:latin typeface="Gill Sans MT"/>
              </a:rPr>
              <a:t>Nárok osoby na sociální rehabilitaci</a:t>
            </a:r>
            <a:endParaRPr b="0" lang="cs-CZ" sz="1800" spc="-1" strike="noStrike">
              <a:solidFill>
                <a:srgbClr val="000000"/>
              </a:solidFill>
              <a:latin typeface="Arial"/>
            </a:endParaRPr>
          </a:p>
          <a:p>
            <a:pPr marL="285840" indent="-285840" defTabSz="457200">
              <a:lnSpc>
                <a:spcPct val="100000"/>
              </a:lnSpc>
              <a:buClr>
                <a:srgbClr val="000000"/>
              </a:buClr>
              <a:buFont typeface="Arial"/>
              <a:buChar char="•"/>
            </a:pPr>
            <a:r>
              <a:rPr b="0" lang="cs-CZ" sz="1800" spc="-1" strike="noStrike">
                <a:solidFill>
                  <a:schemeClr val="dk1"/>
                </a:solidFill>
                <a:latin typeface="Gill Sans MT"/>
              </a:rPr>
              <a:t>Okruh oprávněných osob, kterým má být sociální rehabilitace poskytnuta</a:t>
            </a:r>
            <a:endParaRPr b="0" lang="cs-CZ" sz="1800" spc="-1" strike="noStrike">
              <a:solidFill>
                <a:srgbClr val="000000"/>
              </a:solidFill>
              <a:latin typeface="Arial"/>
            </a:endParaRPr>
          </a:p>
          <a:p>
            <a:pPr marL="285840" indent="-285840" defTabSz="457200">
              <a:lnSpc>
                <a:spcPct val="100000"/>
              </a:lnSpc>
              <a:buClr>
                <a:srgbClr val="000000"/>
              </a:buClr>
              <a:buFont typeface="Arial"/>
              <a:buChar char="•"/>
            </a:pPr>
            <a:r>
              <a:rPr b="0" lang="cs-CZ" sz="1800" spc="-1" strike="noStrike">
                <a:solidFill>
                  <a:schemeClr val="dk1"/>
                </a:solidFill>
                <a:latin typeface="Gill Sans MT"/>
              </a:rPr>
              <a:t>Výčet a součinnost všech relevantních institucí, které se mají na provádění sociální rehabilitace podílet</a:t>
            </a:r>
            <a:endParaRPr b="0" lang="cs-CZ" sz="1800" spc="-1" strike="noStrike">
              <a:solidFill>
                <a:srgbClr val="000000"/>
              </a:solidFill>
              <a:latin typeface="Arial"/>
            </a:endParaRPr>
          </a:p>
          <a:p>
            <a:pPr marL="285840" indent="-285840" defTabSz="457200">
              <a:lnSpc>
                <a:spcPct val="100000"/>
              </a:lnSpc>
              <a:buClr>
                <a:srgbClr val="000000"/>
              </a:buClr>
              <a:buFont typeface="Arial"/>
              <a:buChar char="•"/>
            </a:pPr>
            <a:r>
              <a:rPr b="0" lang="cs-CZ" sz="1800" spc="-1" strike="noStrike">
                <a:solidFill>
                  <a:schemeClr val="dk1"/>
                </a:solidFill>
                <a:latin typeface="Gill Sans MT"/>
              </a:rPr>
              <a:t>Udělování akreditací subjektům pro provádění sociální RHB</a:t>
            </a:r>
            <a:endParaRPr b="0" lang="cs-CZ" sz="1800" spc="-1" strike="noStrike">
              <a:solidFill>
                <a:srgbClr val="000000"/>
              </a:solidFill>
              <a:latin typeface="Arial"/>
            </a:endParaRPr>
          </a:p>
        </p:txBody>
      </p:sp>
      <p:pic>
        <p:nvPicPr>
          <p:cNvPr id="224" name="Obrázek 7" descr=""/>
          <p:cNvPicPr/>
          <p:nvPr/>
        </p:nvPicPr>
        <p:blipFill>
          <a:blip r:embed="rId1"/>
          <a:stretch/>
        </p:blipFill>
        <p:spPr>
          <a:xfrm>
            <a:off x="1109880" y="1168560"/>
            <a:ext cx="3150720" cy="4609800"/>
          </a:xfrm>
          <a:prstGeom prst="rect">
            <a:avLst/>
          </a:prstGeom>
          <a:ln w="0">
            <a:noFill/>
          </a:ln>
        </p:spPr>
      </p:pic>
      <p:sp>
        <p:nvSpPr>
          <p:cNvPr id="225" name="Zástupný symbol obrázku 6"/>
          <p:cNvSpPr/>
          <p:nvPr/>
        </p:nvSpPr>
        <p:spPr>
          <a:xfrm>
            <a:off x="0" y="0"/>
            <a:ext cx="4906440" cy="6857640"/>
          </a:xfrm>
          <a:custGeom>
            <a:avLst/>
            <a:gdLst>
              <a:gd name="textAreaLeft" fmla="*/ 0 w 4906440"/>
              <a:gd name="textAreaRight" fmla="*/ 4906800 w 4906440"/>
              <a:gd name="textAreaTop" fmla="*/ 0 h 6857640"/>
              <a:gd name="textAreaBottom" fmla="*/ 6858000 h 6857640"/>
            </a:gdLst>
            <a:ahLst/>
            <a:rect l="textAreaLeft" t="textAreaTop" r="textAreaRight" b="textAreaBottom"/>
            <a:pathLst>
              <a:path w="9810749" h="13715999">
                <a:moveTo>
                  <a:pt x="2499956" y="0"/>
                </a:moveTo>
                <a:lnTo>
                  <a:pt x="8323390" y="0"/>
                </a:lnTo>
                <a:lnTo>
                  <a:pt x="8379367" y="50185"/>
                </a:lnTo>
                <a:cubicBezTo>
                  <a:pt x="9778502" y="1393911"/>
                  <a:pt x="10289371" y="3716402"/>
                  <a:pt x="9288339" y="5720798"/>
                </a:cubicBezTo>
                <a:cubicBezTo>
                  <a:pt x="7886393" y="8527167"/>
                  <a:pt x="10806957" y="10914948"/>
                  <a:pt x="8630311" y="13698167"/>
                </a:cubicBezTo>
                <a:lnTo>
                  <a:pt x="8615327" y="13715999"/>
                </a:lnTo>
                <a:lnTo>
                  <a:pt x="3441992" y="13715999"/>
                </a:lnTo>
                <a:lnTo>
                  <a:pt x="3318247" y="13592835"/>
                </a:lnTo>
                <a:cubicBezTo>
                  <a:pt x="2379913" y="12680792"/>
                  <a:pt x="1528169" y="12133652"/>
                  <a:pt x="295523" y="12067053"/>
                </a:cubicBezTo>
                <a:lnTo>
                  <a:pt x="0" y="12060915"/>
                </a:lnTo>
                <a:lnTo>
                  <a:pt x="0" y="3018769"/>
                </a:lnTo>
                <a:lnTo>
                  <a:pt x="170603" y="2818167"/>
                </a:lnTo>
                <a:cubicBezTo>
                  <a:pt x="1024765" y="1772550"/>
                  <a:pt x="1579903" y="785682"/>
                  <a:pt x="2419785" y="62853"/>
                </a:cubicBezTo>
                <a:close/>
              </a:path>
            </a:pathLst>
          </a:custGeom>
          <a:blipFill rotWithShape="0">
            <a:blip r:embed="rId2"/>
            <a:srcRect/>
            <a:stretch/>
          </a:blipFill>
          <a:ln w="0">
            <a:noFill/>
          </a:ln>
          <a:effectLst>
            <a:outerShdw algn="ctr" blurRad="635040" rotWithShape="0">
              <a:srgbClr val="a4a4a4">
                <a:alpha val="20000"/>
              </a:srgbClr>
            </a:outerShdw>
          </a:effectLst>
        </p:spPr>
        <p:style>
          <a:lnRef idx="0"/>
          <a:fillRef idx="0"/>
          <a:effectRef idx="0"/>
          <a:fontRef idx="minor"/>
        </p:style>
        <p:txBody>
          <a:bodyPr lIns="90000" rIns="90000" tIns="45000" bIns="45000" anchor="t">
            <a:noAutofit/>
          </a:bodyPr>
          <a:p>
            <a:endParaRPr b="0" lang="cs-CZ" sz="18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2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26" name="Picture Placeholder 4"/>
          <p:cNvSpPr/>
          <p:nvPr/>
        </p:nvSpPr>
        <p:spPr>
          <a:xfrm>
            <a:off x="1440" y="0"/>
            <a:ext cx="4905000" cy="6857640"/>
          </a:xfrm>
          <a:custGeom>
            <a:avLst/>
            <a:gdLst>
              <a:gd name="textAreaLeft" fmla="*/ 0 w 4905000"/>
              <a:gd name="textAreaRight" fmla="*/ 4905360 w 4905000"/>
              <a:gd name="textAreaTop" fmla="*/ 0 h 6857640"/>
              <a:gd name="textAreaBottom" fmla="*/ 6858000 h 6857640"/>
            </a:gdLst>
            <a:ahLst/>
            <a:rect l="textAreaLeft" t="textAreaTop" r="textAreaRight" b="textAreaBottom"/>
            <a:pathLst>
              <a:path w="9810749" h="13715999">
                <a:moveTo>
                  <a:pt x="2499956" y="0"/>
                </a:moveTo>
                <a:lnTo>
                  <a:pt x="8323390" y="0"/>
                </a:lnTo>
                <a:lnTo>
                  <a:pt x="8379367" y="50185"/>
                </a:lnTo>
                <a:cubicBezTo>
                  <a:pt x="9778502" y="1393911"/>
                  <a:pt x="10289371" y="3716402"/>
                  <a:pt x="9288339" y="5720798"/>
                </a:cubicBezTo>
                <a:cubicBezTo>
                  <a:pt x="7886393" y="8527167"/>
                  <a:pt x="10806957" y="10914948"/>
                  <a:pt x="8630311" y="13698167"/>
                </a:cubicBezTo>
                <a:lnTo>
                  <a:pt x="8615327" y="13715999"/>
                </a:lnTo>
                <a:lnTo>
                  <a:pt x="3441992" y="13715999"/>
                </a:lnTo>
                <a:lnTo>
                  <a:pt x="3318247" y="13592835"/>
                </a:lnTo>
                <a:cubicBezTo>
                  <a:pt x="2379913" y="12680792"/>
                  <a:pt x="1528169" y="12133652"/>
                  <a:pt x="295523" y="12067053"/>
                </a:cubicBezTo>
                <a:lnTo>
                  <a:pt x="0" y="12060915"/>
                </a:lnTo>
                <a:lnTo>
                  <a:pt x="0" y="3018769"/>
                </a:lnTo>
                <a:lnTo>
                  <a:pt x="170603" y="2818167"/>
                </a:lnTo>
                <a:cubicBezTo>
                  <a:pt x="1024765" y="1772550"/>
                  <a:pt x="1579903" y="785682"/>
                  <a:pt x="2419785" y="62853"/>
                </a:cubicBezTo>
                <a:close/>
              </a:path>
            </a:pathLst>
          </a:custGeom>
          <a:solidFill>
            <a:schemeClr val="bg2">
              <a:lumMod val="95000"/>
            </a:schemeClr>
          </a:solidFill>
          <a:ln w="0">
            <a:noFill/>
          </a:ln>
        </p:spPr>
        <p:style>
          <a:lnRef idx="0"/>
          <a:fillRef idx="0"/>
          <a:effectRef idx="0"/>
          <a:fontRef idx="minor"/>
        </p:style>
        <p:txBody>
          <a:bodyPr lIns="90000" rIns="90000" tIns="45000" bIns="45000" anchor="t">
            <a:noAutofit/>
          </a:bodyPr>
          <a:p>
            <a:endParaRPr b="0" lang="cs-CZ" sz="1800" spc="-1" strike="noStrike">
              <a:solidFill>
                <a:srgbClr val="000000"/>
              </a:solidFill>
              <a:latin typeface="Arial"/>
            </a:endParaRPr>
          </a:p>
        </p:txBody>
      </p:sp>
      <p:sp>
        <p:nvSpPr>
          <p:cNvPr id="227" name="Rounded Rectangle 13"/>
          <p:cNvSpPr/>
          <p:nvPr/>
        </p:nvSpPr>
        <p:spPr>
          <a:xfrm>
            <a:off x="6423480" y="2600640"/>
            <a:ext cx="4752360" cy="3412800"/>
          </a:xfrm>
          <a:prstGeom prst="roundRect">
            <a:avLst>
              <a:gd name="adj" fmla="val 8405"/>
            </a:avLst>
          </a:prstGeom>
          <a:solidFill>
            <a:schemeClr val="bg2"/>
          </a:solidFill>
          <a:ln>
            <a:noFill/>
          </a:ln>
          <a:effectLst>
            <a:outerShdw algn="ctr" blurRad="635040" rotWithShape="0">
              <a:srgbClr val="898989">
                <a:alpha val="20000"/>
              </a:srgbClr>
            </a:outerShdw>
          </a:effectLst>
        </p:spPr>
        <p:style>
          <a:lnRef idx="2">
            <a:schemeClr val="accent1">
              <a:shade val="50000"/>
            </a:schemeClr>
          </a:lnRef>
          <a:fillRef idx="1">
            <a:schemeClr val="accent1"/>
          </a:fillRef>
          <a:effectRef idx="0">
            <a:schemeClr val="accent1"/>
          </a:effectRef>
          <a:fontRef idx="minor"/>
        </p:style>
        <p:txBody>
          <a:bodyPr numCol="1" spcCol="0" horzOverflow="overflow" lIns="45720" rIns="45720" tIns="23040" bIns="23040" anchor="ctr">
            <a:noAutofit/>
          </a:bodyPr>
          <a:p>
            <a:pPr algn="ctr" defTabSz="457200">
              <a:lnSpc>
                <a:spcPct val="100000"/>
              </a:lnSpc>
            </a:pPr>
            <a:endParaRPr b="0" lang="en-US" sz="900" spc="-1" strike="noStrike">
              <a:solidFill>
                <a:schemeClr val="lt1"/>
              </a:solidFill>
              <a:latin typeface="Poppins"/>
            </a:endParaRPr>
          </a:p>
        </p:txBody>
      </p:sp>
      <p:sp>
        <p:nvSpPr>
          <p:cNvPr id="228" name="Oval 2"/>
          <p:cNvSpPr/>
          <p:nvPr/>
        </p:nvSpPr>
        <p:spPr>
          <a:xfrm>
            <a:off x="7223040" y="844200"/>
            <a:ext cx="1124280" cy="1124280"/>
          </a:xfrm>
          <a:prstGeom prst="ellipse">
            <a:avLst/>
          </a:prstGeom>
          <a:solidFill>
            <a:srgbClr val="5422c5">
              <a:alpha val="30000"/>
            </a:srgbClr>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457200">
              <a:lnSpc>
                <a:spcPct val="100000"/>
              </a:lnSpc>
            </a:pPr>
            <a:endParaRPr b="0" lang="en-US" sz="900" spc="-1" strike="noStrike">
              <a:solidFill>
                <a:schemeClr val="lt1"/>
              </a:solidFill>
              <a:latin typeface="Poppins"/>
            </a:endParaRPr>
          </a:p>
        </p:txBody>
      </p:sp>
      <p:sp>
        <p:nvSpPr>
          <p:cNvPr id="229" name="TextBox 3"/>
          <p:cNvSpPr/>
          <p:nvPr/>
        </p:nvSpPr>
        <p:spPr>
          <a:xfrm>
            <a:off x="6423480" y="476280"/>
            <a:ext cx="4752360" cy="1430280"/>
          </a:xfrm>
          <a:prstGeom prst="rect">
            <a:avLst/>
          </a:prstGeom>
          <a:noFill/>
          <a:ln w="0">
            <a:noFill/>
          </a:ln>
        </p:spPr>
        <p:style>
          <a:lnRef idx="0"/>
          <a:fillRef idx="0"/>
          <a:effectRef idx="0"/>
          <a:fontRef idx="minor"/>
        </p:style>
        <p:txBody>
          <a:bodyPr lIns="90000" rIns="90000" tIns="45000" bIns="45000" anchor="b">
            <a:spAutoFit/>
          </a:bodyPr>
          <a:p>
            <a:pPr algn="ctr" defTabSz="457200">
              <a:lnSpc>
                <a:spcPct val="100000"/>
              </a:lnSpc>
            </a:pPr>
            <a:r>
              <a:rPr b="1" lang="cs-CZ" sz="4400" spc="-1" strike="noStrike">
                <a:solidFill>
                  <a:srgbClr val="131313"/>
                </a:solidFill>
                <a:latin typeface="Poppins"/>
                <a:ea typeface="arial"/>
              </a:rPr>
              <a:t>Sociální politika</a:t>
            </a:r>
            <a:endParaRPr b="0" lang="cs-CZ" sz="4400" spc="-1" strike="noStrike">
              <a:solidFill>
                <a:srgbClr val="000000"/>
              </a:solidFill>
              <a:latin typeface="Arial"/>
            </a:endParaRPr>
          </a:p>
        </p:txBody>
      </p:sp>
      <p:sp>
        <p:nvSpPr>
          <p:cNvPr id="230" name="TextBox 5"/>
          <p:cNvSpPr/>
          <p:nvPr/>
        </p:nvSpPr>
        <p:spPr>
          <a:xfrm>
            <a:off x="6423480" y="3186360"/>
            <a:ext cx="4752720" cy="2558160"/>
          </a:xfrm>
          <a:prstGeom prst="rect">
            <a:avLst/>
          </a:prstGeom>
          <a:noFill/>
          <a:ln w="0">
            <a:noFill/>
          </a:ln>
        </p:spPr>
        <p:style>
          <a:lnRef idx="0"/>
          <a:fillRef idx="0"/>
          <a:effectRef idx="0"/>
          <a:fontRef idx="minor"/>
        </p:style>
        <p:txBody>
          <a:bodyPr lIns="90000" rIns="90000" tIns="45000" bIns="45000" anchor="ctr">
            <a:spAutoFit/>
          </a:bodyPr>
          <a:p>
            <a:pPr marL="285840" indent="-285840" defTabSz="457200">
              <a:lnSpc>
                <a:spcPct val="100000"/>
              </a:lnSpc>
              <a:buClr>
                <a:srgbClr val="000000"/>
              </a:buClr>
              <a:buFont typeface="Arial"/>
              <a:buChar char="•"/>
            </a:pPr>
            <a:r>
              <a:rPr b="0" lang="cs-CZ" sz="1800" spc="-1" strike="noStrike">
                <a:solidFill>
                  <a:schemeClr val="dk1"/>
                </a:solidFill>
                <a:latin typeface="Gill Sans MT"/>
              </a:rPr>
              <a:t>Z hlediska sociální politiky jsou třemi pilíři tohoto systému (a ve vztahu k lidem se zdravotním postižením): </a:t>
            </a:r>
            <a:endParaRPr b="0" lang="cs-CZ" sz="1800" spc="-1" strike="noStrike">
              <a:solidFill>
                <a:srgbClr val="000000"/>
              </a:solidFill>
              <a:latin typeface="Arial"/>
            </a:endParaRPr>
          </a:p>
          <a:p>
            <a:pPr lvl="1" marL="743040" indent="-285840" defTabSz="457200">
              <a:lnSpc>
                <a:spcPct val="100000"/>
              </a:lnSpc>
              <a:buClr>
                <a:srgbClr val="000000"/>
              </a:buClr>
              <a:buFont typeface="Arial"/>
              <a:buChar char="•"/>
            </a:pPr>
            <a:r>
              <a:rPr b="0" lang="cs-CZ" sz="1800" spc="-1" strike="noStrike">
                <a:solidFill>
                  <a:schemeClr val="dk1"/>
                </a:solidFill>
                <a:latin typeface="Gill Sans MT"/>
              </a:rPr>
              <a:t>důchodové pojištění (dávky invalidních důchodů), </a:t>
            </a:r>
            <a:endParaRPr b="0" lang="cs-CZ" sz="1800" spc="-1" strike="noStrike">
              <a:solidFill>
                <a:srgbClr val="000000"/>
              </a:solidFill>
              <a:latin typeface="Arial"/>
            </a:endParaRPr>
          </a:p>
          <a:p>
            <a:pPr lvl="1" marL="743040" indent="-285840" defTabSz="457200">
              <a:lnSpc>
                <a:spcPct val="100000"/>
              </a:lnSpc>
              <a:buClr>
                <a:srgbClr val="000000"/>
              </a:buClr>
              <a:buFont typeface="Arial"/>
              <a:buChar char="•"/>
            </a:pPr>
            <a:r>
              <a:rPr b="0" lang="cs-CZ" sz="1800" spc="-1" strike="noStrike">
                <a:solidFill>
                  <a:schemeClr val="dk1"/>
                </a:solidFill>
                <a:latin typeface="Gill Sans MT"/>
              </a:rPr>
              <a:t>sociální podpora (dávky státní sociální podpory), </a:t>
            </a:r>
            <a:endParaRPr b="0" lang="cs-CZ" sz="1800" spc="-1" strike="noStrike">
              <a:solidFill>
                <a:srgbClr val="000000"/>
              </a:solidFill>
              <a:latin typeface="Arial"/>
            </a:endParaRPr>
          </a:p>
          <a:p>
            <a:pPr lvl="1" marL="743040" indent="-285840" defTabSz="457200">
              <a:lnSpc>
                <a:spcPct val="100000"/>
              </a:lnSpc>
              <a:buClr>
                <a:srgbClr val="000000"/>
              </a:buClr>
              <a:buFont typeface="Arial"/>
              <a:buChar char="•"/>
            </a:pPr>
            <a:r>
              <a:rPr b="0" lang="cs-CZ" sz="1800" spc="-1" strike="noStrike">
                <a:solidFill>
                  <a:schemeClr val="dk1"/>
                </a:solidFill>
                <a:latin typeface="Gill Sans MT"/>
              </a:rPr>
              <a:t>sociální pomoc (někdy též sociální péče – dávky sociální péče a sociální služby). </a:t>
            </a:r>
            <a:endParaRPr b="0" lang="cs-CZ" sz="1800" spc="-1" strike="noStrike">
              <a:solidFill>
                <a:srgbClr val="000000"/>
              </a:solidFill>
              <a:latin typeface="Arial"/>
            </a:endParaRPr>
          </a:p>
        </p:txBody>
      </p:sp>
      <p:pic>
        <p:nvPicPr>
          <p:cNvPr id="231" name="Obrázek 7" descr=""/>
          <p:cNvPicPr/>
          <p:nvPr/>
        </p:nvPicPr>
        <p:blipFill>
          <a:blip r:embed="rId1"/>
          <a:stretch/>
        </p:blipFill>
        <p:spPr>
          <a:xfrm>
            <a:off x="1109880" y="1168560"/>
            <a:ext cx="3150720" cy="4609800"/>
          </a:xfrm>
          <a:prstGeom prst="rect">
            <a:avLst/>
          </a:prstGeom>
          <a:ln w="0">
            <a:noFill/>
          </a:ln>
        </p:spPr>
      </p:pic>
      <p:sp>
        <p:nvSpPr>
          <p:cNvPr id="232" name="Zástupný symbol obrázku 8"/>
          <p:cNvSpPr/>
          <p:nvPr/>
        </p:nvSpPr>
        <p:spPr>
          <a:xfrm>
            <a:off x="0" y="0"/>
            <a:ext cx="4906440" cy="6857640"/>
          </a:xfrm>
          <a:custGeom>
            <a:avLst/>
            <a:gdLst>
              <a:gd name="textAreaLeft" fmla="*/ 0 w 4906440"/>
              <a:gd name="textAreaRight" fmla="*/ 4906800 w 4906440"/>
              <a:gd name="textAreaTop" fmla="*/ 0 h 6857640"/>
              <a:gd name="textAreaBottom" fmla="*/ 6858000 h 6857640"/>
            </a:gdLst>
            <a:ahLst/>
            <a:rect l="textAreaLeft" t="textAreaTop" r="textAreaRight" b="textAreaBottom"/>
            <a:pathLst>
              <a:path w="9810749" h="13715999">
                <a:moveTo>
                  <a:pt x="2499956" y="0"/>
                </a:moveTo>
                <a:lnTo>
                  <a:pt x="8323390" y="0"/>
                </a:lnTo>
                <a:lnTo>
                  <a:pt x="8379367" y="50185"/>
                </a:lnTo>
                <a:cubicBezTo>
                  <a:pt x="9778502" y="1393911"/>
                  <a:pt x="10289371" y="3716402"/>
                  <a:pt x="9288339" y="5720798"/>
                </a:cubicBezTo>
                <a:cubicBezTo>
                  <a:pt x="7886393" y="8527167"/>
                  <a:pt x="10806957" y="10914948"/>
                  <a:pt x="8630311" y="13698167"/>
                </a:cubicBezTo>
                <a:lnTo>
                  <a:pt x="8615327" y="13715999"/>
                </a:lnTo>
                <a:lnTo>
                  <a:pt x="3441992" y="13715999"/>
                </a:lnTo>
                <a:lnTo>
                  <a:pt x="3318247" y="13592835"/>
                </a:lnTo>
                <a:cubicBezTo>
                  <a:pt x="2379913" y="12680792"/>
                  <a:pt x="1528169" y="12133652"/>
                  <a:pt x="295523" y="12067053"/>
                </a:cubicBezTo>
                <a:lnTo>
                  <a:pt x="0" y="12060915"/>
                </a:lnTo>
                <a:lnTo>
                  <a:pt x="0" y="3018769"/>
                </a:lnTo>
                <a:lnTo>
                  <a:pt x="170603" y="2818167"/>
                </a:lnTo>
                <a:cubicBezTo>
                  <a:pt x="1024765" y="1772550"/>
                  <a:pt x="1579903" y="785682"/>
                  <a:pt x="2419785" y="62853"/>
                </a:cubicBezTo>
                <a:close/>
              </a:path>
            </a:pathLst>
          </a:custGeom>
          <a:blipFill rotWithShape="0">
            <a:blip r:embed="rId2"/>
            <a:srcRect/>
            <a:stretch/>
          </a:blipFill>
          <a:ln w="0">
            <a:noFill/>
          </a:ln>
          <a:effectLst>
            <a:outerShdw algn="ctr" blurRad="635040" rotWithShape="0">
              <a:srgbClr val="a4a4a4">
                <a:alpha val="20000"/>
              </a:srgbClr>
            </a:outerShdw>
          </a:effectLst>
        </p:spPr>
        <p:style>
          <a:lnRef idx="0"/>
          <a:fillRef idx="0"/>
          <a:effectRef idx="0"/>
          <a:fontRef idx="minor"/>
        </p:style>
        <p:txBody>
          <a:bodyPr lIns="90000" rIns="90000" tIns="45000" bIns="45000" anchor="t">
            <a:noAutofit/>
          </a:bodyPr>
          <a:p>
            <a:endParaRPr b="0" lang="cs-CZ" sz="18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2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33" name="Picture Placeholder 4"/>
          <p:cNvSpPr/>
          <p:nvPr/>
        </p:nvSpPr>
        <p:spPr>
          <a:xfrm>
            <a:off x="1440" y="0"/>
            <a:ext cx="4905000" cy="6857640"/>
          </a:xfrm>
          <a:custGeom>
            <a:avLst/>
            <a:gdLst>
              <a:gd name="textAreaLeft" fmla="*/ 0 w 4905000"/>
              <a:gd name="textAreaRight" fmla="*/ 4905360 w 4905000"/>
              <a:gd name="textAreaTop" fmla="*/ 0 h 6857640"/>
              <a:gd name="textAreaBottom" fmla="*/ 6858000 h 6857640"/>
            </a:gdLst>
            <a:ahLst/>
            <a:rect l="textAreaLeft" t="textAreaTop" r="textAreaRight" b="textAreaBottom"/>
            <a:pathLst>
              <a:path w="9810749" h="13715999">
                <a:moveTo>
                  <a:pt x="2499956" y="0"/>
                </a:moveTo>
                <a:lnTo>
                  <a:pt x="8323390" y="0"/>
                </a:lnTo>
                <a:lnTo>
                  <a:pt x="8379367" y="50185"/>
                </a:lnTo>
                <a:cubicBezTo>
                  <a:pt x="9778502" y="1393911"/>
                  <a:pt x="10289371" y="3716402"/>
                  <a:pt x="9288339" y="5720798"/>
                </a:cubicBezTo>
                <a:cubicBezTo>
                  <a:pt x="7886393" y="8527167"/>
                  <a:pt x="10806957" y="10914948"/>
                  <a:pt x="8630311" y="13698167"/>
                </a:cubicBezTo>
                <a:lnTo>
                  <a:pt x="8615327" y="13715999"/>
                </a:lnTo>
                <a:lnTo>
                  <a:pt x="3441992" y="13715999"/>
                </a:lnTo>
                <a:lnTo>
                  <a:pt x="3318247" y="13592835"/>
                </a:lnTo>
                <a:cubicBezTo>
                  <a:pt x="2379913" y="12680792"/>
                  <a:pt x="1528169" y="12133652"/>
                  <a:pt x="295523" y="12067053"/>
                </a:cubicBezTo>
                <a:lnTo>
                  <a:pt x="0" y="12060915"/>
                </a:lnTo>
                <a:lnTo>
                  <a:pt x="0" y="3018769"/>
                </a:lnTo>
                <a:lnTo>
                  <a:pt x="170603" y="2818167"/>
                </a:lnTo>
                <a:cubicBezTo>
                  <a:pt x="1024765" y="1772550"/>
                  <a:pt x="1579903" y="785682"/>
                  <a:pt x="2419785" y="62853"/>
                </a:cubicBezTo>
                <a:close/>
              </a:path>
            </a:pathLst>
          </a:custGeom>
          <a:solidFill>
            <a:schemeClr val="bg2">
              <a:lumMod val="95000"/>
            </a:schemeClr>
          </a:solidFill>
          <a:ln w="0">
            <a:noFill/>
          </a:ln>
        </p:spPr>
        <p:style>
          <a:lnRef idx="0"/>
          <a:fillRef idx="0"/>
          <a:effectRef idx="0"/>
          <a:fontRef idx="minor"/>
        </p:style>
        <p:txBody>
          <a:bodyPr lIns="90000" rIns="90000" tIns="45000" bIns="45000" anchor="t">
            <a:noAutofit/>
          </a:bodyPr>
          <a:p>
            <a:endParaRPr b="0" lang="cs-CZ" sz="1800" spc="-1" strike="noStrike">
              <a:solidFill>
                <a:srgbClr val="000000"/>
              </a:solidFill>
              <a:latin typeface="Arial"/>
            </a:endParaRPr>
          </a:p>
        </p:txBody>
      </p:sp>
      <p:sp>
        <p:nvSpPr>
          <p:cNvPr id="234" name="Rounded Rectangle 13"/>
          <p:cNvSpPr/>
          <p:nvPr/>
        </p:nvSpPr>
        <p:spPr>
          <a:xfrm>
            <a:off x="6423480" y="2600640"/>
            <a:ext cx="4752360" cy="3412800"/>
          </a:xfrm>
          <a:prstGeom prst="roundRect">
            <a:avLst>
              <a:gd name="adj" fmla="val 8405"/>
            </a:avLst>
          </a:prstGeom>
          <a:solidFill>
            <a:schemeClr val="bg2"/>
          </a:solidFill>
          <a:ln>
            <a:noFill/>
          </a:ln>
          <a:effectLst>
            <a:outerShdw algn="ctr" blurRad="635040" rotWithShape="0">
              <a:srgbClr val="898989">
                <a:alpha val="20000"/>
              </a:srgbClr>
            </a:outerShdw>
          </a:effectLst>
        </p:spPr>
        <p:style>
          <a:lnRef idx="2">
            <a:schemeClr val="accent1">
              <a:shade val="50000"/>
            </a:schemeClr>
          </a:lnRef>
          <a:fillRef idx="1">
            <a:schemeClr val="accent1"/>
          </a:fillRef>
          <a:effectRef idx="0">
            <a:schemeClr val="accent1"/>
          </a:effectRef>
          <a:fontRef idx="minor"/>
        </p:style>
        <p:txBody>
          <a:bodyPr numCol="1" spcCol="0" horzOverflow="overflow" lIns="45720" rIns="45720" tIns="23040" bIns="23040" anchor="ctr">
            <a:noAutofit/>
          </a:bodyPr>
          <a:p>
            <a:pPr algn="ctr" defTabSz="457200">
              <a:lnSpc>
                <a:spcPct val="100000"/>
              </a:lnSpc>
            </a:pPr>
            <a:endParaRPr b="0" lang="en-US" sz="900" spc="-1" strike="noStrike">
              <a:solidFill>
                <a:schemeClr val="lt1"/>
              </a:solidFill>
              <a:latin typeface="Poppins"/>
            </a:endParaRPr>
          </a:p>
        </p:txBody>
      </p:sp>
      <p:sp>
        <p:nvSpPr>
          <p:cNvPr id="235" name="Oval 2"/>
          <p:cNvSpPr/>
          <p:nvPr/>
        </p:nvSpPr>
        <p:spPr>
          <a:xfrm>
            <a:off x="7223040" y="844200"/>
            <a:ext cx="1124280" cy="1124280"/>
          </a:xfrm>
          <a:prstGeom prst="ellipse">
            <a:avLst/>
          </a:prstGeom>
          <a:solidFill>
            <a:srgbClr val="5422c5">
              <a:alpha val="30000"/>
            </a:srgbClr>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457200">
              <a:lnSpc>
                <a:spcPct val="100000"/>
              </a:lnSpc>
            </a:pPr>
            <a:endParaRPr b="0" lang="en-US" sz="900" spc="-1" strike="noStrike">
              <a:solidFill>
                <a:schemeClr val="lt1"/>
              </a:solidFill>
              <a:latin typeface="Poppins"/>
            </a:endParaRPr>
          </a:p>
        </p:txBody>
      </p:sp>
      <p:sp>
        <p:nvSpPr>
          <p:cNvPr id="236" name="TextBox 3"/>
          <p:cNvSpPr/>
          <p:nvPr/>
        </p:nvSpPr>
        <p:spPr>
          <a:xfrm>
            <a:off x="6423480" y="476280"/>
            <a:ext cx="4752360" cy="1430280"/>
          </a:xfrm>
          <a:prstGeom prst="rect">
            <a:avLst/>
          </a:prstGeom>
          <a:noFill/>
          <a:ln w="0">
            <a:noFill/>
          </a:ln>
        </p:spPr>
        <p:style>
          <a:lnRef idx="0"/>
          <a:fillRef idx="0"/>
          <a:effectRef idx="0"/>
          <a:fontRef idx="minor"/>
        </p:style>
        <p:txBody>
          <a:bodyPr lIns="90000" rIns="90000" tIns="45000" bIns="45000" anchor="b">
            <a:spAutoFit/>
          </a:bodyPr>
          <a:p>
            <a:pPr algn="ctr" defTabSz="457200">
              <a:lnSpc>
                <a:spcPct val="100000"/>
              </a:lnSpc>
            </a:pPr>
            <a:r>
              <a:rPr b="1" lang="cs-CZ" sz="4400" spc="-1" strike="noStrike">
                <a:solidFill>
                  <a:srgbClr val="131313"/>
                </a:solidFill>
                <a:latin typeface="Poppins"/>
                <a:ea typeface="arial"/>
              </a:rPr>
              <a:t>Invalidní důchod</a:t>
            </a:r>
            <a:endParaRPr b="0" lang="cs-CZ" sz="4400" spc="-1" strike="noStrike">
              <a:solidFill>
                <a:srgbClr val="000000"/>
              </a:solidFill>
              <a:latin typeface="Arial"/>
            </a:endParaRPr>
          </a:p>
        </p:txBody>
      </p:sp>
      <p:sp>
        <p:nvSpPr>
          <p:cNvPr id="237" name="TextBox 5"/>
          <p:cNvSpPr/>
          <p:nvPr/>
        </p:nvSpPr>
        <p:spPr>
          <a:xfrm>
            <a:off x="6423480" y="3049200"/>
            <a:ext cx="4752720" cy="2832480"/>
          </a:xfrm>
          <a:prstGeom prst="rect">
            <a:avLst/>
          </a:prstGeom>
          <a:noFill/>
          <a:ln w="0">
            <a:noFill/>
          </a:ln>
        </p:spPr>
        <p:style>
          <a:lnRef idx="0"/>
          <a:fillRef idx="0"/>
          <a:effectRef idx="0"/>
          <a:fontRef idx="minor"/>
        </p:style>
        <p:txBody>
          <a:bodyPr lIns="90000" rIns="90000" tIns="45000" bIns="45000" anchor="ctr">
            <a:spAutoFit/>
          </a:bodyPr>
          <a:p>
            <a:pPr marL="285840" indent="-285840" defTabSz="457200">
              <a:lnSpc>
                <a:spcPct val="100000"/>
              </a:lnSpc>
              <a:buClr>
                <a:srgbClr val="000000"/>
              </a:buClr>
              <a:buFont typeface="Arial"/>
              <a:buChar char="•"/>
            </a:pPr>
            <a:r>
              <a:rPr b="0" lang="cs-CZ" sz="1800" spc="-1" strike="noStrike">
                <a:solidFill>
                  <a:schemeClr val="dk1"/>
                </a:solidFill>
                <a:latin typeface="Gill Sans MT"/>
              </a:rPr>
              <a:t>Jednou z dávek důchodového pojištění. </a:t>
            </a:r>
            <a:endParaRPr b="0" lang="cs-CZ" sz="1800" spc="-1" strike="noStrike">
              <a:solidFill>
                <a:srgbClr val="000000"/>
              </a:solidFill>
              <a:latin typeface="Arial"/>
            </a:endParaRPr>
          </a:p>
          <a:p>
            <a:pPr marL="285840" indent="-285840" defTabSz="457200">
              <a:lnSpc>
                <a:spcPct val="100000"/>
              </a:lnSpc>
              <a:buClr>
                <a:srgbClr val="000000"/>
              </a:buClr>
              <a:buFont typeface="Arial"/>
              <a:buChar char="•"/>
            </a:pPr>
            <a:r>
              <a:rPr b="0" lang="cs-CZ" sz="1800" spc="-1" strike="noStrike">
                <a:solidFill>
                  <a:schemeClr val="dk1"/>
                </a:solidFill>
                <a:latin typeface="Gill Sans MT"/>
              </a:rPr>
              <a:t>Nárok na invalidní důchod má člověk, který:</a:t>
            </a:r>
            <a:endParaRPr b="0" lang="cs-CZ" sz="1800" spc="-1" strike="noStrike">
              <a:solidFill>
                <a:srgbClr val="000000"/>
              </a:solidFill>
              <a:latin typeface="Arial"/>
            </a:endParaRPr>
          </a:p>
          <a:p>
            <a:pPr lvl="1" marL="743040" indent="-285840" defTabSz="457200">
              <a:lnSpc>
                <a:spcPct val="100000"/>
              </a:lnSpc>
              <a:buClr>
                <a:srgbClr val="000000"/>
              </a:buClr>
              <a:buFont typeface="Arial"/>
              <a:buChar char="•"/>
            </a:pPr>
            <a:r>
              <a:rPr b="0" lang="cs-CZ" sz="1800" spc="-1" strike="noStrike">
                <a:solidFill>
                  <a:schemeClr val="dk1"/>
                </a:solidFill>
                <a:latin typeface="Gill Sans MT"/>
              </a:rPr>
              <a:t>je mladší než 65 let, </a:t>
            </a:r>
            <a:endParaRPr b="0" lang="cs-CZ" sz="1800" spc="-1" strike="noStrike">
              <a:solidFill>
                <a:srgbClr val="000000"/>
              </a:solidFill>
              <a:latin typeface="Arial"/>
            </a:endParaRPr>
          </a:p>
          <a:p>
            <a:pPr lvl="1" marL="743040" indent="-285840" defTabSz="457200">
              <a:lnSpc>
                <a:spcPct val="100000"/>
              </a:lnSpc>
              <a:buClr>
                <a:srgbClr val="000000"/>
              </a:buClr>
              <a:buFont typeface="Arial"/>
              <a:buChar char="•"/>
            </a:pPr>
            <a:r>
              <a:rPr b="0" lang="cs-CZ" sz="1800" spc="-1" strike="noStrike">
                <a:solidFill>
                  <a:schemeClr val="dk1"/>
                </a:solidFill>
                <a:latin typeface="Gill Sans MT"/>
              </a:rPr>
              <a:t>má přiznanou invaliditu a potřebnou dobu pojištění pro nárok na pobírání invalidního důchodu, </a:t>
            </a:r>
            <a:endParaRPr b="0" lang="cs-CZ" sz="1800" spc="-1" strike="noStrike">
              <a:solidFill>
                <a:srgbClr val="000000"/>
              </a:solidFill>
              <a:latin typeface="Arial"/>
            </a:endParaRPr>
          </a:p>
          <a:p>
            <a:pPr lvl="1" marL="743040" indent="-285840" defTabSz="457200">
              <a:lnSpc>
                <a:spcPct val="100000"/>
              </a:lnSpc>
              <a:buClr>
                <a:srgbClr val="000000"/>
              </a:buClr>
              <a:buFont typeface="Arial"/>
              <a:buChar char="•"/>
            </a:pPr>
            <a:r>
              <a:rPr b="0" lang="cs-CZ" sz="1800" spc="-1" strike="noStrike">
                <a:solidFill>
                  <a:schemeClr val="dk1"/>
                </a:solidFill>
                <a:latin typeface="Gill Sans MT"/>
              </a:rPr>
              <a:t>dosud nečerpá starobní důchod (nebo předčasně krácený starobní důchod) </a:t>
            </a:r>
            <a:endParaRPr b="0" lang="cs-CZ" sz="1800" spc="-1" strike="noStrike">
              <a:solidFill>
                <a:srgbClr val="000000"/>
              </a:solidFill>
              <a:latin typeface="Arial"/>
            </a:endParaRPr>
          </a:p>
          <a:p>
            <a:pPr lvl="1" marL="743040" indent="-285840" defTabSz="457200">
              <a:lnSpc>
                <a:spcPct val="100000"/>
              </a:lnSpc>
              <a:buClr>
                <a:srgbClr val="000000"/>
              </a:buClr>
              <a:buFont typeface="Arial"/>
              <a:buChar char="•"/>
            </a:pPr>
            <a:r>
              <a:rPr b="0" lang="cs-CZ" sz="1800" spc="-1" strike="noStrike">
                <a:solidFill>
                  <a:schemeClr val="dk1"/>
                </a:solidFill>
                <a:latin typeface="Gill Sans MT"/>
              </a:rPr>
              <a:t>má pracovní úraz s trvalými následky nebo tzv. nemoc z povolání</a:t>
            </a:r>
            <a:endParaRPr b="0" lang="cs-CZ" sz="1800" spc="-1" strike="noStrike">
              <a:solidFill>
                <a:srgbClr val="000000"/>
              </a:solidFill>
              <a:latin typeface="Arial"/>
            </a:endParaRPr>
          </a:p>
        </p:txBody>
      </p:sp>
      <p:pic>
        <p:nvPicPr>
          <p:cNvPr id="238" name="Obrázek 7" descr=""/>
          <p:cNvPicPr/>
          <p:nvPr/>
        </p:nvPicPr>
        <p:blipFill>
          <a:blip r:embed="rId1"/>
          <a:stretch/>
        </p:blipFill>
        <p:spPr>
          <a:xfrm>
            <a:off x="1109880" y="1168560"/>
            <a:ext cx="3150720" cy="4609800"/>
          </a:xfrm>
          <a:prstGeom prst="rect">
            <a:avLst/>
          </a:prstGeom>
          <a:ln w="0">
            <a:noFill/>
          </a:ln>
        </p:spPr>
      </p:pic>
      <p:sp>
        <p:nvSpPr>
          <p:cNvPr id="239" name="Zástupný symbol obrázku 6"/>
          <p:cNvSpPr/>
          <p:nvPr/>
        </p:nvSpPr>
        <p:spPr>
          <a:xfrm>
            <a:off x="0" y="0"/>
            <a:ext cx="4906440" cy="6857640"/>
          </a:xfrm>
          <a:custGeom>
            <a:avLst/>
            <a:gdLst>
              <a:gd name="textAreaLeft" fmla="*/ 0 w 4906440"/>
              <a:gd name="textAreaRight" fmla="*/ 4906800 w 4906440"/>
              <a:gd name="textAreaTop" fmla="*/ 0 h 6857640"/>
              <a:gd name="textAreaBottom" fmla="*/ 6858000 h 6857640"/>
            </a:gdLst>
            <a:ahLst/>
            <a:rect l="textAreaLeft" t="textAreaTop" r="textAreaRight" b="textAreaBottom"/>
            <a:pathLst>
              <a:path w="9810749" h="13715999">
                <a:moveTo>
                  <a:pt x="2499956" y="0"/>
                </a:moveTo>
                <a:lnTo>
                  <a:pt x="8323390" y="0"/>
                </a:lnTo>
                <a:lnTo>
                  <a:pt x="8379367" y="50185"/>
                </a:lnTo>
                <a:cubicBezTo>
                  <a:pt x="9778502" y="1393911"/>
                  <a:pt x="10289371" y="3716402"/>
                  <a:pt x="9288339" y="5720798"/>
                </a:cubicBezTo>
                <a:cubicBezTo>
                  <a:pt x="7886393" y="8527167"/>
                  <a:pt x="10806957" y="10914948"/>
                  <a:pt x="8630311" y="13698167"/>
                </a:cubicBezTo>
                <a:lnTo>
                  <a:pt x="8615327" y="13715999"/>
                </a:lnTo>
                <a:lnTo>
                  <a:pt x="3441992" y="13715999"/>
                </a:lnTo>
                <a:lnTo>
                  <a:pt x="3318247" y="13592835"/>
                </a:lnTo>
                <a:cubicBezTo>
                  <a:pt x="2379913" y="12680792"/>
                  <a:pt x="1528169" y="12133652"/>
                  <a:pt x="295523" y="12067053"/>
                </a:cubicBezTo>
                <a:lnTo>
                  <a:pt x="0" y="12060915"/>
                </a:lnTo>
                <a:lnTo>
                  <a:pt x="0" y="3018769"/>
                </a:lnTo>
                <a:lnTo>
                  <a:pt x="170603" y="2818167"/>
                </a:lnTo>
                <a:cubicBezTo>
                  <a:pt x="1024765" y="1772550"/>
                  <a:pt x="1579903" y="785682"/>
                  <a:pt x="2419785" y="62853"/>
                </a:cubicBezTo>
                <a:close/>
              </a:path>
            </a:pathLst>
          </a:custGeom>
          <a:blipFill rotWithShape="0">
            <a:blip r:embed="rId2"/>
            <a:srcRect/>
            <a:stretch/>
          </a:blipFill>
          <a:ln w="0">
            <a:noFill/>
          </a:ln>
          <a:effectLst>
            <a:outerShdw algn="ctr" blurRad="635040" rotWithShape="0">
              <a:srgbClr val="a4a4a4">
                <a:alpha val="20000"/>
              </a:srgbClr>
            </a:outerShdw>
          </a:effectLst>
        </p:spPr>
        <p:style>
          <a:lnRef idx="0"/>
          <a:fillRef idx="0"/>
          <a:effectRef idx="0"/>
          <a:fontRef idx="minor"/>
        </p:style>
        <p:txBody>
          <a:bodyPr lIns="90000" rIns="90000" tIns="45000" bIns="45000" anchor="t">
            <a:noAutofit/>
          </a:bodyPr>
          <a:p>
            <a:endParaRPr b="0" lang="cs-CZ" sz="18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2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40" name="Picture Placeholder 4"/>
          <p:cNvSpPr/>
          <p:nvPr/>
        </p:nvSpPr>
        <p:spPr>
          <a:xfrm>
            <a:off x="1440" y="0"/>
            <a:ext cx="4905000" cy="6857640"/>
          </a:xfrm>
          <a:custGeom>
            <a:avLst/>
            <a:gdLst>
              <a:gd name="textAreaLeft" fmla="*/ 0 w 4905000"/>
              <a:gd name="textAreaRight" fmla="*/ 4905360 w 4905000"/>
              <a:gd name="textAreaTop" fmla="*/ 0 h 6857640"/>
              <a:gd name="textAreaBottom" fmla="*/ 6858000 h 6857640"/>
            </a:gdLst>
            <a:ahLst/>
            <a:rect l="textAreaLeft" t="textAreaTop" r="textAreaRight" b="textAreaBottom"/>
            <a:pathLst>
              <a:path w="9810749" h="13715999">
                <a:moveTo>
                  <a:pt x="2499956" y="0"/>
                </a:moveTo>
                <a:lnTo>
                  <a:pt x="8323390" y="0"/>
                </a:lnTo>
                <a:lnTo>
                  <a:pt x="8379367" y="50185"/>
                </a:lnTo>
                <a:cubicBezTo>
                  <a:pt x="9778502" y="1393911"/>
                  <a:pt x="10289371" y="3716402"/>
                  <a:pt x="9288339" y="5720798"/>
                </a:cubicBezTo>
                <a:cubicBezTo>
                  <a:pt x="7886393" y="8527167"/>
                  <a:pt x="10806957" y="10914948"/>
                  <a:pt x="8630311" y="13698167"/>
                </a:cubicBezTo>
                <a:lnTo>
                  <a:pt x="8615327" y="13715999"/>
                </a:lnTo>
                <a:lnTo>
                  <a:pt x="3441992" y="13715999"/>
                </a:lnTo>
                <a:lnTo>
                  <a:pt x="3318247" y="13592835"/>
                </a:lnTo>
                <a:cubicBezTo>
                  <a:pt x="2379913" y="12680792"/>
                  <a:pt x="1528169" y="12133652"/>
                  <a:pt x="295523" y="12067053"/>
                </a:cubicBezTo>
                <a:lnTo>
                  <a:pt x="0" y="12060915"/>
                </a:lnTo>
                <a:lnTo>
                  <a:pt x="0" y="3018769"/>
                </a:lnTo>
                <a:lnTo>
                  <a:pt x="170603" y="2818167"/>
                </a:lnTo>
                <a:cubicBezTo>
                  <a:pt x="1024765" y="1772550"/>
                  <a:pt x="1579903" y="785682"/>
                  <a:pt x="2419785" y="62853"/>
                </a:cubicBezTo>
                <a:close/>
              </a:path>
            </a:pathLst>
          </a:custGeom>
          <a:solidFill>
            <a:schemeClr val="bg2">
              <a:lumMod val="95000"/>
            </a:schemeClr>
          </a:solidFill>
          <a:ln w="0">
            <a:noFill/>
          </a:ln>
        </p:spPr>
        <p:style>
          <a:lnRef idx="0"/>
          <a:fillRef idx="0"/>
          <a:effectRef idx="0"/>
          <a:fontRef idx="minor"/>
        </p:style>
        <p:txBody>
          <a:bodyPr lIns="90000" rIns="90000" tIns="45000" bIns="45000" anchor="t">
            <a:noAutofit/>
          </a:bodyPr>
          <a:p>
            <a:endParaRPr b="0" lang="cs-CZ" sz="1800" spc="-1" strike="noStrike">
              <a:solidFill>
                <a:srgbClr val="000000"/>
              </a:solidFill>
              <a:latin typeface="Arial"/>
            </a:endParaRPr>
          </a:p>
        </p:txBody>
      </p:sp>
      <p:sp>
        <p:nvSpPr>
          <p:cNvPr id="241" name="Rounded Rectangle 13"/>
          <p:cNvSpPr/>
          <p:nvPr/>
        </p:nvSpPr>
        <p:spPr>
          <a:xfrm>
            <a:off x="6423480" y="2600640"/>
            <a:ext cx="4752360" cy="3412800"/>
          </a:xfrm>
          <a:prstGeom prst="roundRect">
            <a:avLst>
              <a:gd name="adj" fmla="val 8405"/>
            </a:avLst>
          </a:prstGeom>
          <a:solidFill>
            <a:schemeClr val="bg2"/>
          </a:solidFill>
          <a:ln>
            <a:noFill/>
          </a:ln>
          <a:effectLst>
            <a:outerShdw algn="ctr" blurRad="635040" rotWithShape="0">
              <a:srgbClr val="898989">
                <a:alpha val="20000"/>
              </a:srgbClr>
            </a:outerShdw>
          </a:effectLst>
        </p:spPr>
        <p:style>
          <a:lnRef idx="2">
            <a:schemeClr val="accent1">
              <a:shade val="50000"/>
            </a:schemeClr>
          </a:lnRef>
          <a:fillRef idx="1">
            <a:schemeClr val="accent1"/>
          </a:fillRef>
          <a:effectRef idx="0">
            <a:schemeClr val="accent1"/>
          </a:effectRef>
          <a:fontRef idx="minor"/>
        </p:style>
        <p:txBody>
          <a:bodyPr numCol="1" spcCol="0" horzOverflow="overflow" lIns="45720" rIns="45720" tIns="23040" bIns="23040" anchor="ctr">
            <a:noAutofit/>
          </a:bodyPr>
          <a:p>
            <a:pPr algn="ctr" defTabSz="457200">
              <a:lnSpc>
                <a:spcPct val="100000"/>
              </a:lnSpc>
            </a:pPr>
            <a:endParaRPr b="0" lang="en-US" sz="900" spc="-1" strike="noStrike">
              <a:solidFill>
                <a:schemeClr val="lt1"/>
              </a:solidFill>
              <a:latin typeface="Poppins"/>
            </a:endParaRPr>
          </a:p>
        </p:txBody>
      </p:sp>
      <p:sp>
        <p:nvSpPr>
          <p:cNvPr id="242" name="Oval 2"/>
          <p:cNvSpPr/>
          <p:nvPr/>
        </p:nvSpPr>
        <p:spPr>
          <a:xfrm>
            <a:off x="7223040" y="844200"/>
            <a:ext cx="1124280" cy="1124280"/>
          </a:xfrm>
          <a:prstGeom prst="ellipse">
            <a:avLst/>
          </a:prstGeom>
          <a:solidFill>
            <a:srgbClr val="5422c5">
              <a:alpha val="30000"/>
            </a:srgbClr>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457200">
              <a:lnSpc>
                <a:spcPct val="100000"/>
              </a:lnSpc>
            </a:pPr>
            <a:endParaRPr b="0" lang="en-US" sz="900" spc="-1" strike="noStrike">
              <a:solidFill>
                <a:schemeClr val="lt1"/>
              </a:solidFill>
              <a:latin typeface="Poppins"/>
            </a:endParaRPr>
          </a:p>
        </p:txBody>
      </p:sp>
      <p:sp>
        <p:nvSpPr>
          <p:cNvPr id="243" name="TextBox 3"/>
          <p:cNvSpPr/>
          <p:nvPr/>
        </p:nvSpPr>
        <p:spPr>
          <a:xfrm>
            <a:off x="6423480" y="476280"/>
            <a:ext cx="4752360" cy="1430280"/>
          </a:xfrm>
          <a:prstGeom prst="rect">
            <a:avLst/>
          </a:prstGeom>
          <a:noFill/>
          <a:ln w="0">
            <a:noFill/>
          </a:ln>
        </p:spPr>
        <p:style>
          <a:lnRef idx="0"/>
          <a:fillRef idx="0"/>
          <a:effectRef idx="0"/>
          <a:fontRef idx="minor"/>
        </p:style>
        <p:txBody>
          <a:bodyPr lIns="90000" rIns="90000" tIns="45000" bIns="45000" anchor="b">
            <a:spAutoFit/>
          </a:bodyPr>
          <a:p>
            <a:pPr algn="ctr" defTabSz="457200">
              <a:lnSpc>
                <a:spcPct val="100000"/>
              </a:lnSpc>
            </a:pPr>
            <a:r>
              <a:rPr b="1" lang="cs-CZ" sz="4400" spc="-1" strike="noStrike">
                <a:solidFill>
                  <a:srgbClr val="131313"/>
                </a:solidFill>
                <a:latin typeface="Poppins"/>
                <a:ea typeface="arial"/>
              </a:rPr>
              <a:t>Invalidita a stupně</a:t>
            </a:r>
            <a:endParaRPr b="0" lang="cs-CZ" sz="4400" spc="-1" strike="noStrike">
              <a:solidFill>
                <a:srgbClr val="000000"/>
              </a:solidFill>
              <a:latin typeface="Arial"/>
            </a:endParaRPr>
          </a:p>
        </p:txBody>
      </p:sp>
      <p:sp>
        <p:nvSpPr>
          <p:cNvPr id="244" name="TextBox 5"/>
          <p:cNvSpPr/>
          <p:nvPr/>
        </p:nvSpPr>
        <p:spPr>
          <a:xfrm>
            <a:off x="6423480" y="2774880"/>
            <a:ext cx="4752720" cy="3381120"/>
          </a:xfrm>
          <a:prstGeom prst="rect">
            <a:avLst/>
          </a:prstGeom>
          <a:noFill/>
          <a:ln w="0">
            <a:noFill/>
          </a:ln>
        </p:spPr>
        <p:style>
          <a:lnRef idx="0"/>
          <a:fillRef idx="0"/>
          <a:effectRef idx="0"/>
          <a:fontRef idx="minor"/>
        </p:style>
        <p:txBody>
          <a:bodyPr lIns="90000" rIns="90000" tIns="45000" bIns="45000" anchor="ctr">
            <a:spAutoFit/>
          </a:bodyPr>
          <a:p>
            <a:pPr marL="285840" indent="-285840" defTabSz="457200">
              <a:lnSpc>
                <a:spcPct val="100000"/>
              </a:lnSpc>
              <a:buClr>
                <a:srgbClr val="000000"/>
              </a:buClr>
              <a:buFont typeface="Arial"/>
              <a:buChar char="•"/>
            </a:pPr>
            <a:r>
              <a:rPr b="0" lang="cs-CZ" sz="1800" spc="-1" strike="noStrike">
                <a:solidFill>
                  <a:schemeClr val="dk1"/>
                </a:solidFill>
                <a:latin typeface="Gill Sans MT"/>
              </a:rPr>
              <a:t>Stav invalidity vzniká tehdy, pokud z důvodu dlouhodobě nepříznivého zdravotního stavu nastal pokles pracovní schopnosti nejméně o 35 %. </a:t>
            </a:r>
            <a:endParaRPr b="0" lang="cs-CZ" sz="1800" spc="-1" strike="noStrike">
              <a:solidFill>
                <a:srgbClr val="000000"/>
              </a:solidFill>
              <a:latin typeface="Arial"/>
            </a:endParaRPr>
          </a:p>
          <a:p>
            <a:pPr marL="285840" indent="-285840" defTabSz="457200">
              <a:lnSpc>
                <a:spcPct val="100000"/>
              </a:lnSpc>
              <a:buClr>
                <a:srgbClr val="000000"/>
              </a:buClr>
              <a:buFont typeface="Arial"/>
              <a:buChar char="•"/>
            </a:pPr>
            <a:r>
              <a:rPr b="0" lang="cs-CZ" sz="1800" spc="-1" strike="noStrike">
                <a:solidFill>
                  <a:schemeClr val="dk1"/>
                </a:solidFill>
                <a:latin typeface="Gill Sans MT"/>
              </a:rPr>
              <a:t>Invalidita se posuzuje podle tří stupňů invalidity: </a:t>
            </a:r>
            <a:endParaRPr b="0" lang="cs-CZ" sz="1800" spc="-1" strike="noStrike">
              <a:solidFill>
                <a:srgbClr val="000000"/>
              </a:solidFill>
              <a:latin typeface="Arial"/>
            </a:endParaRPr>
          </a:p>
          <a:p>
            <a:pPr lvl="1" marL="743040" indent="-285840" defTabSz="457200">
              <a:lnSpc>
                <a:spcPct val="100000"/>
              </a:lnSpc>
              <a:buClr>
                <a:srgbClr val="000000"/>
              </a:buClr>
              <a:buFont typeface="Arial"/>
              <a:buChar char="•"/>
            </a:pPr>
            <a:r>
              <a:rPr b="0" lang="cs-CZ" sz="1800" spc="-1" strike="noStrike">
                <a:solidFill>
                  <a:schemeClr val="dk1"/>
                </a:solidFill>
                <a:latin typeface="Gill Sans MT"/>
              </a:rPr>
              <a:t>1. stupeň - pracovní schopnost poklesla nejméně o 35 %, avšak nejvíce o 49 % </a:t>
            </a:r>
            <a:endParaRPr b="0" lang="cs-CZ" sz="1800" spc="-1" strike="noStrike">
              <a:solidFill>
                <a:srgbClr val="000000"/>
              </a:solidFill>
              <a:latin typeface="Arial"/>
            </a:endParaRPr>
          </a:p>
          <a:p>
            <a:pPr lvl="1" marL="743040" indent="-285840" defTabSz="457200">
              <a:lnSpc>
                <a:spcPct val="100000"/>
              </a:lnSpc>
              <a:buClr>
                <a:srgbClr val="000000"/>
              </a:buClr>
              <a:buFont typeface="Arial"/>
              <a:buChar char="•"/>
            </a:pPr>
            <a:r>
              <a:rPr b="0" lang="cs-CZ" sz="1800" spc="-1" strike="noStrike">
                <a:solidFill>
                  <a:schemeClr val="dk1"/>
                </a:solidFill>
                <a:latin typeface="Gill Sans MT"/>
              </a:rPr>
              <a:t>2. stupeň - pracovní schopnost poklesla nejméně o 50 %, avšak nejvíce o 69 % </a:t>
            </a:r>
            <a:endParaRPr b="0" lang="cs-CZ" sz="1800" spc="-1" strike="noStrike">
              <a:solidFill>
                <a:srgbClr val="000000"/>
              </a:solidFill>
              <a:latin typeface="Arial"/>
            </a:endParaRPr>
          </a:p>
          <a:p>
            <a:pPr lvl="1" marL="743040" indent="-285840" defTabSz="457200">
              <a:lnSpc>
                <a:spcPct val="100000"/>
              </a:lnSpc>
              <a:buClr>
                <a:srgbClr val="000000"/>
              </a:buClr>
              <a:buFont typeface="Arial"/>
              <a:buChar char="•"/>
            </a:pPr>
            <a:r>
              <a:rPr b="0" lang="cs-CZ" sz="1800" spc="-1" strike="noStrike">
                <a:solidFill>
                  <a:schemeClr val="dk1"/>
                </a:solidFill>
                <a:latin typeface="Gill Sans MT"/>
              </a:rPr>
              <a:t>3. stupeň - pracovní schopnost poklesla nejméně o 70 %. </a:t>
            </a:r>
            <a:endParaRPr b="0" lang="cs-CZ" sz="1800" spc="-1" strike="noStrike">
              <a:solidFill>
                <a:srgbClr val="000000"/>
              </a:solidFill>
              <a:latin typeface="Arial"/>
            </a:endParaRPr>
          </a:p>
        </p:txBody>
      </p:sp>
      <p:pic>
        <p:nvPicPr>
          <p:cNvPr id="245" name="Obrázek 7" descr=""/>
          <p:cNvPicPr/>
          <p:nvPr/>
        </p:nvPicPr>
        <p:blipFill>
          <a:blip r:embed="rId1"/>
          <a:stretch/>
        </p:blipFill>
        <p:spPr>
          <a:xfrm>
            <a:off x="1109880" y="1168560"/>
            <a:ext cx="3150720" cy="4609800"/>
          </a:xfrm>
          <a:prstGeom prst="rect">
            <a:avLst/>
          </a:prstGeom>
          <a:ln w="0">
            <a:noFill/>
          </a:ln>
        </p:spPr>
      </p:pic>
      <p:sp>
        <p:nvSpPr>
          <p:cNvPr id="246" name="Zástupný symbol obrázku 8"/>
          <p:cNvSpPr/>
          <p:nvPr/>
        </p:nvSpPr>
        <p:spPr>
          <a:xfrm>
            <a:off x="0" y="0"/>
            <a:ext cx="4906440" cy="6857640"/>
          </a:xfrm>
          <a:custGeom>
            <a:avLst/>
            <a:gdLst>
              <a:gd name="textAreaLeft" fmla="*/ 0 w 4906440"/>
              <a:gd name="textAreaRight" fmla="*/ 4906800 w 4906440"/>
              <a:gd name="textAreaTop" fmla="*/ 0 h 6857640"/>
              <a:gd name="textAreaBottom" fmla="*/ 6858000 h 6857640"/>
            </a:gdLst>
            <a:ahLst/>
            <a:rect l="textAreaLeft" t="textAreaTop" r="textAreaRight" b="textAreaBottom"/>
            <a:pathLst>
              <a:path w="9810749" h="13715999">
                <a:moveTo>
                  <a:pt x="2499956" y="0"/>
                </a:moveTo>
                <a:lnTo>
                  <a:pt x="8323390" y="0"/>
                </a:lnTo>
                <a:lnTo>
                  <a:pt x="8379367" y="50185"/>
                </a:lnTo>
                <a:cubicBezTo>
                  <a:pt x="9778502" y="1393911"/>
                  <a:pt x="10289371" y="3716402"/>
                  <a:pt x="9288339" y="5720798"/>
                </a:cubicBezTo>
                <a:cubicBezTo>
                  <a:pt x="7886393" y="8527167"/>
                  <a:pt x="10806957" y="10914948"/>
                  <a:pt x="8630311" y="13698167"/>
                </a:cubicBezTo>
                <a:lnTo>
                  <a:pt x="8615327" y="13715999"/>
                </a:lnTo>
                <a:lnTo>
                  <a:pt x="3441992" y="13715999"/>
                </a:lnTo>
                <a:lnTo>
                  <a:pt x="3318247" y="13592835"/>
                </a:lnTo>
                <a:cubicBezTo>
                  <a:pt x="2379913" y="12680792"/>
                  <a:pt x="1528169" y="12133652"/>
                  <a:pt x="295523" y="12067053"/>
                </a:cubicBezTo>
                <a:lnTo>
                  <a:pt x="0" y="12060915"/>
                </a:lnTo>
                <a:lnTo>
                  <a:pt x="0" y="3018769"/>
                </a:lnTo>
                <a:lnTo>
                  <a:pt x="170603" y="2818167"/>
                </a:lnTo>
                <a:cubicBezTo>
                  <a:pt x="1024765" y="1772550"/>
                  <a:pt x="1579903" y="785682"/>
                  <a:pt x="2419785" y="62853"/>
                </a:cubicBezTo>
                <a:close/>
              </a:path>
            </a:pathLst>
          </a:custGeom>
          <a:blipFill rotWithShape="0">
            <a:blip r:embed="rId2"/>
            <a:srcRect/>
            <a:stretch/>
          </a:blipFill>
          <a:ln w="0">
            <a:noFill/>
          </a:ln>
          <a:effectLst>
            <a:outerShdw algn="ctr" blurRad="635040" rotWithShape="0">
              <a:srgbClr val="a4a4a4">
                <a:alpha val="20000"/>
              </a:srgbClr>
            </a:outerShdw>
          </a:effectLst>
        </p:spPr>
        <p:style>
          <a:lnRef idx="0"/>
          <a:fillRef idx="0"/>
          <a:effectRef idx="0"/>
          <a:fontRef idx="minor"/>
        </p:style>
        <p:txBody>
          <a:bodyPr lIns="90000" rIns="90000" tIns="45000" bIns="45000" anchor="t">
            <a:noAutofit/>
          </a:bodyPr>
          <a:p>
            <a:endParaRPr b="0" lang="cs-CZ" sz="18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2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47" name="Picture Placeholder 4"/>
          <p:cNvSpPr/>
          <p:nvPr/>
        </p:nvSpPr>
        <p:spPr>
          <a:xfrm>
            <a:off x="1440" y="0"/>
            <a:ext cx="4905000" cy="6857640"/>
          </a:xfrm>
          <a:custGeom>
            <a:avLst/>
            <a:gdLst>
              <a:gd name="textAreaLeft" fmla="*/ 0 w 4905000"/>
              <a:gd name="textAreaRight" fmla="*/ 4905360 w 4905000"/>
              <a:gd name="textAreaTop" fmla="*/ 0 h 6857640"/>
              <a:gd name="textAreaBottom" fmla="*/ 6858000 h 6857640"/>
            </a:gdLst>
            <a:ahLst/>
            <a:rect l="textAreaLeft" t="textAreaTop" r="textAreaRight" b="textAreaBottom"/>
            <a:pathLst>
              <a:path w="9810749" h="13715999">
                <a:moveTo>
                  <a:pt x="2499956" y="0"/>
                </a:moveTo>
                <a:lnTo>
                  <a:pt x="8323390" y="0"/>
                </a:lnTo>
                <a:lnTo>
                  <a:pt x="8379367" y="50185"/>
                </a:lnTo>
                <a:cubicBezTo>
                  <a:pt x="9778502" y="1393911"/>
                  <a:pt x="10289371" y="3716402"/>
                  <a:pt x="9288339" y="5720798"/>
                </a:cubicBezTo>
                <a:cubicBezTo>
                  <a:pt x="7886393" y="8527167"/>
                  <a:pt x="10806957" y="10914948"/>
                  <a:pt x="8630311" y="13698167"/>
                </a:cubicBezTo>
                <a:lnTo>
                  <a:pt x="8615327" y="13715999"/>
                </a:lnTo>
                <a:lnTo>
                  <a:pt x="3441992" y="13715999"/>
                </a:lnTo>
                <a:lnTo>
                  <a:pt x="3318247" y="13592835"/>
                </a:lnTo>
                <a:cubicBezTo>
                  <a:pt x="2379913" y="12680792"/>
                  <a:pt x="1528169" y="12133652"/>
                  <a:pt x="295523" y="12067053"/>
                </a:cubicBezTo>
                <a:lnTo>
                  <a:pt x="0" y="12060915"/>
                </a:lnTo>
                <a:lnTo>
                  <a:pt x="0" y="3018769"/>
                </a:lnTo>
                <a:lnTo>
                  <a:pt x="170603" y="2818167"/>
                </a:lnTo>
                <a:cubicBezTo>
                  <a:pt x="1024765" y="1772550"/>
                  <a:pt x="1579903" y="785682"/>
                  <a:pt x="2419785" y="62853"/>
                </a:cubicBezTo>
                <a:close/>
              </a:path>
            </a:pathLst>
          </a:custGeom>
          <a:solidFill>
            <a:schemeClr val="bg2">
              <a:lumMod val="95000"/>
            </a:schemeClr>
          </a:solidFill>
          <a:ln w="0">
            <a:noFill/>
          </a:ln>
        </p:spPr>
        <p:style>
          <a:lnRef idx="0"/>
          <a:fillRef idx="0"/>
          <a:effectRef idx="0"/>
          <a:fontRef idx="minor"/>
        </p:style>
        <p:txBody>
          <a:bodyPr lIns="90000" rIns="90000" tIns="45000" bIns="45000" anchor="t">
            <a:noAutofit/>
          </a:bodyPr>
          <a:p>
            <a:endParaRPr b="0" lang="cs-CZ" sz="1800" spc="-1" strike="noStrike">
              <a:solidFill>
                <a:srgbClr val="000000"/>
              </a:solidFill>
              <a:latin typeface="Arial"/>
            </a:endParaRPr>
          </a:p>
        </p:txBody>
      </p:sp>
      <p:sp>
        <p:nvSpPr>
          <p:cNvPr id="248" name="Rounded Rectangle 13"/>
          <p:cNvSpPr/>
          <p:nvPr/>
        </p:nvSpPr>
        <p:spPr>
          <a:xfrm>
            <a:off x="6423480" y="2600640"/>
            <a:ext cx="4752360" cy="3412800"/>
          </a:xfrm>
          <a:prstGeom prst="roundRect">
            <a:avLst>
              <a:gd name="adj" fmla="val 8405"/>
            </a:avLst>
          </a:prstGeom>
          <a:solidFill>
            <a:schemeClr val="bg2"/>
          </a:solidFill>
          <a:ln>
            <a:noFill/>
          </a:ln>
          <a:effectLst>
            <a:outerShdw algn="ctr" blurRad="635040" rotWithShape="0">
              <a:srgbClr val="898989">
                <a:alpha val="20000"/>
              </a:srgbClr>
            </a:outerShdw>
          </a:effectLst>
        </p:spPr>
        <p:style>
          <a:lnRef idx="2">
            <a:schemeClr val="accent1">
              <a:shade val="50000"/>
            </a:schemeClr>
          </a:lnRef>
          <a:fillRef idx="1">
            <a:schemeClr val="accent1"/>
          </a:fillRef>
          <a:effectRef idx="0">
            <a:schemeClr val="accent1"/>
          </a:effectRef>
          <a:fontRef idx="minor"/>
        </p:style>
        <p:txBody>
          <a:bodyPr numCol="1" spcCol="0" horzOverflow="overflow" lIns="45720" rIns="45720" tIns="23040" bIns="23040" anchor="ctr">
            <a:noAutofit/>
          </a:bodyPr>
          <a:p>
            <a:pPr algn="ctr" defTabSz="457200">
              <a:lnSpc>
                <a:spcPct val="100000"/>
              </a:lnSpc>
            </a:pPr>
            <a:endParaRPr b="0" lang="en-US" sz="900" spc="-1" strike="noStrike">
              <a:solidFill>
                <a:schemeClr val="lt1"/>
              </a:solidFill>
              <a:latin typeface="Poppins"/>
            </a:endParaRPr>
          </a:p>
        </p:txBody>
      </p:sp>
      <p:sp>
        <p:nvSpPr>
          <p:cNvPr id="249" name="Oval 2"/>
          <p:cNvSpPr/>
          <p:nvPr/>
        </p:nvSpPr>
        <p:spPr>
          <a:xfrm>
            <a:off x="7223040" y="844200"/>
            <a:ext cx="1124280" cy="1124280"/>
          </a:xfrm>
          <a:prstGeom prst="ellipse">
            <a:avLst/>
          </a:prstGeom>
          <a:solidFill>
            <a:srgbClr val="5422c5">
              <a:alpha val="30000"/>
            </a:srgbClr>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457200">
              <a:lnSpc>
                <a:spcPct val="100000"/>
              </a:lnSpc>
            </a:pPr>
            <a:endParaRPr b="0" lang="en-US" sz="900" spc="-1" strike="noStrike">
              <a:solidFill>
                <a:schemeClr val="lt1"/>
              </a:solidFill>
              <a:latin typeface="Poppins"/>
            </a:endParaRPr>
          </a:p>
        </p:txBody>
      </p:sp>
      <p:sp>
        <p:nvSpPr>
          <p:cNvPr id="250" name="TextBox 3"/>
          <p:cNvSpPr/>
          <p:nvPr/>
        </p:nvSpPr>
        <p:spPr>
          <a:xfrm>
            <a:off x="6423480" y="1146600"/>
            <a:ext cx="4752360" cy="759960"/>
          </a:xfrm>
          <a:prstGeom prst="rect">
            <a:avLst/>
          </a:prstGeom>
          <a:noFill/>
          <a:ln w="0">
            <a:noFill/>
          </a:ln>
        </p:spPr>
        <p:style>
          <a:lnRef idx="0"/>
          <a:fillRef idx="0"/>
          <a:effectRef idx="0"/>
          <a:fontRef idx="minor"/>
        </p:style>
        <p:txBody>
          <a:bodyPr lIns="90000" rIns="90000" tIns="45000" bIns="45000" anchor="b">
            <a:spAutoFit/>
          </a:bodyPr>
          <a:p>
            <a:pPr algn="ctr" defTabSz="457200">
              <a:lnSpc>
                <a:spcPct val="100000"/>
              </a:lnSpc>
            </a:pPr>
            <a:r>
              <a:rPr b="1" lang="cs-CZ" sz="4400" spc="-1" strike="noStrike">
                <a:solidFill>
                  <a:schemeClr val="dk1"/>
                </a:solidFill>
                <a:latin typeface="Gill Sans MT"/>
              </a:rPr>
              <a:t>Příspěvek na péči</a:t>
            </a:r>
            <a:endParaRPr b="0" lang="cs-CZ" sz="4400" spc="-1" strike="noStrike">
              <a:solidFill>
                <a:srgbClr val="000000"/>
              </a:solidFill>
              <a:latin typeface="Arial"/>
            </a:endParaRPr>
          </a:p>
        </p:txBody>
      </p:sp>
      <p:sp>
        <p:nvSpPr>
          <p:cNvPr id="251" name="TextBox 5"/>
          <p:cNvSpPr/>
          <p:nvPr/>
        </p:nvSpPr>
        <p:spPr>
          <a:xfrm>
            <a:off x="6423480" y="2912040"/>
            <a:ext cx="4752720" cy="3106800"/>
          </a:xfrm>
          <a:prstGeom prst="rect">
            <a:avLst/>
          </a:prstGeom>
          <a:noFill/>
          <a:ln w="0">
            <a:noFill/>
          </a:ln>
        </p:spPr>
        <p:style>
          <a:lnRef idx="0"/>
          <a:fillRef idx="0"/>
          <a:effectRef idx="0"/>
          <a:fontRef idx="minor"/>
        </p:style>
        <p:txBody>
          <a:bodyPr lIns="90000" rIns="90000" tIns="45000" bIns="45000" anchor="ctr">
            <a:spAutoFit/>
          </a:bodyPr>
          <a:p>
            <a:pPr marL="285840" indent="-285840" defTabSz="457200">
              <a:lnSpc>
                <a:spcPct val="100000"/>
              </a:lnSpc>
              <a:buClr>
                <a:srgbClr val="000000"/>
              </a:buClr>
              <a:buFont typeface="Arial"/>
              <a:buChar char="•"/>
            </a:pPr>
            <a:r>
              <a:rPr b="0" lang="cs-CZ" sz="1800" spc="-1" strike="noStrike">
                <a:solidFill>
                  <a:schemeClr val="dk1"/>
                </a:solidFill>
                <a:latin typeface="Gill Sans MT"/>
              </a:rPr>
              <a:t>Náleží lidem starším 1 roku, kteří jsou z důvodu nepříznivého zdravotního stavu závislí na pomoci jiné osoby, a to v oblasti běžné denní péče o vlastní osobu a v soběstačnosti. </a:t>
            </a:r>
            <a:endParaRPr b="0" lang="cs-CZ" sz="1800" spc="-1" strike="noStrike">
              <a:solidFill>
                <a:srgbClr val="000000"/>
              </a:solidFill>
              <a:latin typeface="Arial"/>
            </a:endParaRPr>
          </a:p>
          <a:p>
            <a:pPr marL="285840" indent="-285840" defTabSz="457200">
              <a:lnSpc>
                <a:spcPct val="100000"/>
              </a:lnSpc>
              <a:buClr>
                <a:srgbClr val="000000"/>
              </a:buClr>
              <a:buFont typeface="Arial"/>
              <a:buChar char="•"/>
            </a:pPr>
            <a:r>
              <a:rPr b="0" lang="cs-CZ" sz="1800" spc="-1" strike="noStrike">
                <a:solidFill>
                  <a:schemeClr val="dk1"/>
                </a:solidFill>
                <a:latin typeface="Gill Sans MT"/>
              </a:rPr>
              <a:t>Z poskytnutého příspěvku na péči pak tyto osoby hradí pomoc, kterou jim může dle poskytovat osoba blízká, asistent sociální péče, registrovaný poskytovatel sociálních služeb, zařízení pro děti vyžadující okamžitou pomoc, dětský domov nebo speciální lůžkové zdravotnické zařízení hospicového typu.</a:t>
            </a:r>
            <a:endParaRPr b="0" lang="cs-CZ" sz="1800" spc="-1" strike="noStrike">
              <a:solidFill>
                <a:srgbClr val="000000"/>
              </a:solidFill>
              <a:latin typeface="Arial"/>
            </a:endParaRPr>
          </a:p>
        </p:txBody>
      </p:sp>
      <p:pic>
        <p:nvPicPr>
          <p:cNvPr id="252" name="Obrázek 7" descr=""/>
          <p:cNvPicPr/>
          <p:nvPr/>
        </p:nvPicPr>
        <p:blipFill>
          <a:blip r:embed="rId1"/>
          <a:stretch/>
        </p:blipFill>
        <p:spPr>
          <a:xfrm>
            <a:off x="1109880" y="1168560"/>
            <a:ext cx="3150720" cy="4609800"/>
          </a:xfrm>
          <a:prstGeom prst="rect">
            <a:avLst/>
          </a:prstGeom>
          <a:ln w="0">
            <a:noFill/>
          </a:ln>
        </p:spPr>
      </p:pic>
      <p:sp>
        <p:nvSpPr>
          <p:cNvPr id="253" name="Zástupný symbol obrázku 6"/>
          <p:cNvSpPr/>
          <p:nvPr/>
        </p:nvSpPr>
        <p:spPr>
          <a:xfrm>
            <a:off x="0" y="0"/>
            <a:ext cx="4906440" cy="6857640"/>
          </a:xfrm>
          <a:custGeom>
            <a:avLst/>
            <a:gdLst>
              <a:gd name="textAreaLeft" fmla="*/ 0 w 4906440"/>
              <a:gd name="textAreaRight" fmla="*/ 4906800 w 4906440"/>
              <a:gd name="textAreaTop" fmla="*/ 0 h 6857640"/>
              <a:gd name="textAreaBottom" fmla="*/ 6858000 h 6857640"/>
            </a:gdLst>
            <a:ahLst/>
            <a:rect l="textAreaLeft" t="textAreaTop" r="textAreaRight" b="textAreaBottom"/>
            <a:pathLst>
              <a:path w="9810749" h="13715999">
                <a:moveTo>
                  <a:pt x="2499956" y="0"/>
                </a:moveTo>
                <a:lnTo>
                  <a:pt x="8323390" y="0"/>
                </a:lnTo>
                <a:lnTo>
                  <a:pt x="8379367" y="50185"/>
                </a:lnTo>
                <a:cubicBezTo>
                  <a:pt x="9778502" y="1393911"/>
                  <a:pt x="10289371" y="3716402"/>
                  <a:pt x="9288339" y="5720798"/>
                </a:cubicBezTo>
                <a:cubicBezTo>
                  <a:pt x="7886393" y="8527167"/>
                  <a:pt x="10806957" y="10914948"/>
                  <a:pt x="8630311" y="13698167"/>
                </a:cubicBezTo>
                <a:lnTo>
                  <a:pt x="8615327" y="13715999"/>
                </a:lnTo>
                <a:lnTo>
                  <a:pt x="3441992" y="13715999"/>
                </a:lnTo>
                <a:lnTo>
                  <a:pt x="3318247" y="13592835"/>
                </a:lnTo>
                <a:cubicBezTo>
                  <a:pt x="2379913" y="12680792"/>
                  <a:pt x="1528169" y="12133652"/>
                  <a:pt x="295523" y="12067053"/>
                </a:cubicBezTo>
                <a:lnTo>
                  <a:pt x="0" y="12060915"/>
                </a:lnTo>
                <a:lnTo>
                  <a:pt x="0" y="3018769"/>
                </a:lnTo>
                <a:lnTo>
                  <a:pt x="170603" y="2818167"/>
                </a:lnTo>
                <a:cubicBezTo>
                  <a:pt x="1024765" y="1772550"/>
                  <a:pt x="1579903" y="785682"/>
                  <a:pt x="2419785" y="62853"/>
                </a:cubicBezTo>
                <a:close/>
              </a:path>
            </a:pathLst>
          </a:custGeom>
          <a:blipFill rotWithShape="0">
            <a:blip r:embed="rId2"/>
            <a:srcRect/>
            <a:stretch/>
          </a:blipFill>
          <a:ln w="0">
            <a:noFill/>
          </a:ln>
          <a:effectLst>
            <a:outerShdw algn="ctr" blurRad="635040" rotWithShape="0">
              <a:srgbClr val="a4a4a4">
                <a:alpha val="20000"/>
              </a:srgbClr>
            </a:outerShdw>
          </a:effectLst>
        </p:spPr>
        <p:style>
          <a:lnRef idx="0"/>
          <a:fillRef idx="0"/>
          <a:effectRef idx="0"/>
          <a:fontRef idx="minor"/>
        </p:style>
        <p:txBody>
          <a:bodyPr lIns="90000" rIns="90000" tIns="45000" bIns="45000" anchor="t">
            <a:noAutofit/>
          </a:bodyPr>
          <a:p>
            <a:endParaRPr b="0" lang="cs-CZ" sz="18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2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54" name="Picture Placeholder 4"/>
          <p:cNvSpPr/>
          <p:nvPr/>
        </p:nvSpPr>
        <p:spPr>
          <a:xfrm>
            <a:off x="1440" y="0"/>
            <a:ext cx="4905000" cy="6857640"/>
          </a:xfrm>
          <a:custGeom>
            <a:avLst/>
            <a:gdLst>
              <a:gd name="textAreaLeft" fmla="*/ 0 w 4905000"/>
              <a:gd name="textAreaRight" fmla="*/ 4905360 w 4905000"/>
              <a:gd name="textAreaTop" fmla="*/ 0 h 6857640"/>
              <a:gd name="textAreaBottom" fmla="*/ 6858000 h 6857640"/>
            </a:gdLst>
            <a:ahLst/>
            <a:rect l="textAreaLeft" t="textAreaTop" r="textAreaRight" b="textAreaBottom"/>
            <a:pathLst>
              <a:path w="9810749" h="13715999">
                <a:moveTo>
                  <a:pt x="2499956" y="0"/>
                </a:moveTo>
                <a:lnTo>
                  <a:pt x="8323390" y="0"/>
                </a:lnTo>
                <a:lnTo>
                  <a:pt x="8379367" y="50185"/>
                </a:lnTo>
                <a:cubicBezTo>
                  <a:pt x="9778502" y="1393911"/>
                  <a:pt x="10289371" y="3716402"/>
                  <a:pt x="9288339" y="5720798"/>
                </a:cubicBezTo>
                <a:cubicBezTo>
                  <a:pt x="7886393" y="8527167"/>
                  <a:pt x="10806957" y="10914948"/>
                  <a:pt x="8630311" y="13698167"/>
                </a:cubicBezTo>
                <a:lnTo>
                  <a:pt x="8615327" y="13715999"/>
                </a:lnTo>
                <a:lnTo>
                  <a:pt x="3441992" y="13715999"/>
                </a:lnTo>
                <a:lnTo>
                  <a:pt x="3318247" y="13592835"/>
                </a:lnTo>
                <a:cubicBezTo>
                  <a:pt x="2379913" y="12680792"/>
                  <a:pt x="1528169" y="12133652"/>
                  <a:pt x="295523" y="12067053"/>
                </a:cubicBezTo>
                <a:lnTo>
                  <a:pt x="0" y="12060915"/>
                </a:lnTo>
                <a:lnTo>
                  <a:pt x="0" y="3018769"/>
                </a:lnTo>
                <a:lnTo>
                  <a:pt x="170603" y="2818167"/>
                </a:lnTo>
                <a:cubicBezTo>
                  <a:pt x="1024765" y="1772550"/>
                  <a:pt x="1579903" y="785682"/>
                  <a:pt x="2419785" y="62853"/>
                </a:cubicBezTo>
                <a:close/>
              </a:path>
            </a:pathLst>
          </a:custGeom>
          <a:solidFill>
            <a:schemeClr val="bg2">
              <a:lumMod val="95000"/>
            </a:schemeClr>
          </a:solidFill>
          <a:ln w="0">
            <a:noFill/>
          </a:ln>
        </p:spPr>
        <p:style>
          <a:lnRef idx="0"/>
          <a:fillRef idx="0"/>
          <a:effectRef idx="0"/>
          <a:fontRef idx="minor"/>
        </p:style>
        <p:txBody>
          <a:bodyPr lIns="90000" rIns="90000" tIns="45000" bIns="45000" anchor="t">
            <a:noAutofit/>
          </a:bodyPr>
          <a:p>
            <a:endParaRPr b="0" lang="cs-CZ" sz="1800" spc="-1" strike="noStrike">
              <a:solidFill>
                <a:srgbClr val="000000"/>
              </a:solidFill>
              <a:latin typeface="Arial"/>
            </a:endParaRPr>
          </a:p>
        </p:txBody>
      </p:sp>
      <p:sp>
        <p:nvSpPr>
          <p:cNvPr id="255" name="Rounded Rectangle 13"/>
          <p:cNvSpPr/>
          <p:nvPr/>
        </p:nvSpPr>
        <p:spPr>
          <a:xfrm>
            <a:off x="6423480" y="2600640"/>
            <a:ext cx="4752360" cy="3412800"/>
          </a:xfrm>
          <a:prstGeom prst="roundRect">
            <a:avLst>
              <a:gd name="adj" fmla="val 8405"/>
            </a:avLst>
          </a:prstGeom>
          <a:solidFill>
            <a:schemeClr val="bg2"/>
          </a:solidFill>
          <a:ln>
            <a:noFill/>
          </a:ln>
          <a:effectLst>
            <a:outerShdw algn="ctr" blurRad="635040" rotWithShape="0">
              <a:srgbClr val="898989">
                <a:alpha val="20000"/>
              </a:srgbClr>
            </a:outerShdw>
          </a:effectLst>
        </p:spPr>
        <p:style>
          <a:lnRef idx="2">
            <a:schemeClr val="accent1">
              <a:shade val="50000"/>
            </a:schemeClr>
          </a:lnRef>
          <a:fillRef idx="1">
            <a:schemeClr val="accent1"/>
          </a:fillRef>
          <a:effectRef idx="0">
            <a:schemeClr val="accent1"/>
          </a:effectRef>
          <a:fontRef idx="minor"/>
        </p:style>
        <p:txBody>
          <a:bodyPr numCol="1" spcCol="0" horzOverflow="overflow" lIns="45720" rIns="45720" tIns="23040" bIns="23040" anchor="ctr">
            <a:noAutofit/>
          </a:bodyPr>
          <a:p>
            <a:pPr algn="ctr" defTabSz="457200">
              <a:lnSpc>
                <a:spcPct val="100000"/>
              </a:lnSpc>
            </a:pPr>
            <a:endParaRPr b="0" lang="en-US" sz="900" spc="-1" strike="noStrike">
              <a:solidFill>
                <a:schemeClr val="lt1"/>
              </a:solidFill>
              <a:latin typeface="Poppins"/>
            </a:endParaRPr>
          </a:p>
        </p:txBody>
      </p:sp>
      <p:sp>
        <p:nvSpPr>
          <p:cNvPr id="256" name="Oval 2"/>
          <p:cNvSpPr/>
          <p:nvPr/>
        </p:nvSpPr>
        <p:spPr>
          <a:xfrm>
            <a:off x="7223040" y="844200"/>
            <a:ext cx="1124280" cy="1124280"/>
          </a:xfrm>
          <a:prstGeom prst="ellipse">
            <a:avLst/>
          </a:prstGeom>
          <a:solidFill>
            <a:srgbClr val="5422c5">
              <a:alpha val="30000"/>
            </a:srgbClr>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457200">
              <a:lnSpc>
                <a:spcPct val="100000"/>
              </a:lnSpc>
            </a:pPr>
            <a:endParaRPr b="0" lang="en-US" sz="900" spc="-1" strike="noStrike">
              <a:solidFill>
                <a:schemeClr val="lt1"/>
              </a:solidFill>
              <a:latin typeface="Poppins"/>
            </a:endParaRPr>
          </a:p>
        </p:txBody>
      </p:sp>
      <p:sp>
        <p:nvSpPr>
          <p:cNvPr id="257" name="TextBox 3"/>
          <p:cNvSpPr/>
          <p:nvPr/>
        </p:nvSpPr>
        <p:spPr>
          <a:xfrm>
            <a:off x="6423480" y="1146600"/>
            <a:ext cx="4752360" cy="759960"/>
          </a:xfrm>
          <a:prstGeom prst="rect">
            <a:avLst/>
          </a:prstGeom>
          <a:noFill/>
          <a:ln w="0">
            <a:noFill/>
          </a:ln>
        </p:spPr>
        <p:style>
          <a:lnRef idx="0"/>
          <a:fillRef idx="0"/>
          <a:effectRef idx="0"/>
          <a:fontRef idx="minor"/>
        </p:style>
        <p:txBody>
          <a:bodyPr lIns="90000" rIns="90000" tIns="45000" bIns="45000" anchor="b">
            <a:spAutoFit/>
          </a:bodyPr>
          <a:p>
            <a:pPr algn="ctr" defTabSz="457200">
              <a:lnSpc>
                <a:spcPct val="100000"/>
              </a:lnSpc>
            </a:pPr>
            <a:r>
              <a:rPr b="1" lang="cs-CZ" sz="4400" spc="-1" strike="noStrike">
                <a:solidFill>
                  <a:schemeClr val="dk1"/>
                </a:solidFill>
                <a:latin typeface="Gill Sans MT"/>
              </a:rPr>
              <a:t>Příspěvek na péči</a:t>
            </a:r>
            <a:endParaRPr b="0" lang="cs-CZ" sz="4400" spc="-1" strike="noStrike">
              <a:solidFill>
                <a:srgbClr val="000000"/>
              </a:solidFill>
              <a:latin typeface="Arial"/>
            </a:endParaRPr>
          </a:p>
        </p:txBody>
      </p:sp>
      <p:sp>
        <p:nvSpPr>
          <p:cNvPr id="258" name="TextBox 5"/>
          <p:cNvSpPr/>
          <p:nvPr/>
        </p:nvSpPr>
        <p:spPr>
          <a:xfrm>
            <a:off x="6423480" y="3597840"/>
            <a:ext cx="4752720" cy="1735200"/>
          </a:xfrm>
          <a:prstGeom prst="rect">
            <a:avLst/>
          </a:prstGeom>
          <a:noFill/>
          <a:ln w="0">
            <a:noFill/>
          </a:ln>
        </p:spPr>
        <p:style>
          <a:lnRef idx="0"/>
          <a:fillRef idx="0"/>
          <a:effectRef idx="0"/>
          <a:fontRef idx="minor"/>
        </p:style>
        <p:txBody>
          <a:bodyPr lIns="90000" rIns="90000" tIns="45000" bIns="45000" anchor="ctr">
            <a:spAutoFit/>
          </a:bodyPr>
          <a:p>
            <a:pPr marL="285840" indent="-285840" defTabSz="457200">
              <a:lnSpc>
                <a:spcPct val="100000"/>
              </a:lnSpc>
              <a:buClr>
                <a:srgbClr val="000000"/>
              </a:buClr>
              <a:buFont typeface="Arial"/>
              <a:buChar char="•"/>
            </a:pPr>
            <a:r>
              <a:rPr b="0" lang="cs-CZ" sz="1800" spc="-1" strike="noStrike">
                <a:solidFill>
                  <a:schemeClr val="dk1"/>
                </a:solidFill>
                <a:latin typeface="Gill Sans MT"/>
              </a:rPr>
              <a:t>Pravidelná opakující se dávka</a:t>
            </a:r>
            <a:endParaRPr b="0" lang="cs-CZ" sz="1800" spc="-1" strike="noStrike">
              <a:solidFill>
                <a:srgbClr val="000000"/>
              </a:solidFill>
              <a:latin typeface="Arial"/>
            </a:endParaRPr>
          </a:p>
          <a:p>
            <a:pPr marL="285840" indent="-285840" defTabSz="457200">
              <a:lnSpc>
                <a:spcPct val="100000"/>
              </a:lnSpc>
              <a:buClr>
                <a:srgbClr val="000000"/>
              </a:buClr>
              <a:buFont typeface="Arial"/>
              <a:buChar char="•"/>
            </a:pPr>
            <a:r>
              <a:rPr b="0" lang="cs-CZ" sz="1800" spc="-1" strike="noStrike">
                <a:solidFill>
                  <a:schemeClr val="dk1"/>
                </a:solidFill>
                <a:latin typeface="Gill Sans MT"/>
              </a:rPr>
              <a:t>Pro přiznání příspěvku na péči se posuzuje zdravotní stav pro 10 základních životních potřeb</a:t>
            </a:r>
            <a:endParaRPr b="0" lang="cs-CZ" sz="1800" spc="-1" strike="noStrike">
              <a:solidFill>
                <a:srgbClr val="000000"/>
              </a:solidFill>
              <a:latin typeface="Arial"/>
            </a:endParaRPr>
          </a:p>
          <a:p>
            <a:pPr marL="285840" indent="-285840" defTabSz="457200">
              <a:lnSpc>
                <a:spcPct val="100000"/>
              </a:lnSpc>
              <a:buClr>
                <a:srgbClr val="000000"/>
              </a:buClr>
              <a:buFont typeface="Arial"/>
              <a:buChar char="•"/>
            </a:pPr>
            <a:r>
              <a:rPr b="0" lang="cs-CZ" sz="1800" spc="-1" strike="noStrike">
                <a:solidFill>
                  <a:schemeClr val="dk1"/>
                </a:solidFill>
                <a:latin typeface="Gill Sans MT"/>
              </a:rPr>
              <a:t>Zahájení na základě písemné žádosti na ÚP –&gt; soc. šetření v přirozeném soc. prostředí</a:t>
            </a:r>
            <a:endParaRPr b="0" lang="cs-CZ" sz="1800" spc="-1" strike="noStrike">
              <a:solidFill>
                <a:srgbClr val="000000"/>
              </a:solidFill>
              <a:latin typeface="Arial"/>
            </a:endParaRPr>
          </a:p>
        </p:txBody>
      </p:sp>
      <p:pic>
        <p:nvPicPr>
          <p:cNvPr id="259" name="Obrázek 7" descr=""/>
          <p:cNvPicPr/>
          <p:nvPr/>
        </p:nvPicPr>
        <p:blipFill>
          <a:blip r:embed="rId1"/>
          <a:stretch/>
        </p:blipFill>
        <p:spPr>
          <a:xfrm>
            <a:off x="1109880" y="1168560"/>
            <a:ext cx="3150720" cy="4609800"/>
          </a:xfrm>
          <a:prstGeom prst="rect">
            <a:avLst/>
          </a:prstGeom>
          <a:ln w="0">
            <a:noFill/>
          </a:ln>
        </p:spPr>
      </p:pic>
      <p:pic>
        <p:nvPicPr>
          <p:cNvPr id="260" name="Zástupný symbol obrázku 1" descr=""/>
          <p:cNvPicPr/>
          <p:nvPr/>
        </p:nvPicPr>
        <p:blipFill>
          <a:blip r:embed="rId2"/>
          <a:srcRect l="-239507" t="-457188" r="-239507" b="-457188"/>
          <a:stretch/>
        </p:blipFill>
        <p:spPr>
          <a:xfrm>
            <a:off x="0" y="0"/>
            <a:ext cx="4906440" cy="6857640"/>
          </a:xfrm>
          <a:prstGeom prst="rect">
            <a:avLst/>
          </a:prstGeom>
          <a:ln w="0">
            <a:noFill/>
          </a:ln>
          <a:effectLst>
            <a:outerShdw algn="ctr" blurRad="635040" rotWithShape="0">
              <a:srgbClr val="a4a4a4">
                <a:alpha val="20000"/>
              </a:srgbClr>
            </a:outerShdw>
          </a:effectLst>
        </p:spPr>
      </p:pic>
      <p:pic>
        <p:nvPicPr>
          <p:cNvPr id="261" name="Obrázek 9" descr=""/>
          <p:cNvPicPr/>
          <p:nvPr/>
        </p:nvPicPr>
        <p:blipFill>
          <a:blip r:embed="rId3"/>
          <a:stretch/>
        </p:blipFill>
        <p:spPr>
          <a:xfrm>
            <a:off x="0" y="3213720"/>
            <a:ext cx="6258600" cy="1580040"/>
          </a:xfrm>
          <a:prstGeom prst="rect">
            <a:avLst/>
          </a:prstGeom>
          <a:ln w="0">
            <a:noFill/>
          </a:ln>
        </p:spPr>
      </p:pic>
    </p:spTree>
  </p:cSld>
  <mc:AlternateContent>
    <mc:Choice Requires="p14">
      <p:transition spd="slow" p14:dur="2000"/>
    </mc:Choice>
    <mc:Fallback>
      <p:transition spd="slow"/>
    </mc:Fallback>
  </mc:AlternateContent>
</p:sld>
</file>

<file path=ppt/slides/slide2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62" name="Picture Placeholder 4"/>
          <p:cNvSpPr/>
          <p:nvPr/>
        </p:nvSpPr>
        <p:spPr>
          <a:xfrm>
            <a:off x="1440" y="0"/>
            <a:ext cx="4905000" cy="6857640"/>
          </a:xfrm>
          <a:custGeom>
            <a:avLst/>
            <a:gdLst>
              <a:gd name="textAreaLeft" fmla="*/ 0 w 4905000"/>
              <a:gd name="textAreaRight" fmla="*/ 4905360 w 4905000"/>
              <a:gd name="textAreaTop" fmla="*/ 0 h 6857640"/>
              <a:gd name="textAreaBottom" fmla="*/ 6858000 h 6857640"/>
            </a:gdLst>
            <a:ahLst/>
            <a:rect l="textAreaLeft" t="textAreaTop" r="textAreaRight" b="textAreaBottom"/>
            <a:pathLst>
              <a:path w="9810749" h="13715999">
                <a:moveTo>
                  <a:pt x="2499956" y="0"/>
                </a:moveTo>
                <a:lnTo>
                  <a:pt x="8323390" y="0"/>
                </a:lnTo>
                <a:lnTo>
                  <a:pt x="8379367" y="50185"/>
                </a:lnTo>
                <a:cubicBezTo>
                  <a:pt x="9778502" y="1393911"/>
                  <a:pt x="10289371" y="3716402"/>
                  <a:pt x="9288339" y="5720798"/>
                </a:cubicBezTo>
                <a:cubicBezTo>
                  <a:pt x="7886393" y="8527167"/>
                  <a:pt x="10806957" y="10914948"/>
                  <a:pt x="8630311" y="13698167"/>
                </a:cubicBezTo>
                <a:lnTo>
                  <a:pt x="8615327" y="13715999"/>
                </a:lnTo>
                <a:lnTo>
                  <a:pt x="3441992" y="13715999"/>
                </a:lnTo>
                <a:lnTo>
                  <a:pt x="3318247" y="13592835"/>
                </a:lnTo>
                <a:cubicBezTo>
                  <a:pt x="2379913" y="12680792"/>
                  <a:pt x="1528169" y="12133652"/>
                  <a:pt x="295523" y="12067053"/>
                </a:cubicBezTo>
                <a:lnTo>
                  <a:pt x="0" y="12060915"/>
                </a:lnTo>
                <a:lnTo>
                  <a:pt x="0" y="3018769"/>
                </a:lnTo>
                <a:lnTo>
                  <a:pt x="170603" y="2818167"/>
                </a:lnTo>
                <a:cubicBezTo>
                  <a:pt x="1024765" y="1772550"/>
                  <a:pt x="1579903" y="785682"/>
                  <a:pt x="2419785" y="62853"/>
                </a:cubicBezTo>
                <a:close/>
              </a:path>
            </a:pathLst>
          </a:custGeom>
          <a:solidFill>
            <a:schemeClr val="bg2">
              <a:lumMod val="95000"/>
            </a:schemeClr>
          </a:solidFill>
          <a:ln w="0">
            <a:noFill/>
          </a:ln>
        </p:spPr>
        <p:style>
          <a:lnRef idx="0"/>
          <a:fillRef idx="0"/>
          <a:effectRef idx="0"/>
          <a:fontRef idx="minor"/>
        </p:style>
        <p:txBody>
          <a:bodyPr lIns="90000" rIns="90000" tIns="45000" bIns="45000" anchor="t">
            <a:noAutofit/>
          </a:bodyPr>
          <a:p>
            <a:endParaRPr b="0" lang="cs-CZ" sz="1800" spc="-1" strike="noStrike">
              <a:solidFill>
                <a:srgbClr val="000000"/>
              </a:solidFill>
              <a:latin typeface="Arial"/>
            </a:endParaRPr>
          </a:p>
        </p:txBody>
      </p:sp>
      <p:sp>
        <p:nvSpPr>
          <p:cNvPr id="263" name="Rounded Rectangle 13"/>
          <p:cNvSpPr/>
          <p:nvPr/>
        </p:nvSpPr>
        <p:spPr>
          <a:xfrm>
            <a:off x="6423480" y="2600640"/>
            <a:ext cx="4752360" cy="3412800"/>
          </a:xfrm>
          <a:prstGeom prst="roundRect">
            <a:avLst>
              <a:gd name="adj" fmla="val 8405"/>
            </a:avLst>
          </a:prstGeom>
          <a:solidFill>
            <a:schemeClr val="bg2"/>
          </a:solidFill>
          <a:ln>
            <a:noFill/>
          </a:ln>
          <a:effectLst>
            <a:outerShdw algn="ctr" blurRad="635040" rotWithShape="0">
              <a:srgbClr val="898989">
                <a:alpha val="20000"/>
              </a:srgbClr>
            </a:outerShdw>
          </a:effectLst>
        </p:spPr>
        <p:style>
          <a:lnRef idx="2">
            <a:schemeClr val="accent1">
              <a:shade val="50000"/>
            </a:schemeClr>
          </a:lnRef>
          <a:fillRef idx="1">
            <a:schemeClr val="accent1"/>
          </a:fillRef>
          <a:effectRef idx="0">
            <a:schemeClr val="accent1"/>
          </a:effectRef>
          <a:fontRef idx="minor"/>
        </p:style>
        <p:txBody>
          <a:bodyPr numCol="1" spcCol="0" horzOverflow="overflow" lIns="45720" rIns="45720" tIns="23040" bIns="23040" anchor="ctr">
            <a:noAutofit/>
          </a:bodyPr>
          <a:p>
            <a:pPr algn="ctr" defTabSz="457200">
              <a:lnSpc>
                <a:spcPct val="100000"/>
              </a:lnSpc>
            </a:pPr>
            <a:endParaRPr b="0" lang="en-US" sz="900" spc="-1" strike="noStrike">
              <a:solidFill>
                <a:schemeClr val="lt1"/>
              </a:solidFill>
              <a:latin typeface="Poppins"/>
            </a:endParaRPr>
          </a:p>
        </p:txBody>
      </p:sp>
      <p:sp>
        <p:nvSpPr>
          <p:cNvPr id="264" name="Oval 2"/>
          <p:cNvSpPr/>
          <p:nvPr/>
        </p:nvSpPr>
        <p:spPr>
          <a:xfrm>
            <a:off x="7223040" y="844200"/>
            <a:ext cx="1124280" cy="1124280"/>
          </a:xfrm>
          <a:prstGeom prst="ellipse">
            <a:avLst/>
          </a:prstGeom>
          <a:solidFill>
            <a:srgbClr val="5422c5">
              <a:alpha val="30000"/>
            </a:srgbClr>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457200">
              <a:lnSpc>
                <a:spcPct val="100000"/>
              </a:lnSpc>
            </a:pPr>
            <a:endParaRPr b="0" lang="en-US" sz="900" spc="-1" strike="noStrike">
              <a:solidFill>
                <a:schemeClr val="lt1"/>
              </a:solidFill>
              <a:latin typeface="Poppins"/>
            </a:endParaRPr>
          </a:p>
        </p:txBody>
      </p:sp>
      <p:sp>
        <p:nvSpPr>
          <p:cNvPr id="265" name="TextBox 3"/>
          <p:cNvSpPr/>
          <p:nvPr/>
        </p:nvSpPr>
        <p:spPr>
          <a:xfrm>
            <a:off x="6423480" y="1146600"/>
            <a:ext cx="4752360" cy="759960"/>
          </a:xfrm>
          <a:prstGeom prst="rect">
            <a:avLst/>
          </a:prstGeom>
          <a:noFill/>
          <a:ln w="0">
            <a:noFill/>
          </a:ln>
        </p:spPr>
        <p:style>
          <a:lnRef idx="0"/>
          <a:fillRef idx="0"/>
          <a:effectRef idx="0"/>
          <a:fontRef idx="minor"/>
        </p:style>
        <p:txBody>
          <a:bodyPr lIns="90000" rIns="90000" tIns="45000" bIns="45000" anchor="b">
            <a:spAutoFit/>
          </a:bodyPr>
          <a:p>
            <a:pPr algn="ctr" defTabSz="457200">
              <a:lnSpc>
                <a:spcPct val="100000"/>
              </a:lnSpc>
            </a:pPr>
            <a:r>
              <a:rPr b="1" lang="cs-CZ" sz="4400" spc="-1" strike="noStrike">
                <a:solidFill>
                  <a:schemeClr val="dk1"/>
                </a:solidFill>
                <a:latin typeface="Gill Sans MT"/>
              </a:rPr>
              <a:t>Příspěvek na péči</a:t>
            </a:r>
            <a:endParaRPr b="0" lang="cs-CZ" sz="4400" spc="-1" strike="noStrike">
              <a:solidFill>
                <a:srgbClr val="000000"/>
              </a:solidFill>
              <a:latin typeface="Arial"/>
            </a:endParaRPr>
          </a:p>
        </p:txBody>
      </p:sp>
      <p:sp>
        <p:nvSpPr>
          <p:cNvPr id="266" name="TextBox 5"/>
          <p:cNvSpPr/>
          <p:nvPr/>
        </p:nvSpPr>
        <p:spPr>
          <a:xfrm>
            <a:off x="6423480" y="2896200"/>
            <a:ext cx="4752720" cy="3138480"/>
          </a:xfrm>
          <a:prstGeom prst="rect">
            <a:avLst/>
          </a:prstGeom>
          <a:noFill/>
          <a:ln w="0">
            <a:noFill/>
          </a:ln>
        </p:spPr>
        <p:style>
          <a:lnRef idx="0"/>
          <a:fillRef idx="0"/>
          <a:effectRef idx="0"/>
          <a:fontRef idx="minor"/>
        </p:style>
        <p:txBody>
          <a:bodyPr lIns="90000" rIns="90000" tIns="45000" bIns="45000" anchor="ctr">
            <a:spAutoFit/>
          </a:bodyPr>
          <a:p>
            <a:pPr marL="285840" indent="-285840" defTabSz="457200">
              <a:lnSpc>
                <a:spcPct val="100000"/>
              </a:lnSpc>
              <a:buClr>
                <a:srgbClr val="000000"/>
              </a:buClr>
              <a:buFont typeface="Arial"/>
              <a:buChar char="•"/>
            </a:pPr>
            <a:r>
              <a:rPr b="0" lang="cs-CZ" sz="2000" spc="-1" strike="noStrike">
                <a:solidFill>
                  <a:schemeClr val="dk1"/>
                </a:solidFill>
                <a:latin typeface="Gill Sans MT"/>
              </a:rPr>
              <a:t>Výše příspěvku na péči se liší v závislosti na věku a stupni závislosti. </a:t>
            </a:r>
            <a:endParaRPr b="0" lang="cs-CZ" sz="2000" spc="-1" strike="noStrike">
              <a:solidFill>
                <a:srgbClr val="000000"/>
              </a:solidFill>
              <a:latin typeface="Arial"/>
            </a:endParaRPr>
          </a:p>
          <a:p>
            <a:pPr marL="285840" indent="-285840" defTabSz="457200">
              <a:lnSpc>
                <a:spcPct val="100000"/>
              </a:lnSpc>
              <a:buClr>
                <a:srgbClr val="000000"/>
              </a:buClr>
              <a:buFont typeface="Arial"/>
              <a:buChar char="•"/>
            </a:pPr>
            <a:r>
              <a:rPr b="0" lang="cs-CZ" sz="2000" spc="-1" strike="noStrike">
                <a:solidFill>
                  <a:schemeClr val="dk1"/>
                </a:solidFill>
                <a:latin typeface="Gill Sans MT"/>
              </a:rPr>
              <a:t>Schopnost zvládnout péči o vlastní osobu a být soběstačný je u každého člověka různá, proto zákon rozeznává čtyři stupně závislosti na pomoci jiné osoby: </a:t>
            </a:r>
            <a:endParaRPr b="0" lang="cs-CZ" sz="2000" spc="-1" strike="noStrike">
              <a:solidFill>
                <a:srgbClr val="000000"/>
              </a:solidFill>
              <a:latin typeface="Arial"/>
            </a:endParaRPr>
          </a:p>
          <a:p>
            <a:pPr lvl="1" marL="743040" indent="-285840" defTabSz="457200">
              <a:lnSpc>
                <a:spcPct val="100000"/>
              </a:lnSpc>
              <a:buClr>
                <a:srgbClr val="000000"/>
              </a:buClr>
              <a:buFont typeface="Arial"/>
              <a:buChar char="•"/>
            </a:pPr>
            <a:r>
              <a:rPr b="0" lang="cs-CZ" sz="2000" spc="-1" strike="noStrike">
                <a:solidFill>
                  <a:schemeClr val="dk1"/>
                </a:solidFill>
                <a:latin typeface="Gill Sans MT"/>
              </a:rPr>
              <a:t>I  lehká závislost </a:t>
            </a:r>
            <a:endParaRPr b="0" lang="cs-CZ" sz="2000" spc="-1" strike="noStrike">
              <a:solidFill>
                <a:srgbClr val="000000"/>
              </a:solidFill>
              <a:latin typeface="Arial"/>
            </a:endParaRPr>
          </a:p>
          <a:p>
            <a:pPr lvl="1" marL="743040" indent="-285840" defTabSz="457200">
              <a:lnSpc>
                <a:spcPct val="100000"/>
              </a:lnSpc>
              <a:buClr>
                <a:srgbClr val="000000"/>
              </a:buClr>
              <a:buFont typeface="Arial"/>
              <a:buChar char="•"/>
            </a:pPr>
            <a:r>
              <a:rPr b="0" lang="cs-CZ" sz="2000" spc="-1" strike="noStrike">
                <a:solidFill>
                  <a:schemeClr val="dk1"/>
                </a:solidFill>
                <a:latin typeface="Gill Sans MT"/>
              </a:rPr>
              <a:t>II  středně těžká závislost</a:t>
            </a:r>
            <a:endParaRPr b="0" lang="cs-CZ" sz="2000" spc="-1" strike="noStrike">
              <a:solidFill>
                <a:srgbClr val="000000"/>
              </a:solidFill>
              <a:latin typeface="Arial"/>
            </a:endParaRPr>
          </a:p>
          <a:p>
            <a:pPr lvl="1" marL="743040" indent="-285840" defTabSz="457200">
              <a:lnSpc>
                <a:spcPct val="100000"/>
              </a:lnSpc>
              <a:buClr>
                <a:srgbClr val="000000"/>
              </a:buClr>
              <a:buFont typeface="Arial"/>
              <a:buChar char="•"/>
            </a:pPr>
            <a:r>
              <a:rPr b="0" lang="cs-CZ" sz="2000" spc="-1" strike="noStrike">
                <a:solidFill>
                  <a:schemeClr val="dk1"/>
                </a:solidFill>
                <a:latin typeface="Gill Sans MT"/>
              </a:rPr>
              <a:t>III  těžká závislost</a:t>
            </a:r>
            <a:endParaRPr b="0" lang="cs-CZ" sz="2000" spc="-1" strike="noStrike">
              <a:solidFill>
                <a:srgbClr val="000000"/>
              </a:solidFill>
              <a:latin typeface="Arial"/>
            </a:endParaRPr>
          </a:p>
          <a:p>
            <a:pPr lvl="1" marL="743040" indent="-285840" defTabSz="457200">
              <a:lnSpc>
                <a:spcPct val="100000"/>
              </a:lnSpc>
              <a:buClr>
                <a:srgbClr val="000000"/>
              </a:buClr>
              <a:buFont typeface="Arial"/>
              <a:buChar char="•"/>
            </a:pPr>
            <a:r>
              <a:rPr b="0" lang="cs-CZ" sz="2000" spc="-1" strike="noStrike">
                <a:solidFill>
                  <a:schemeClr val="dk1"/>
                </a:solidFill>
                <a:latin typeface="Gill Sans MT"/>
              </a:rPr>
              <a:t>IV  úplná závislost</a:t>
            </a:r>
            <a:endParaRPr b="0" lang="cs-CZ" sz="2000" spc="-1" strike="noStrike">
              <a:solidFill>
                <a:srgbClr val="000000"/>
              </a:solidFill>
              <a:latin typeface="Arial"/>
            </a:endParaRPr>
          </a:p>
        </p:txBody>
      </p:sp>
      <p:pic>
        <p:nvPicPr>
          <p:cNvPr id="267" name="Obrázek 7" descr=""/>
          <p:cNvPicPr/>
          <p:nvPr/>
        </p:nvPicPr>
        <p:blipFill>
          <a:blip r:embed="rId1"/>
          <a:stretch/>
        </p:blipFill>
        <p:spPr>
          <a:xfrm>
            <a:off x="1109880" y="1168560"/>
            <a:ext cx="3150720" cy="4609800"/>
          </a:xfrm>
          <a:prstGeom prst="rect">
            <a:avLst/>
          </a:prstGeom>
          <a:ln w="0">
            <a:noFill/>
          </a:ln>
        </p:spPr>
      </p:pic>
      <p:sp>
        <p:nvSpPr>
          <p:cNvPr id="268" name="Zástupný symbol obrázku 6"/>
          <p:cNvSpPr/>
          <p:nvPr/>
        </p:nvSpPr>
        <p:spPr>
          <a:xfrm>
            <a:off x="0" y="0"/>
            <a:ext cx="4906440" cy="6857640"/>
          </a:xfrm>
          <a:custGeom>
            <a:avLst/>
            <a:gdLst>
              <a:gd name="textAreaLeft" fmla="*/ 0 w 4906440"/>
              <a:gd name="textAreaRight" fmla="*/ 4906800 w 4906440"/>
              <a:gd name="textAreaTop" fmla="*/ 0 h 6857640"/>
              <a:gd name="textAreaBottom" fmla="*/ 6858000 h 6857640"/>
            </a:gdLst>
            <a:ahLst/>
            <a:rect l="textAreaLeft" t="textAreaTop" r="textAreaRight" b="textAreaBottom"/>
            <a:pathLst>
              <a:path w="9810749" h="13715999">
                <a:moveTo>
                  <a:pt x="2499956" y="0"/>
                </a:moveTo>
                <a:lnTo>
                  <a:pt x="8323390" y="0"/>
                </a:lnTo>
                <a:lnTo>
                  <a:pt x="8379367" y="50185"/>
                </a:lnTo>
                <a:cubicBezTo>
                  <a:pt x="9778502" y="1393911"/>
                  <a:pt x="10289371" y="3716402"/>
                  <a:pt x="9288339" y="5720798"/>
                </a:cubicBezTo>
                <a:cubicBezTo>
                  <a:pt x="7886393" y="8527167"/>
                  <a:pt x="10806957" y="10914948"/>
                  <a:pt x="8630311" y="13698167"/>
                </a:cubicBezTo>
                <a:lnTo>
                  <a:pt x="8615327" y="13715999"/>
                </a:lnTo>
                <a:lnTo>
                  <a:pt x="3441992" y="13715999"/>
                </a:lnTo>
                <a:lnTo>
                  <a:pt x="3318247" y="13592835"/>
                </a:lnTo>
                <a:cubicBezTo>
                  <a:pt x="2379913" y="12680792"/>
                  <a:pt x="1528169" y="12133652"/>
                  <a:pt x="295523" y="12067053"/>
                </a:cubicBezTo>
                <a:lnTo>
                  <a:pt x="0" y="12060915"/>
                </a:lnTo>
                <a:lnTo>
                  <a:pt x="0" y="3018769"/>
                </a:lnTo>
                <a:lnTo>
                  <a:pt x="170603" y="2818167"/>
                </a:lnTo>
                <a:cubicBezTo>
                  <a:pt x="1024765" y="1772550"/>
                  <a:pt x="1579903" y="785682"/>
                  <a:pt x="2419785" y="62853"/>
                </a:cubicBezTo>
                <a:close/>
              </a:path>
            </a:pathLst>
          </a:custGeom>
          <a:blipFill rotWithShape="0">
            <a:blip r:embed="rId2"/>
            <a:srcRect/>
            <a:stretch/>
          </a:blipFill>
          <a:ln w="0">
            <a:noFill/>
          </a:ln>
          <a:effectLst>
            <a:outerShdw algn="ctr" blurRad="635040" rotWithShape="0">
              <a:srgbClr val="a4a4a4">
                <a:alpha val="20000"/>
              </a:srgbClr>
            </a:outerShdw>
          </a:effectLst>
        </p:spPr>
        <p:style>
          <a:lnRef idx="0"/>
          <a:fillRef idx="0"/>
          <a:effectRef idx="0"/>
          <a:fontRef idx="minor"/>
        </p:style>
        <p:txBody>
          <a:bodyPr lIns="90000" rIns="90000" tIns="45000" bIns="45000" anchor="t">
            <a:noAutofit/>
          </a:bodyPr>
          <a:p>
            <a:endParaRPr b="0" lang="cs-CZ" sz="18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2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69" name="Picture Placeholder 4"/>
          <p:cNvSpPr/>
          <p:nvPr/>
        </p:nvSpPr>
        <p:spPr>
          <a:xfrm>
            <a:off x="1440" y="0"/>
            <a:ext cx="4905000" cy="6857640"/>
          </a:xfrm>
          <a:custGeom>
            <a:avLst/>
            <a:gdLst>
              <a:gd name="textAreaLeft" fmla="*/ 0 w 4905000"/>
              <a:gd name="textAreaRight" fmla="*/ 4905360 w 4905000"/>
              <a:gd name="textAreaTop" fmla="*/ 0 h 6857640"/>
              <a:gd name="textAreaBottom" fmla="*/ 6858000 h 6857640"/>
            </a:gdLst>
            <a:ahLst/>
            <a:rect l="textAreaLeft" t="textAreaTop" r="textAreaRight" b="textAreaBottom"/>
            <a:pathLst>
              <a:path w="9810749" h="13715999">
                <a:moveTo>
                  <a:pt x="2499956" y="0"/>
                </a:moveTo>
                <a:lnTo>
                  <a:pt x="8323390" y="0"/>
                </a:lnTo>
                <a:lnTo>
                  <a:pt x="8379367" y="50185"/>
                </a:lnTo>
                <a:cubicBezTo>
                  <a:pt x="9778502" y="1393911"/>
                  <a:pt x="10289371" y="3716402"/>
                  <a:pt x="9288339" y="5720798"/>
                </a:cubicBezTo>
                <a:cubicBezTo>
                  <a:pt x="7886393" y="8527167"/>
                  <a:pt x="10806957" y="10914948"/>
                  <a:pt x="8630311" y="13698167"/>
                </a:cubicBezTo>
                <a:lnTo>
                  <a:pt x="8615327" y="13715999"/>
                </a:lnTo>
                <a:lnTo>
                  <a:pt x="3441992" y="13715999"/>
                </a:lnTo>
                <a:lnTo>
                  <a:pt x="3318247" y="13592835"/>
                </a:lnTo>
                <a:cubicBezTo>
                  <a:pt x="2379913" y="12680792"/>
                  <a:pt x="1528169" y="12133652"/>
                  <a:pt x="295523" y="12067053"/>
                </a:cubicBezTo>
                <a:lnTo>
                  <a:pt x="0" y="12060915"/>
                </a:lnTo>
                <a:lnTo>
                  <a:pt x="0" y="3018769"/>
                </a:lnTo>
                <a:lnTo>
                  <a:pt x="170603" y="2818167"/>
                </a:lnTo>
                <a:cubicBezTo>
                  <a:pt x="1024765" y="1772550"/>
                  <a:pt x="1579903" y="785682"/>
                  <a:pt x="2419785" y="62853"/>
                </a:cubicBezTo>
                <a:close/>
              </a:path>
            </a:pathLst>
          </a:custGeom>
          <a:solidFill>
            <a:schemeClr val="bg2">
              <a:lumMod val="95000"/>
            </a:schemeClr>
          </a:solidFill>
          <a:ln w="0">
            <a:noFill/>
          </a:ln>
        </p:spPr>
        <p:style>
          <a:lnRef idx="0"/>
          <a:fillRef idx="0"/>
          <a:effectRef idx="0"/>
          <a:fontRef idx="minor"/>
        </p:style>
        <p:txBody>
          <a:bodyPr lIns="90000" rIns="90000" tIns="45000" bIns="45000" anchor="t">
            <a:noAutofit/>
          </a:bodyPr>
          <a:p>
            <a:endParaRPr b="0" lang="cs-CZ" sz="1800" spc="-1" strike="noStrike">
              <a:solidFill>
                <a:srgbClr val="000000"/>
              </a:solidFill>
              <a:latin typeface="Arial"/>
            </a:endParaRPr>
          </a:p>
        </p:txBody>
      </p:sp>
      <p:sp>
        <p:nvSpPr>
          <p:cNvPr id="270" name="Rounded Rectangle 13"/>
          <p:cNvSpPr/>
          <p:nvPr/>
        </p:nvSpPr>
        <p:spPr>
          <a:xfrm>
            <a:off x="6423480" y="2600640"/>
            <a:ext cx="4752360" cy="3412800"/>
          </a:xfrm>
          <a:prstGeom prst="roundRect">
            <a:avLst>
              <a:gd name="adj" fmla="val 8405"/>
            </a:avLst>
          </a:prstGeom>
          <a:solidFill>
            <a:schemeClr val="bg2"/>
          </a:solidFill>
          <a:ln>
            <a:noFill/>
          </a:ln>
          <a:effectLst>
            <a:outerShdw algn="ctr" blurRad="635040" rotWithShape="0">
              <a:srgbClr val="898989">
                <a:alpha val="20000"/>
              </a:srgbClr>
            </a:outerShdw>
          </a:effectLst>
        </p:spPr>
        <p:style>
          <a:lnRef idx="2">
            <a:schemeClr val="accent1">
              <a:shade val="50000"/>
            </a:schemeClr>
          </a:lnRef>
          <a:fillRef idx="1">
            <a:schemeClr val="accent1"/>
          </a:fillRef>
          <a:effectRef idx="0">
            <a:schemeClr val="accent1"/>
          </a:effectRef>
          <a:fontRef idx="minor"/>
        </p:style>
        <p:txBody>
          <a:bodyPr numCol="1" spcCol="0" horzOverflow="overflow" lIns="45720" rIns="45720" tIns="23040" bIns="23040" anchor="ctr">
            <a:noAutofit/>
          </a:bodyPr>
          <a:p>
            <a:pPr algn="ctr" defTabSz="457200">
              <a:lnSpc>
                <a:spcPct val="100000"/>
              </a:lnSpc>
            </a:pPr>
            <a:endParaRPr b="0" lang="en-US" sz="900" spc="-1" strike="noStrike">
              <a:solidFill>
                <a:schemeClr val="lt1"/>
              </a:solidFill>
              <a:latin typeface="Poppins"/>
            </a:endParaRPr>
          </a:p>
        </p:txBody>
      </p:sp>
      <p:sp>
        <p:nvSpPr>
          <p:cNvPr id="271" name="Oval 2"/>
          <p:cNvSpPr/>
          <p:nvPr/>
        </p:nvSpPr>
        <p:spPr>
          <a:xfrm>
            <a:off x="7223040" y="844200"/>
            <a:ext cx="1124280" cy="1124280"/>
          </a:xfrm>
          <a:prstGeom prst="ellipse">
            <a:avLst/>
          </a:prstGeom>
          <a:solidFill>
            <a:srgbClr val="5422c5">
              <a:alpha val="30000"/>
            </a:srgbClr>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457200">
              <a:lnSpc>
                <a:spcPct val="100000"/>
              </a:lnSpc>
            </a:pPr>
            <a:endParaRPr b="0" lang="en-US" sz="900" spc="-1" strike="noStrike">
              <a:solidFill>
                <a:schemeClr val="lt1"/>
              </a:solidFill>
              <a:latin typeface="Poppins"/>
            </a:endParaRPr>
          </a:p>
        </p:txBody>
      </p:sp>
      <p:sp>
        <p:nvSpPr>
          <p:cNvPr id="272" name="TextBox 3"/>
          <p:cNvSpPr/>
          <p:nvPr/>
        </p:nvSpPr>
        <p:spPr>
          <a:xfrm>
            <a:off x="6423480" y="1146600"/>
            <a:ext cx="4752360" cy="759960"/>
          </a:xfrm>
          <a:prstGeom prst="rect">
            <a:avLst/>
          </a:prstGeom>
          <a:noFill/>
          <a:ln w="0">
            <a:noFill/>
          </a:ln>
        </p:spPr>
        <p:style>
          <a:lnRef idx="0"/>
          <a:fillRef idx="0"/>
          <a:effectRef idx="0"/>
          <a:fontRef idx="minor"/>
        </p:style>
        <p:txBody>
          <a:bodyPr lIns="90000" rIns="90000" tIns="45000" bIns="45000" anchor="b">
            <a:spAutoFit/>
          </a:bodyPr>
          <a:p>
            <a:pPr algn="ctr" defTabSz="457200">
              <a:lnSpc>
                <a:spcPct val="100000"/>
              </a:lnSpc>
            </a:pPr>
            <a:r>
              <a:rPr b="1" lang="cs-CZ" sz="4400" spc="-1" strike="noStrike">
                <a:solidFill>
                  <a:schemeClr val="dk1"/>
                </a:solidFill>
                <a:latin typeface="Gill Sans MT"/>
              </a:rPr>
              <a:t>Podmínky nároku</a:t>
            </a:r>
            <a:endParaRPr b="0" lang="cs-CZ" sz="4400" spc="-1" strike="noStrike">
              <a:solidFill>
                <a:srgbClr val="000000"/>
              </a:solidFill>
              <a:latin typeface="Arial"/>
            </a:endParaRPr>
          </a:p>
        </p:txBody>
      </p:sp>
      <p:sp>
        <p:nvSpPr>
          <p:cNvPr id="273" name="TextBox 5"/>
          <p:cNvSpPr/>
          <p:nvPr/>
        </p:nvSpPr>
        <p:spPr>
          <a:xfrm>
            <a:off x="6423480" y="2958480"/>
            <a:ext cx="4752720" cy="3013920"/>
          </a:xfrm>
          <a:prstGeom prst="rect">
            <a:avLst/>
          </a:prstGeom>
          <a:noFill/>
          <a:ln w="0">
            <a:noFill/>
          </a:ln>
        </p:spPr>
        <p:style>
          <a:lnRef idx="0"/>
          <a:fillRef idx="0"/>
          <a:effectRef idx="0"/>
          <a:fontRef idx="minor"/>
        </p:style>
        <p:txBody>
          <a:bodyPr lIns="90000" rIns="90000" tIns="45000" bIns="45000" anchor="ctr">
            <a:spAutoFit/>
          </a:bodyPr>
          <a:p>
            <a:pPr marL="285840" indent="-285840" defTabSz="457200">
              <a:lnSpc>
                <a:spcPct val="100000"/>
              </a:lnSpc>
              <a:buClr>
                <a:srgbClr val="000000"/>
              </a:buClr>
              <a:buFont typeface="Arial"/>
              <a:buChar char="•"/>
            </a:pPr>
            <a:r>
              <a:rPr b="0" lang="cs-CZ" sz="1600" spc="-1" strike="noStrike">
                <a:solidFill>
                  <a:schemeClr val="dk1"/>
                </a:solidFill>
                <a:latin typeface="Gill Sans MT"/>
              </a:rPr>
              <a:t>I (lehká závislost) - není schopna zvládat tři nebo čtyři základní životní potřeby (3)</a:t>
            </a:r>
            <a:endParaRPr b="0" lang="cs-CZ" sz="1600" spc="-1" strike="noStrike">
              <a:solidFill>
                <a:srgbClr val="000000"/>
              </a:solidFill>
              <a:latin typeface="Arial"/>
            </a:endParaRPr>
          </a:p>
          <a:p>
            <a:pPr marL="285840" indent="-285840" defTabSz="457200">
              <a:lnSpc>
                <a:spcPct val="100000"/>
              </a:lnSpc>
              <a:buClr>
                <a:srgbClr val="000000"/>
              </a:buClr>
              <a:buFont typeface="Arial"/>
              <a:buChar char="•"/>
            </a:pPr>
            <a:r>
              <a:rPr b="0" lang="cs-CZ" sz="1600" spc="-1" strike="noStrike">
                <a:solidFill>
                  <a:schemeClr val="dk1"/>
                </a:solidFill>
                <a:latin typeface="Gill Sans MT"/>
              </a:rPr>
              <a:t>II (středně těžká závislost) - není schopna zvládat pět nebo šest základních životních potřeb (4 nebo 5)</a:t>
            </a:r>
            <a:endParaRPr b="0" lang="cs-CZ" sz="1600" spc="-1" strike="noStrike">
              <a:solidFill>
                <a:srgbClr val="000000"/>
              </a:solidFill>
              <a:latin typeface="Arial"/>
            </a:endParaRPr>
          </a:p>
          <a:p>
            <a:pPr marL="285840" indent="-285840" defTabSz="457200">
              <a:lnSpc>
                <a:spcPct val="100000"/>
              </a:lnSpc>
              <a:buClr>
                <a:srgbClr val="000000"/>
              </a:buClr>
              <a:buFont typeface="Arial"/>
              <a:buChar char="•"/>
            </a:pPr>
            <a:r>
              <a:rPr b="0" lang="cs-CZ" sz="1600" spc="-1" strike="noStrike">
                <a:solidFill>
                  <a:schemeClr val="dk1"/>
                </a:solidFill>
                <a:latin typeface="Gill Sans MT"/>
              </a:rPr>
              <a:t>III (těžká závislost) - není schopna zvládat sedm nebo osm základních životních potřeb (6 nebo 7)</a:t>
            </a:r>
            <a:endParaRPr b="0" lang="cs-CZ" sz="1600" spc="-1" strike="noStrike">
              <a:solidFill>
                <a:srgbClr val="000000"/>
              </a:solidFill>
              <a:latin typeface="Arial"/>
            </a:endParaRPr>
          </a:p>
          <a:p>
            <a:pPr marL="285840" indent="-285840" defTabSz="457200">
              <a:lnSpc>
                <a:spcPct val="100000"/>
              </a:lnSpc>
              <a:buClr>
                <a:srgbClr val="000000"/>
              </a:buClr>
              <a:buFont typeface="Arial"/>
              <a:buChar char="•"/>
            </a:pPr>
            <a:r>
              <a:rPr b="0" lang="cs-CZ" sz="1600" spc="-1" strike="noStrike">
                <a:solidFill>
                  <a:schemeClr val="dk1"/>
                </a:solidFill>
                <a:latin typeface="Gill Sans MT"/>
              </a:rPr>
              <a:t>IV (úplná závislost) - není schopna zvládat devět nebo deset základních životních potřeb, vyžaduje každodenní pomoc, dohled nebo péči jiné fyzické osoby (8 nebo 9 a vyžaduje mimořádnou péči jiné fyzické osoby)</a:t>
            </a:r>
            <a:endParaRPr b="0" lang="cs-CZ" sz="1600" spc="-1" strike="noStrike">
              <a:solidFill>
                <a:srgbClr val="000000"/>
              </a:solidFill>
              <a:latin typeface="Arial"/>
            </a:endParaRPr>
          </a:p>
        </p:txBody>
      </p:sp>
      <p:pic>
        <p:nvPicPr>
          <p:cNvPr id="274" name="Obrázek 7" descr=""/>
          <p:cNvPicPr/>
          <p:nvPr/>
        </p:nvPicPr>
        <p:blipFill>
          <a:blip r:embed="rId1"/>
          <a:stretch/>
        </p:blipFill>
        <p:spPr>
          <a:xfrm>
            <a:off x="1109880" y="1168560"/>
            <a:ext cx="3150720" cy="4609800"/>
          </a:xfrm>
          <a:prstGeom prst="rect">
            <a:avLst/>
          </a:prstGeom>
          <a:ln w="0">
            <a:noFill/>
          </a:ln>
        </p:spPr>
      </p:pic>
      <p:sp>
        <p:nvSpPr>
          <p:cNvPr id="275" name="Zástupný symbol obrázku 8"/>
          <p:cNvSpPr/>
          <p:nvPr/>
        </p:nvSpPr>
        <p:spPr>
          <a:xfrm>
            <a:off x="0" y="0"/>
            <a:ext cx="4906440" cy="6857640"/>
          </a:xfrm>
          <a:custGeom>
            <a:avLst/>
            <a:gdLst>
              <a:gd name="textAreaLeft" fmla="*/ 0 w 4906440"/>
              <a:gd name="textAreaRight" fmla="*/ 4906800 w 4906440"/>
              <a:gd name="textAreaTop" fmla="*/ 0 h 6857640"/>
              <a:gd name="textAreaBottom" fmla="*/ 6858000 h 6857640"/>
            </a:gdLst>
            <a:ahLst/>
            <a:rect l="textAreaLeft" t="textAreaTop" r="textAreaRight" b="textAreaBottom"/>
            <a:pathLst>
              <a:path w="9810749" h="13715999">
                <a:moveTo>
                  <a:pt x="2499956" y="0"/>
                </a:moveTo>
                <a:lnTo>
                  <a:pt x="8323390" y="0"/>
                </a:lnTo>
                <a:lnTo>
                  <a:pt x="8379367" y="50185"/>
                </a:lnTo>
                <a:cubicBezTo>
                  <a:pt x="9778502" y="1393911"/>
                  <a:pt x="10289371" y="3716402"/>
                  <a:pt x="9288339" y="5720798"/>
                </a:cubicBezTo>
                <a:cubicBezTo>
                  <a:pt x="7886393" y="8527167"/>
                  <a:pt x="10806957" y="10914948"/>
                  <a:pt x="8630311" y="13698167"/>
                </a:cubicBezTo>
                <a:lnTo>
                  <a:pt x="8615327" y="13715999"/>
                </a:lnTo>
                <a:lnTo>
                  <a:pt x="3441992" y="13715999"/>
                </a:lnTo>
                <a:lnTo>
                  <a:pt x="3318247" y="13592835"/>
                </a:lnTo>
                <a:cubicBezTo>
                  <a:pt x="2379913" y="12680792"/>
                  <a:pt x="1528169" y="12133652"/>
                  <a:pt x="295523" y="12067053"/>
                </a:cubicBezTo>
                <a:lnTo>
                  <a:pt x="0" y="12060915"/>
                </a:lnTo>
                <a:lnTo>
                  <a:pt x="0" y="3018769"/>
                </a:lnTo>
                <a:lnTo>
                  <a:pt x="170603" y="2818167"/>
                </a:lnTo>
                <a:cubicBezTo>
                  <a:pt x="1024765" y="1772550"/>
                  <a:pt x="1579903" y="785682"/>
                  <a:pt x="2419785" y="62853"/>
                </a:cubicBezTo>
                <a:close/>
              </a:path>
            </a:pathLst>
          </a:custGeom>
          <a:blipFill rotWithShape="0">
            <a:blip r:embed="rId2"/>
            <a:srcRect/>
            <a:stretch/>
          </a:blipFill>
          <a:ln w="0">
            <a:noFill/>
          </a:ln>
          <a:effectLst>
            <a:outerShdw algn="ctr" blurRad="635040" rotWithShape="0">
              <a:srgbClr val="a4a4a4">
                <a:alpha val="20000"/>
              </a:srgbClr>
            </a:outerShdw>
          </a:effectLst>
        </p:spPr>
        <p:style>
          <a:lnRef idx="0"/>
          <a:fillRef idx="0"/>
          <a:effectRef idx="0"/>
          <a:fontRef idx="minor"/>
        </p:style>
        <p:txBody>
          <a:bodyPr lIns="90000" rIns="90000" tIns="45000" bIns="45000" anchor="t">
            <a:noAutofit/>
          </a:bodyPr>
          <a:p>
            <a:endParaRPr b="0" lang="cs-CZ" sz="18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2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76" name="Picture Placeholder 4"/>
          <p:cNvSpPr/>
          <p:nvPr/>
        </p:nvSpPr>
        <p:spPr>
          <a:xfrm>
            <a:off x="1440" y="0"/>
            <a:ext cx="4905000" cy="6857640"/>
          </a:xfrm>
          <a:custGeom>
            <a:avLst/>
            <a:gdLst>
              <a:gd name="textAreaLeft" fmla="*/ 0 w 4905000"/>
              <a:gd name="textAreaRight" fmla="*/ 4905360 w 4905000"/>
              <a:gd name="textAreaTop" fmla="*/ 0 h 6857640"/>
              <a:gd name="textAreaBottom" fmla="*/ 6858000 h 6857640"/>
            </a:gdLst>
            <a:ahLst/>
            <a:rect l="textAreaLeft" t="textAreaTop" r="textAreaRight" b="textAreaBottom"/>
            <a:pathLst>
              <a:path w="9810749" h="13715999">
                <a:moveTo>
                  <a:pt x="2499956" y="0"/>
                </a:moveTo>
                <a:lnTo>
                  <a:pt x="8323390" y="0"/>
                </a:lnTo>
                <a:lnTo>
                  <a:pt x="8379367" y="50185"/>
                </a:lnTo>
                <a:cubicBezTo>
                  <a:pt x="9778502" y="1393911"/>
                  <a:pt x="10289371" y="3716402"/>
                  <a:pt x="9288339" y="5720798"/>
                </a:cubicBezTo>
                <a:cubicBezTo>
                  <a:pt x="7886393" y="8527167"/>
                  <a:pt x="10806957" y="10914948"/>
                  <a:pt x="8630311" y="13698167"/>
                </a:cubicBezTo>
                <a:lnTo>
                  <a:pt x="8615327" y="13715999"/>
                </a:lnTo>
                <a:lnTo>
                  <a:pt x="3441992" y="13715999"/>
                </a:lnTo>
                <a:lnTo>
                  <a:pt x="3318247" y="13592835"/>
                </a:lnTo>
                <a:cubicBezTo>
                  <a:pt x="2379913" y="12680792"/>
                  <a:pt x="1528169" y="12133652"/>
                  <a:pt x="295523" y="12067053"/>
                </a:cubicBezTo>
                <a:lnTo>
                  <a:pt x="0" y="12060915"/>
                </a:lnTo>
                <a:lnTo>
                  <a:pt x="0" y="3018769"/>
                </a:lnTo>
                <a:lnTo>
                  <a:pt x="170603" y="2818167"/>
                </a:lnTo>
                <a:cubicBezTo>
                  <a:pt x="1024765" y="1772550"/>
                  <a:pt x="1579903" y="785682"/>
                  <a:pt x="2419785" y="62853"/>
                </a:cubicBezTo>
                <a:close/>
              </a:path>
            </a:pathLst>
          </a:custGeom>
          <a:solidFill>
            <a:schemeClr val="bg2">
              <a:lumMod val="95000"/>
            </a:schemeClr>
          </a:solidFill>
          <a:ln w="0">
            <a:noFill/>
          </a:ln>
        </p:spPr>
        <p:style>
          <a:lnRef idx="0"/>
          <a:fillRef idx="0"/>
          <a:effectRef idx="0"/>
          <a:fontRef idx="minor"/>
        </p:style>
        <p:txBody>
          <a:bodyPr lIns="90000" rIns="90000" tIns="45000" bIns="45000" anchor="t">
            <a:noAutofit/>
          </a:bodyPr>
          <a:p>
            <a:endParaRPr b="0" lang="cs-CZ" sz="1800" spc="-1" strike="noStrike">
              <a:solidFill>
                <a:srgbClr val="000000"/>
              </a:solidFill>
              <a:latin typeface="Arial"/>
            </a:endParaRPr>
          </a:p>
        </p:txBody>
      </p:sp>
      <p:sp>
        <p:nvSpPr>
          <p:cNvPr id="277" name="Rounded Rectangle 13"/>
          <p:cNvSpPr/>
          <p:nvPr/>
        </p:nvSpPr>
        <p:spPr>
          <a:xfrm>
            <a:off x="6423480" y="2600640"/>
            <a:ext cx="4752360" cy="3412800"/>
          </a:xfrm>
          <a:prstGeom prst="roundRect">
            <a:avLst>
              <a:gd name="adj" fmla="val 8405"/>
            </a:avLst>
          </a:prstGeom>
          <a:solidFill>
            <a:schemeClr val="bg2"/>
          </a:solidFill>
          <a:ln>
            <a:noFill/>
          </a:ln>
          <a:effectLst>
            <a:outerShdw algn="ctr" blurRad="635040" rotWithShape="0">
              <a:srgbClr val="898989">
                <a:alpha val="20000"/>
              </a:srgbClr>
            </a:outerShdw>
          </a:effectLst>
        </p:spPr>
        <p:style>
          <a:lnRef idx="2">
            <a:schemeClr val="accent1">
              <a:shade val="50000"/>
            </a:schemeClr>
          </a:lnRef>
          <a:fillRef idx="1">
            <a:schemeClr val="accent1"/>
          </a:fillRef>
          <a:effectRef idx="0">
            <a:schemeClr val="accent1"/>
          </a:effectRef>
          <a:fontRef idx="minor"/>
        </p:style>
        <p:txBody>
          <a:bodyPr numCol="1" spcCol="0" horzOverflow="overflow" lIns="45720" rIns="45720" tIns="23040" bIns="23040" anchor="ctr">
            <a:noAutofit/>
          </a:bodyPr>
          <a:p>
            <a:pPr algn="ctr" defTabSz="457200">
              <a:lnSpc>
                <a:spcPct val="100000"/>
              </a:lnSpc>
            </a:pPr>
            <a:endParaRPr b="0" lang="en-US" sz="900" spc="-1" strike="noStrike">
              <a:solidFill>
                <a:schemeClr val="lt1"/>
              </a:solidFill>
              <a:latin typeface="Poppins"/>
            </a:endParaRPr>
          </a:p>
        </p:txBody>
      </p:sp>
      <p:sp>
        <p:nvSpPr>
          <p:cNvPr id="278" name="Oval 2"/>
          <p:cNvSpPr/>
          <p:nvPr/>
        </p:nvSpPr>
        <p:spPr>
          <a:xfrm>
            <a:off x="7223040" y="844200"/>
            <a:ext cx="1124280" cy="1124280"/>
          </a:xfrm>
          <a:prstGeom prst="ellipse">
            <a:avLst/>
          </a:prstGeom>
          <a:solidFill>
            <a:srgbClr val="5422c5">
              <a:alpha val="30000"/>
            </a:srgbClr>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457200">
              <a:lnSpc>
                <a:spcPct val="100000"/>
              </a:lnSpc>
            </a:pPr>
            <a:endParaRPr b="0" lang="en-US" sz="900" spc="-1" strike="noStrike">
              <a:solidFill>
                <a:schemeClr val="lt1"/>
              </a:solidFill>
              <a:latin typeface="Poppins"/>
            </a:endParaRPr>
          </a:p>
        </p:txBody>
      </p:sp>
      <p:sp>
        <p:nvSpPr>
          <p:cNvPr id="279" name="TextBox 3"/>
          <p:cNvSpPr/>
          <p:nvPr/>
        </p:nvSpPr>
        <p:spPr>
          <a:xfrm>
            <a:off x="6423480" y="1146600"/>
            <a:ext cx="4752360" cy="759960"/>
          </a:xfrm>
          <a:prstGeom prst="rect">
            <a:avLst/>
          </a:prstGeom>
          <a:noFill/>
          <a:ln w="0">
            <a:noFill/>
          </a:ln>
        </p:spPr>
        <p:style>
          <a:lnRef idx="0"/>
          <a:fillRef idx="0"/>
          <a:effectRef idx="0"/>
          <a:fontRef idx="minor"/>
        </p:style>
        <p:txBody>
          <a:bodyPr lIns="90000" rIns="90000" tIns="45000" bIns="45000" anchor="b">
            <a:spAutoFit/>
          </a:bodyPr>
          <a:p>
            <a:pPr algn="ctr" defTabSz="457200">
              <a:lnSpc>
                <a:spcPct val="100000"/>
              </a:lnSpc>
            </a:pPr>
            <a:r>
              <a:rPr b="1" lang="cs-CZ" sz="4400" spc="-1" strike="noStrike">
                <a:solidFill>
                  <a:schemeClr val="dk1"/>
                </a:solidFill>
                <a:latin typeface="Gill Sans MT"/>
              </a:rPr>
              <a:t>Výše příspěvku</a:t>
            </a:r>
            <a:endParaRPr b="0" lang="cs-CZ" sz="4400" spc="-1" strike="noStrike">
              <a:solidFill>
                <a:srgbClr val="000000"/>
              </a:solidFill>
              <a:latin typeface="Arial"/>
            </a:endParaRPr>
          </a:p>
        </p:txBody>
      </p:sp>
      <p:sp>
        <p:nvSpPr>
          <p:cNvPr id="280" name="TextBox 5"/>
          <p:cNvSpPr/>
          <p:nvPr/>
        </p:nvSpPr>
        <p:spPr>
          <a:xfrm>
            <a:off x="6423480" y="3049200"/>
            <a:ext cx="4752720" cy="2832480"/>
          </a:xfrm>
          <a:prstGeom prst="rect">
            <a:avLst/>
          </a:prstGeom>
          <a:noFill/>
          <a:ln w="0">
            <a:noFill/>
          </a:ln>
        </p:spPr>
        <p:style>
          <a:lnRef idx="0"/>
          <a:fillRef idx="0"/>
          <a:effectRef idx="0"/>
          <a:fontRef idx="minor"/>
        </p:style>
        <p:txBody>
          <a:bodyPr lIns="90000" rIns="90000" tIns="45000" bIns="45000" anchor="ctr">
            <a:spAutoFit/>
          </a:bodyPr>
          <a:p>
            <a:pPr defTabSz="457200">
              <a:lnSpc>
                <a:spcPct val="100000"/>
              </a:lnSpc>
            </a:pPr>
            <a:r>
              <a:rPr b="0" lang="cs-CZ" sz="1800" spc="-1" strike="noStrike">
                <a:solidFill>
                  <a:schemeClr val="dk1"/>
                </a:solidFill>
                <a:latin typeface="Gill Sans MT"/>
              </a:rPr>
              <a:t>Do 18 let / nad 18 let:</a:t>
            </a:r>
            <a:endParaRPr b="0" lang="cs-CZ" sz="1800" spc="-1" strike="noStrike">
              <a:solidFill>
                <a:srgbClr val="000000"/>
              </a:solidFill>
              <a:latin typeface="Arial"/>
            </a:endParaRPr>
          </a:p>
          <a:p>
            <a:pPr defTabSz="457200">
              <a:lnSpc>
                <a:spcPct val="100000"/>
              </a:lnSpc>
            </a:pPr>
            <a:endParaRPr b="0" lang="cs-CZ" sz="1800" spc="-1" strike="noStrike">
              <a:solidFill>
                <a:srgbClr val="000000"/>
              </a:solidFill>
              <a:latin typeface="Arial"/>
            </a:endParaRPr>
          </a:p>
          <a:p>
            <a:pPr marL="285840" indent="-285840" defTabSz="457200">
              <a:lnSpc>
                <a:spcPct val="100000"/>
              </a:lnSpc>
              <a:buClr>
                <a:srgbClr val="000000"/>
              </a:buClr>
              <a:buFont typeface="Arial"/>
              <a:buChar char="•"/>
            </a:pPr>
            <a:r>
              <a:rPr b="0" lang="cs-CZ" sz="1800" spc="-1" strike="noStrike">
                <a:solidFill>
                  <a:schemeClr val="dk1"/>
                </a:solidFill>
                <a:latin typeface="Gill Sans MT"/>
              </a:rPr>
              <a:t>3 300  / 880 Kč, jde-li o stupeň I (lehká závislost)</a:t>
            </a:r>
            <a:endParaRPr b="0" lang="cs-CZ" sz="1800" spc="-1" strike="noStrike">
              <a:solidFill>
                <a:srgbClr val="000000"/>
              </a:solidFill>
              <a:latin typeface="Arial"/>
            </a:endParaRPr>
          </a:p>
          <a:p>
            <a:pPr marL="285840" indent="-285840" defTabSz="457200">
              <a:lnSpc>
                <a:spcPct val="100000"/>
              </a:lnSpc>
              <a:buClr>
                <a:srgbClr val="000000"/>
              </a:buClr>
              <a:buFont typeface="Arial"/>
              <a:buChar char="•"/>
            </a:pPr>
            <a:r>
              <a:rPr b="0" lang="cs-CZ" sz="1800" spc="-1" strike="noStrike">
                <a:solidFill>
                  <a:schemeClr val="dk1"/>
                </a:solidFill>
                <a:latin typeface="Gill Sans MT"/>
              </a:rPr>
              <a:t>6 600 / 4 400 Kč, jde-li o stupeň II (středně těžká závislost)</a:t>
            </a:r>
            <a:endParaRPr b="0" lang="cs-CZ" sz="1800" spc="-1" strike="noStrike">
              <a:solidFill>
                <a:srgbClr val="000000"/>
              </a:solidFill>
              <a:latin typeface="Arial"/>
            </a:endParaRPr>
          </a:p>
          <a:p>
            <a:pPr marL="285840" indent="-285840" defTabSz="457200">
              <a:lnSpc>
                <a:spcPct val="100000"/>
              </a:lnSpc>
              <a:buClr>
                <a:srgbClr val="000000"/>
              </a:buClr>
              <a:buFont typeface="Arial"/>
              <a:buChar char="•"/>
            </a:pPr>
            <a:r>
              <a:rPr b="0" lang="cs-CZ" sz="1800" spc="-1" strike="noStrike">
                <a:solidFill>
                  <a:schemeClr val="dk1"/>
                </a:solidFill>
                <a:latin typeface="Gill Sans MT"/>
              </a:rPr>
              <a:t>13 900 / 12 800 Kč, jde-li o stupeň III (těžká závislost)</a:t>
            </a:r>
            <a:endParaRPr b="0" lang="cs-CZ" sz="1800" spc="-1" strike="noStrike">
              <a:solidFill>
                <a:srgbClr val="000000"/>
              </a:solidFill>
              <a:latin typeface="Arial"/>
            </a:endParaRPr>
          </a:p>
          <a:p>
            <a:pPr marL="285840" indent="-285840" defTabSz="457200">
              <a:lnSpc>
                <a:spcPct val="100000"/>
              </a:lnSpc>
              <a:buClr>
                <a:srgbClr val="000000"/>
              </a:buClr>
              <a:buFont typeface="Arial"/>
              <a:buChar char="•"/>
            </a:pPr>
            <a:r>
              <a:rPr b="0" lang="cs-CZ" sz="1800" spc="-1" strike="noStrike">
                <a:solidFill>
                  <a:schemeClr val="dk1"/>
                </a:solidFill>
                <a:latin typeface="Gill Sans MT"/>
              </a:rPr>
              <a:t>19 200 / 19 200 Kč, jde-li o stupeň IV (úplná závislost)</a:t>
            </a:r>
            <a:endParaRPr b="0" lang="cs-CZ" sz="1800" spc="-1" strike="noStrike">
              <a:solidFill>
                <a:srgbClr val="000000"/>
              </a:solidFill>
              <a:latin typeface="Arial"/>
            </a:endParaRPr>
          </a:p>
        </p:txBody>
      </p:sp>
      <p:pic>
        <p:nvPicPr>
          <p:cNvPr id="281" name="Obrázek 7" descr=""/>
          <p:cNvPicPr/>
          <p:nvPr/>
        </p:nvPicPr>
        <p:blipFill>
          <a:blip r:embed="rId1"/>
          <a:stretch/>
        </p:blipFill>
        <p:spPr>
          <a:xfrm>
            <a:off x="1109880" y="1168560"/>
            <a:ext cx="3150720" cy="4609800"/>
          </a:xfrm>
          <a:prstGeom prst="rect">
            <a:avLst/>
          </a:prstGeom>
          <a:ln w="0">
            <a:noFill/>
          </a:ln>
        </p:spPr>
      </p:pic>
      <p:sp>
        <p:nvSpPr>
          <p:cNvPr id="282" name="Zástupný symbol obrázku 8"/>
          <p:cNvSpPr/>
          <p:nvPr/>
        </p:nvSpPr>
        <p:spPr>
          <a:xfrm>
            <a:off x="0" y="0"/>
            <a:ext cx="4906440" cy="6857640"/>
          </a:xfrm>
          <a:custGeom>
            <a:avLst/>
            <a:gdLst>
              <a:gd name="textAreaLeft" fmla="*/ 0 w 4906440"/>
              <a:gd name="textAreaRight" fmla="*/ 4906800 w 4906440"/>
              <a:gd name="textAreaTop" fmla="*/ 0 h 6857640"/>
              <a:gd name="textAreaBottom" fmla="*/ 6858000 h 6857640"/>
            </a:gdLst>
            <a:ahLst/>
            <a:rect l="textAreaLeft" t="textAreaTop" r="textAreaRight" b="textAreaBottom"/>
            <a:pathLst>
              <a:path w="9810749" h="13715999">
                <a:moveTo>
                  <a:pt x="2499956" y="0"/>
                </a:moveTo>
                <a:lnTo>
                  <a:pt x="8323390" y="0"/>
                </a:lnTo>
                <a:lnTo>
                  <a:pt x="8379367" y="50185"/>
                </a:lnTo>
                <a:cubicBezTo>
                  <a:pt x="9778502" y="1393911"/>
                  <a:pt x="10289371" y="3716402"/>
                  <a:pt x="9288339" y="5720798"/>
                </a:cubicBezTo>
                <a:cubicBezTo>
                  <a:pt x="7886393" y="8527167"/>
                  <a:pt x="10806957" y="10914948"/>
                  <a:pt x="8630311" y="13698167"/>
                </a:cubicBezTo>
                <a:lnTo>
                  <a:pt x="8615327" y="13715999"/>
                </a:lnTo>
                <a:lnTo>
                  <a:pt x="3441992" y="13715999"/>
                </a:lnTo>
                <a:lnTo>
                  <a:pt x="3318247" y="13592835"/>
                </a:lnTo>
                <a:cubicBezTo>
                  <a:pt x="2379913" y="12680792"/>
                  <a:pt x="1528169" y="12133652"/>
                  <a:pt x="295523" y="12067053"/>
                </a:cubicBezTo>
                <a:lnTo>
                  <a:pt x="0" y="12060915"/>
                </a:lnTo>
                <a:lnTo>
                  <a:pt x="0" y="3018769"/>
                </a:lnTo>
                <a:lnTo>
                  <a:pt x="170603" y="2818167"/>
                </a:lnTo>
                <a:cubicBezTo>
                  <a:pt x="1024765" y="1772550"/>
                  <a:pt x="1579903" y="785682"/>
                  <a:pt x="2419785" y="62853"/>
                </a:cubicBezTo>
                <a:close/>
              </a:path>
            </a:pathLst>
          </a:custGeom>
          <a:blipFill rotWithShape="0">
            <a:blip r:embed="rId2"/>
            <a:srcRect/>
            <a:stretch/>
          </a:blipFill>
          <a:ln w="0">
            <a:noFill/>
          </a:ln>
          <a:effectLst>
            <a:outerShdw algn="ctr" blurRad="635040" rotWithShape="0">
              <a:srgbClr val="a4a4a4">
                <a:alpha val="20000"/>
              </a:srgbClr>
            </a:outerShdw>
          </a:effectLst>
        </p:spPr>
        <p:style>
          <a:lnRef idx="0"/>
          <a:fillRef idx="0"/>
          <a:effectRef idx="0"/>
          <a:fontRef idx="minor"/>
        </p:style>
        <p:txBody>
          <a:bodyPr lIns="90000" rIns="90000" tIns="45000" bIns="45000" anchor="t">
            <a:noAutofit/>
          </a:bodyPr>
          <a:p>
            <a:endParaRPr b="0" lang="cs-CZ" sz="18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3" name="Picture Placeholder 4"/>
          <p:cNvSpPr/>
          <p:nvPr/>
        </p:nvSpPr>
        <p:spPr>
          <a:xfrm>
            <a:off x="1440" y="0"/>
            <a:ext cx="4905000" cy="6857640"/>
          </a:xfrm>
          <a:custGeom>
            <a:avLst/>
            <a:gdLst>
              <a:gd name="textAreaLeft" fmla="*/ 0 w 4905000"/>
              <a:gd name="textAreaRight" fmla="*/ 4905360 w 4905000"/>
              <a:gd name="textAreaTop" fmla="*/ 0 h 6857640"/>
              <a:gd name="textAreaBottom" fmla="*/ 6858000 h 6857640"/>
            </a:gdLst>
            <a:ahLst/>
            <a:rect l="textAreaLeft" t="textAreaTop" r="textAreaRight" b="textAreaBottom"/>
            <a:pathLst>
              <a:path w="9810749" h="13715999">
                <a:moveTo>
                  <a:pt x="2499956" y="0"/>
                </a:moveTo>
                <a:lnTo>
                  <a:pt x="8323390" y="0"/>
                </a:lnTo>
                <a:lnTo>
                  <a:pt x="8379367" y="50185"/>
                </a:lnTo>
                <a:cubicBezTo>
                  <a:pt x="9778502" y="1393911"/>
                  <a:pt x="10289371" y="3716402"/>
                  <a:pt x="9288339" y="5720798"/>
                </a:cubicBezTo>
                <a:cubicBezTo>
                  <a:pt x="7886393" y="8527167"/>
                  <a:pt x="10806957" y="10914948"/>
                  <a:pt x="8630311" y="13698167"/>
                </a:cubicBezTo>
                <a:lnTo>
                  <a:pt x="8615327" y="13715999"/>
                </a:lnTo>
                <a:lnTo>
                  <a:pt x="3441992" y="13715999"/>
                </a:lnTo>
                <a:lnTo>
                  <a:pt x="3318247" y="13592835"/>
                </a:lnTo>
                <a:cubicBezTo>
                  <a:pt x="2379913" y="12680792"/>
                  <a:pt x="1528169" y="12133652"/>
                  <a:pt x="295523" y="12067053"/>
                </a:cubicBezTo>
                <a:lnTo>
                  <a:pt x="0" y="12060915"/>
                </a:lnTo>
                <a:lnTo>
                  <a:pt x="0" y="3018769"/>
                </a:lnTo>
                <a:lnTo>
                  <a:pt x="170603" y="2818167"/>
                </a:lnTo>
                <a:cubicBezTo>
                  <a:pt x="1024765" y="1772550"/>
                  <a:pt x="1579903" y="785682"/>
                  <a:pt x="2419785" y="62853"/>
                </a:cubicBezTo>
                <a:close/>
              </a:path>
            </a:pathLst>
          </a:custGeom>
          <a:solidFill>
            <a:schemeClr val="bg2">
              <a:lumMod val="95000"/>
            </a:schemeClr>
          </a:solidFill>
          <a:ln w="0">
            <a:noFill/>
          </a:ln>
        </p:spPr>
        <p:style>
          <a:lnRef idx="0"/>
          <a:fillRef idx="0"/>
          <a:effectRef idx="0"/>
          <a:fontRef idx="minor"/>
        </p:style>
        <p:txBody>
          <a:bodyPr lIns="90000" rIns="90000" tIns="45000" bIns="45000" anchor="t">
            <a:noAutofit/>
          </a:bodyPr>
          <a:p>
            <a:endParaRPr b="0" lang="cs-CZ" sz="1800" spc="-1" strike="noStrike">
              <a:solidFill>
                <a:srgbClr val="000000"/>
              </a:solidFill>
              <a:latin typeface="Arial"/>
            </a:endParaRPr>
          </a:p>
        </p:txBody>
      </p:sp>
      <p:sp>
        <p:nvSpPr>
          <p:cNvPr id="94" name="Rounded Rectangle 13"/>
          <p:cNvSpPr/>
          <p:nvPr/>
        </p:nvSpPr>
        <p:spPr>
          <a:xfrm>
            <a:off x="6423480" y="2600640"/>
            <a:ext cx="4752360" cy="3412800"/>
          </a:xfrm>
          <a:prstGeom prst="roundRect">
            <a:avLst>
              <a:gd name="adj" fmla="val 8405"/>
            </a:avLst>
          </a:prstGeom>
          <a:solidFill>
            <a:schemeClr val="bg2"/>
          </a:solidFill>
          <a:ln>
            <a:noFill/>
          </a:ln>
          <a:effectLst>
            <a:outerShdw algn="ctr" blurRad="635040" rotWithShape="0">
              <a:srgbClr val="898989">
                <a:alpha val="20000"/>
              </a:srgbClr>
            </a:outerShdw>
          </a:effectLst>
        </p:spPr>
        <p:style>
          <a:lnRef idx="2">
            <a:schemeClr val="accent1">
              <a:shade val="50000"/>
            </a:schemeClr>
          </a:lnRef>
          <a:fillRef idx="1">
            <a:schemeClr val="accent1"/>
          </a:fillRef>
          <a:effectRef idx="0">
            <a:schemeClr val="accent1"/>
          </a:effectRef>
          <a:fontRef idx="minor"/>
        </p:style>
        <p:txBody>
          <a:bodyPr numCol="1" spcCol="0" horzOverflow="overflow" lIns="45720" rIns="45720" tIns="23040" bIns="23040" anchor="ctr">
            <a:noAutofit/>
          </a:bodyPr>
          <a:p>
            <a:pPr algn="ctr" defTabSz="457200">
              <a:lnSpc>
                <a:spcPct val="100000"/>
              </a:lnSpc>
            </a:pPr>
            <a:endParaRPr b="0" lang="en-US" sz="900" spc="-1" strike="noStrike">
              <a:solidFill>
                <a:schemeClr val="lt1"/>
              </a:solidFill>
              <a:latin typeface="Poppins"/>
            </a:endParaRPr>
          </a:p>
        </p:txBody>
      </p:sp>
      <p:sp>
        <p:nvSpPr>
          <p:cNvPr id="95" name="Oval 2"/>
          <p:cNvSpPr/>
          <p:nvPr/>
        </p:nvSpPr>
        <p:spPr>
          <a:xfrm>
            <a:off x="7223040" y="844200"/>
            <a:ext cx="1124280" cy="1124280"/>
          </a:xfrm>
          <a:prstGeom prst="ellipse">
            <a:avLst/>
          </a:prstGeom>
          <a:solidFill>
            <a:srgbClr val="5422c5">
              <a:alpha val="30000"/>
            </a:srgbClr>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457200">
              <a:lnSpc>
                <a:spcPct val="100000"/>
              </a:lnSpc>
            </a:pPr>
            <a:endParaRPr b="0" lang="en-US" sz="900" spc="-1" strike="noStrike">
              <a:solidFill>
                <a:schemeClr val="lt1"/>
              </a:solidFill>
              <a:latin typeface="Poppins"/>
            </a:endParaRPr>
          </a:p>
        </p:txBody>
      </p:sp>
      <p:sp>
        <p:nvSpPr>
          <p:cNvPr id="96" name="TextBox 3"/>
          <p:cNvSpPr/>
          <p:nvPr/>
        </p:nvSpPr>
        <p:spPr>
          <a:xfrm>
            <a:off x="6423480" y="1146600"/>
            <a:ext cx="4752360" cy="759960"/>
          </a:xfrm>
          <a:prstGeom prst="rect">
            <a:avLst/>
          </a:prstGeom>
          <a:noFill/>
          <a:ln w="0">
            <a:noFill/>
          </a:ln>
        </p:spPr>
        <p:style>
          <a:lnRef idx="0"/>
          <a:fillRef idx="0"/>
          <a:effectRef idx="0"/>
          <a:fontRef idx="minor"/>
        </p:style>
        <p:txBody>
          <a:bodyPr lIns="90000" rIns="90000" tIns="45000" bIns="45000" anchor="b">
            <a:spAutoFit/>
          </a:bodyPr>
          <a:p>
            <a:pPr algn="ctr" defTabSz="457200">
              <a:lnSpc>
                <a:spcPct val="100000"/>
              </a:lnSpc>
            </a:pPr>
            <a:r>
              <a:rPr b="1" lang="cs-CZ" sz="4400" spc="-1" strike="noStrike">
                <a:solidFill>
                  <a:srgbClr val="131313"/>
                </a:solidFill>
                <a:latin typeface="Gill Sans MT"/>
                <a:ea typeface="arial"/>
              </a:rPr>
              <a:t>Sociální RHB</a:t>
            </a:r>
            <a:endParaRPr b="0" lang="cs-CZ" sz="4400" spc="-1" strike="noStrike">
              <a:solidFill>
                <a:srgbClr val="000000"/>
              </a:solidFill>
              <a:latin typeface="Arial"/>
            </a:endParaRPr>
          </a:p>
        </p:txBody>
      </p:sp>
      <p:sp>
        <p:nvSpPr>
          <p:cNvPr id="97" name="TextBox 5"/>
          <p:cNvSpPr/>
          <p:nvPr/>
        </p:nvSpPr>
        <p:spPr>
          <a:xfrm>
            <a:off x="6423480" y="2912040"/>
            <a:ext cx="4752720" cy="3106800"/>
          </a:xfrm>
          <a:prstGeom prst="rect">
            <a:avLst/>
          </a:prstGeom>
          <a:noFill/>
          <a:ln w="0">
            <a:noFill/>
          </a:ln>
        </p:spPr>
        <p:style>
          <a:lnRef idx="0"/>
          <a:fillRef idx="0"/>
          <a:effectRef idx="0"/>
          <a:fontRef idx="minor"/>
        </p:style>
        <p:txBody>
          <a:bodyPr lIns="90000" rIns="90000" tIns="45000" bIns="45000" anchor="ctr">
            <a:spAutoFit/>
          </a:bodyPr>
          <a:p>
            <a:pPr marL="285840" indent="-285840" defTabSz="457200">
              <a:lnSpc>
                <a:spcPct val="100000"/>
              </a:lnSpc>
              <a:buClr>
                <a:srgbClr val="000000"/>
              </a:buClr>
              <a:buFont typeface="Arial"/>
              <a:buChar char="•"/>
            </a:pPr>
            <a:r>
              <a:rPr b="0" lang="cs-CZ" sz="1800" spc="-1" strike="noStrike">
                <a:solidFill>
                  <a:schemeClr val="dk1"/>
                </a:solidFill>
                <a:latin typeface="Gill Sans MT"/>
              </a:rPr>
              <a:t>Procesy a soubory opatření v rámci systému sociální ochrany, které </a:t>
            </a:r>
            <a:r>
              <a:rPr b="1" lang="cs-CZ" sz="1800" spc="-1" strike="noStrike">
                <a:solidFill>
                  <a:schemeClr val="dk1"/>
                </a:solidFill>
                <a:latin typeface="Gill Sans MT"/>
              </a:rPr>
              <a:t>vedou k uschopnění, k sociálnímu fungování nebo k obnově sociálního fungování</a:t>
            </a:r>
            <a:r>
              <a:rPr b="0" lang="cs-CZ" sz="1800" spc="-1" strike="noStrike">
                <a:solidFill>
                  <a:schemeClr val="dk1"/>
                </a:solidFill>
                <a:latin typeface="Gill Sans MT"/>
              </a:rPr>
              <a:t> člověka se závažným zdravotním problémem. </a:t>
            </a:r>
            <a:endParaRPr b="0" lang="cs-CZ" sz="1800" spc="-1" strike="noStrike">
              <a:solidFill>
                <a:srgbClr val="000000"/>
              </a:solidFill>
              <a:latin typeface="Arial"/>
            </a:endParaRPr>
          </a:p>
          <a:p>
            <a:pPr defTabSz="457200">
              <a:lnSpc>
                <a:spcPct val="100000"/>
              </a:lnSpc>
            </a:pPr>
            <a:endParaRPr b="0" lang="cs-CZ" sz="1800" spc="-1" strike="noStrike">
              <a:solidFill>
                <a:srgbClr val="000000"/>
              </a:solidFill>
              <a:latin typeface="Arial"/>
            </a:endParaRPr>
          </a:p>
          <a:p>
            <a:pPr marL="285840" indent="-285840" defTabSz="457200">
              <a:lnSpc>
                <a:spcPct val="100000"/>
              </a:lnSpc>
              <a:buClr>
                <a:srgbClr val="000000"/>
              </a:buClr>
              <a:buFont typeface="Arial"/>
              <a:buChar char="•"/>
            </a:pPr>
            <a:r>
              <a:rPr b="0" lang="cs-CZ" sz="1800" spc="-1" strike="noStrike">
                <a:solidFill>
                  <a:schemeClr val="dk1"/>
                </a:solidFill>
                <a:latin typeface="Gill Sans MT"/>
              </a:rPr>
              <a:t>Měla by být aplikována v návaznosti na léčebnou rehabilitaci a v provázanosti s dalšími složkami rehabilitace (technickou a technologickou, předpracovní a pracovní, pedagogicko-výchovnou).</a:t>
            </a:r>
            <a:endParaRPr b="0" lang="cs-CZ" sz="1800" spc="-1" strike="noStrike">
              <a:solidFill>
                <a:srgbClr val="000000"/>
              </a:solidFill>
              <a:latin typeface="Arial"/>
            </a:endParaRPr>
          </a:p>
        </p:txBody>
      </p:sp>
      <p:pic>
        <p:nvPicPr>
          <p:cNvPr id="98" name="Obrázek 7" descr=""/>
          <p:cNvPicPr/>
          <p:nvPr/>
        </p:nvPicPr>
        <p:blipFill>
          <a:blip r:embed="rId1"/>
          <a:stretch/>
        </p:blipFill>
        <p:spPr>
          <a:xfrm>
            <a:off x="1109880" y="1168560"/>
            <a:ext cx="3150720" cy="4609800"/>
          </a:xfrm>
          <a:prstGeom prst="rect">
            <a:avLst/>
          </a:prstGeom>
          <a:ln w="0">
            <a:noFill/>
          </a:ln>
        </p:spPr>
      </p:pic>
      <p:sp>
        <p:nvSpPr>
          <p:cNvPr id="99" name="Zástupný symbol obrázku 6"/>
          <p:cNvSpPr/>
          <p:nvPr/>
        </p:nvSpPr>
        <p:spPr>
          <a:xfrm>
            <a:off x="0" y="0"/>
            <a:ext cx="4906440" cy="6857640"/>
          </a:xfrm>
          <a:custGeom>
            <a:avLst/>
            <a:gdLst>
              <a:gd name="textAreaLeft" fmla="*/ 0 w 4906440"/>
              <a:gd name="textAreaRight" fmla="*/ 4906800 w 4906440"/>
              <a:gd name="textAreaTop" fmla="*/ 0 h 6857640"/>
              <a:gd name="textAreaBottom" fmla="*/ 6858000 h 6857640"/>
            </a:gdLst>
            <a:ahLst/>
            <a:rect l="textAreaLeft" t="textAreaTop" r="textAreaRight" b="textAreaBottom"/>
            <a:pathLst>
              <a:path w="9810749" h="13715999">
                <a:moveTo>
                  <a:pt x="2499956" y="0"/>
                </a:moveTo>
                <a:lnTo>
                  <a:pt x="8323390" y="0"/>
                </a:lnTo>
                <a:lnTo>
                  <a:pt x="8379367" y="50185"/>
                </a:lnTo>
                <a:cubicBezTo>
                  <a:pt x="9778502" y="1393911"/>
                  <a:pt x="10289371" y="3716402"/>
                  <a:pt x="9288339" y="5720798"/>
                </a:cubicBezTo>
                <a:cubicBezTo>
                  <a:pt x="7886393" y="8527167"/>
                  <a:pt x="10806957" y="10914948"/>
                  <a:pt x="8630311" y="13698167"/>
                </a:cubicBezTo>
                <a:lnTo>
                  <a:pt x="8615327" y="13715999"/>
                </a:lnTo>
                <a:lnTo>
                  <a:pt x="3441992" y="13715999"/>
                </a:lnTo>
                <a:lnTo>
                  <a:pt x="3318247" y="13592835"/>
                </a:lnTo>
                <a:cubicBezTo>
                  <a:pt x="2379913" y="12680792"/>
                  <a:pt x="1528169" y="12133652"/>
                  <a:pt x="295523" y="12067053"/>
                </a:cubicBezTo>
                <a:lnTo>
                  <a:pt x="0" y="12060915"/>
                </a:lnTo>
                <a:lnTo>
                  <a:pt x="0" y="3018769"/>
                </a:lnTo>
                <a:lnTo>
                  <a:pt x="170603" y="2818167"/>
                </a:lnTo>
                <a:cubicBezTo>
                  <a:pt x="1024765" y="1772550"/>
                  <a:pt x="1579903" y="785682"/>
                  <a:pt x="2419785" y="62853"/>
                </a:cubicBezTo>
                <a:close/>
              </a:path>
            </a:pathLst>
          </a:custGeom>
          <a:blipFill rotWithShape="0">
            <a:blip r:embed="rId2"/>
            <a:srcRect/>
            <a:stretch/>
          </a:blipFill>
          <a:ln w="0">
            <a:noFill/>
          </a:ln>
          <a:effectLst>
            <a:outerShdw algn="ctr" blurRad="635040" rotWithShape="0">
              <a:srgbClr val="a4a4a4">
                <a:alpha val="20000"/>
              </a:srgbClr>
            </a:outerShdw>
          </a:effectLst>
        </p:spPr>
        <p:style>
          <a:lnRef idx="0"/>
          <a:fillRef idx="0"/>
          <a:effectRef idx="0"/>
          <a:fontRef idx="minor"/>
        </p:style>
        <p:txBody>
          <a:bodyPr lIns="90000" rIns="90000" tIns="45000" bIns="45000" anchor="t">
            <a:noAutofit/>
          </a:bodyPr>
          <a:p>
            <a:endParaRPr b="0" lang="cs-CZ" sz="18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3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83" name="Picture Placeholder 4"/>
          <p:cNvSpPr/>
          <p:nvPr/>
        </p:nvSpPr>
        <p:spPr>
          <a:xfrm>
            <a:off x="1440" y="0"/>
            <a:ext cx="4905000" cy="6857640"/>
          </a:xfrm>
          <a:custGeom>
            <a:avLst/>
            <a:gdLst>
              <a:gd name="textAreaLeft" fmla="*/ 0 w 4905000"/>
              <a:gd name="textAreaRight" fmla="*/ 4905360 w 4905000"/>
              <a:gd name="textAreaTop" fmla="*/ 0 h 6857640"/>
              <a:gd name="textAreaBottom" fmla="*/ 6858000 h 6857640"/>
            </a:gdLst>
            <a:ahLst/>
            <a:rect l="textAreaLeft" t="textAreaTop" r="textAreaRight" b="textAreaBottom"/>
            <a:pathLst>
              <a:path w="9810749" h="13715999">
                <a:moveTo>
                  <a:pt x="2499956" y="0"/>
                </a:moveTo>
                <a:lnTo>
                  <a:pt x="8323390" y="0"/>
                </a:lnTo>
                <a:lnTo>
                  <a:pt x="8379367" y="50185"/>
                </a:lnTo>
                <a:cubicBezTo>
                  <a:pt x="9778502" y="1393911"/>
                  <a:pt x="10289371" y="3716402"/>
                  <a:pt x="9288339" y="5720798"/>
                </a:cubicBezTo>
                <a:cubicBezTo>
                  <a:pt x="7886393" y="8527167"/>
                  <a:pt x="10806957" y="10914948"/>
                  <a:pt x="8630311" y="13698167"/>
                </a:cubicBezTo>
                <a:lnTo>
                  <a:pt x="8615327" y="13715999"/>
                </a:lnTo>
                <a:lnTo>
                  <a:pt x="3441992" y="13715999"/>
                </a:lnTo>
                <a:lnTo>
                  <a:pt x="3318247" y="13592835"/>
                </a:lnTo>
                <a:cubicBezTo>
                  <a:pt x="2379913" y="12680792"/>
                  <a:pt x="1528169" y="12133652"/>
                  <a:pt x="295523" y="12067053"/>
                </a:cubicBezTo>
                <a:lnTo>
                  <a:pt x="0" y="12060915"/>
                </a:lnTo>
                <a:lnTo>
                  <a:pt x="0" y="3018769"/>
                </a:lnTo>
                <a:lnTo>
                  <a:pt x="170603" y="2818167"/>
                </a:lnTo>
                <a:cubicBezTo>
                  <a:pt x="1024765" y="1772550"/>
                  <a:pt x="1579903" y="785682"/>
                  <a:pt x="2419785" y="62853"/>
                </a:cubicBezTo>
                <a:close/>
              </a:path>
            </a:pathLst>
          </a:custGeom>
          <a:solidFill>
            <a:schemeClr val="bg2">
              <a:lumMod val="95000"/>
            </a:schemeClr>
          </a:solidFill>
          <a:ln w="0">
            <a:noFill/>
          </a:ln>
        </p:spPr>
        <p:style>
          <a:lnRef idx="0"/>
          <a:fillRef idx="0"/>
          <a:effectRef idx="0"/>
          <a:fontRef idx="minor"/>
        </p:style>
        <p:txBody>
          <a:bodyPr lIns="90000" rIns="90000" tIns="45000" bIns="45000" anchor="t">
            <a:noAutofit/>
          </a:bodyPr>
          <a:p>
            <a:endParaRPr b="0" lang="cs-CZ" sz="1800" spc="-1" strike="noStrike">
              <a:solidFill>
                <a:srgbClr val="000000"/>
              </a:solidFill>
              <a:latin typeface="Arial"/>
            </a:endParaRPr>
          </a:p>
        </p:txBody>
      </p:sp>
      <p:sp>
        <p:nvSpPr>
          <p:cNvPr id="284" name="Rounded Rectangle 13"/>
          <p:cNvSpPr/>
          <p:nvPr/>
        </p:nvSpPr>
        <p:spPr>
          <a:xfrm>
            <a:off x="6423480" y="2600640"/>
            <a:ext cx="4752360" cy="3412800"/>
          </a:xfrm>
          <a:prstGeom prst="roundRect">
            <a:avLst>
              <a:gd name="adj" fmla="val 8405"/>
            </a:avLst>
          </a:prstGeom>
          <a:solidFill>
            <a:schemeClr val="bg2"/>
          </a:solidFill>
          <a:ln>
            <a:noFill/>
          </a:ln>
          <a:effectLst>
            <a:outerShdw algn="ctr" blurRad="635040" rotWithShape="0">
              <a:srgbClr val="898989">
                <a:alpha val="20000"/>
              </a:srgbClr>
            </a:outerShdw>
          </a:effectLst>
        </p:spPr>
        <p:style>
          <a:lnRef idx="2">
            <a:schemeClr val="accent1">
              <a:shade val="50000"/>
            </a:schemeClr>
          </a:lnRef>
          <a:fillRef idx="1">
            <a:schemeClr val="accent1"/>
          </a:fillRef>
          <a:effectRef idx="0">
            <a:schemeClr val="accent1"/>
          </a:effectRef>
          <a:fontRef idx="minor"/>
        </p:style>
        <p:txBody>
          <a:bodyPr numCol="1" spcCol="0" horzOverflow="overflow" lIns="45720" rIns="45720" tIns="23040" bIns="23040" anchor="ctr">
            <a:noAutofit/>
          </a:bodyPr>
          <a:p>
            <a:pPr algn="ctr" defTabSz="457200">
              <a:lnSpc>
                <a:spcPct val="100000"/>
              </a:lnSpc>
            </a:pPr>
            <a:endParaRPr b="0" lang="en-US" sz="900" spc="-1" strike="noStrike">
              <a:solidFill>
                <a:schemeClr val="lt1"/>
              </a:solidFill>
              <a:latin typeface="Poppins"/>
            </a:endParaRPr>
          </a:p>
        </p:txBody>
      </p:sp>
      <p:sp>
        <p:nvSpPr>
          <p:cNvPr id="285" name="Oval 2"/>
          <p:cNvSpPr/>
          <p:nvPr/>
        </p:nvSpPr>
        <p:spPr>
          <a:xfrm>
            <a:off x="7223040" y="844200"/>
            <a:ext cx="1124280" cy="1124280"/>
          </a:xfrm>
          <a:prstGeom prst="ellipse">
            <a:avLst/>
          </a:prstGeom>
          <a:solidFill>
            <a:srgbClr val="5422c5">
              <a:alpha val="30000"/>
            </a:srgbClr>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457200">
              <a:lnSpc>
                <a:spcPct val="100000"/>
              </a:lnSpc>
            </a:pPr>
            <a:endParaRPr b="0" lang="en-US" sz="900" spc="-1" strike="noStrike">
              <a:solidFill>
                <a:schemeClr val="lt1"/>
              </a:solidFill>
              <a:latin typeface="Poppins"/>
            </a:endParaRPr>
          </a:p>
        </p:txBody>
      </p:sp>
      <p:sp>
        <p:nvSpPr>
          <p:cNvPr id="286" name="TextBox 3"/>
          <p:cNvSpPr/>
          <p:nvPr/>
        </p:nvSpPr>
        <p:spPr>
          <a:xfrm>
            <a:off x="6423480" y="1146600"/>
            <a:ext cx="4752360" cy="759960"/>
          </a:xfrm>
          <a:prstGeom prst="rect">
            <a:avLst/>
          </a:prstGeom>
          <a:noFill/>
          <a:ln w="0">
            <a:noFill/>
          </a:ln>
        </p:spPr>
        <p:style>
          <a:lnRef idx="0"/>
          <a:fillRef idx="0"/>
          <a:effectRef idx="0"/>
          <a:fontRef idx="minor"/>
        </p:style>
        <p:txBody>
          <a:bodyPr lIns="90000" rIns="90000" tIns="45000" bIns="45000" anchor="b">
            <a:spAutoFit/>
          </a:bodyPr>
          <a:p>
            <a:pPr algn="ctr" defTabSz="457200">
              <a:lnSpc>
                <a:spcPct val="100000"/>
              </a:lnSpc>
            </a:pPr>
            <a:r>
              <a:rPr b="1" lang="cs-CZ" sz="4400" spc="-1" strike="noStrike">
                <a:solidFill>
                  <a:srgbClr val="131313"/>
                </a:solidFill>
                <a:latin typeface="Poppins"/>
                <a:ea typeface="arial"/>
              </a:rPr>
              <a:t>Dávky pro OZP</a:t>
            </a:r>
            <a:endParaRPr b="0" lang="cs-CZ" sz="4400" spc="-1" strike="noStrike">
              <a:solidFill>
                <a:srgbClr val="000000"/>
              </a:solidFill>
              <a:latin typeface="Arial"/>
            </a:endParaRPr>
          </a:p>
        </p:txBody>
      </p:sp>
      <p:sp>
        <p:nvSpPr>
          <p:cNvPr id="287" name="TextBox 5"/>
          <p:cNvSpPr/>
          <p:nvPr/>
        </p:nvSpPr>
        <p:spPr>
          <a:xfrm>
            <a:off x="6423480" y="2774880"/>
            <a:ext cx="4752720" cy="3381120"/>
          </a:xfrm>
          <a:prstGeom prst="rect">
            <a:avLst/>
          </a:prstGeom>
          <a:noFill/>
          <a:ln w="0">
            <a:noFill/>
          </a:ln>
        </p:spPr>
        <p:style>
          <a:lnRef idx="0"/>
          <a:fillRef idx="0"/>
          <a:effectRef idx="0"/>
          <a:fontRef idx="minor"/>
        </p:style>
        <p:txBody>
          <a:bodyPr lIns="90000" rIns="90000" tIns="45000" bIns="45000" anchor="ctr">
            <a:spAutoFit/>
          </a:bodyPr>
          <a:p>
            <a:pPr marL="285840" indent="-285840" defTabSz="457200">
              <a:lnSpc>
                <a:spcPct val="100000"/>
              </a:lnSpc>
              <a:buClr>
                <a:srgbClr val="000000"/>
              </a:buClr>
              <a:buFont typeface="Arial"/>
              <a:buChar char="•"/>
            </a:pPr>
            <a:r>
              <a:rPr b="0" lang="cs-CZ" sz="1800" spc="-1" strike="noStrike">
                <a:solidFill>
                  <a:schemeClr val="dk1"/>
                </a:solidFill>
                <a:latin typeface="Gill Sans MT"/>
              </a:rPr>
              <a:t>zákon č. 329/2011 Sb., o poskytování dávek osobám se zdravotním postižením </a:t>
            </a:r>
            <a:endParaRPr b="0" lang="cs-CZ" sz="1800" spc="-1" strike="noStrike">
              <a:solidFill>
                <a:srgbClr val="000000"/>
              </a:solidFill>
              <a:latin typeface="Arial"/>
            </a:endParaRPr>
          </a:p>
          <a:p>
            <a:pPr marL="285840" indent="-285840" defTabSz="457200">
              <a:lnSpc>
                <a:spcPct val="100000"/>
              </a:lnSpc>
              <a:buClr>
                <a:srgbClr val="000000"/>
              </a:buClr>
              <a:buFont typeface="Arial"/>
              <a:buChar char="•"/>
            </a:pPr>
            <a:r>
              <a:rPr b="0" lang="cs-CZ" sz="1800" spc="-1" strike="noStrike">
                <a:solidFill>
                  <a:schemeClr val="dk1"/>
                </a:solidFill>
                <a:latin typeface="Gill Sans MT"/>
              </a:rPr>
              <a:t>vyhláška č. 388/2011 Sb., o provedení některých ustanovení zákona o poskytování dávek osobám se zdravotním postižením,</a:t>
            </a:r>
            <a:endParaRPr b="0" lang="cs-CZ" sz="1800" spc="-1" strike="noStrike">
              <a:solidFill>
                <a:srgbClr val="000000"/>
              </a:solidFill>
              <a:latin typeface="Arial"/>
            </a:endParaRPr>
          </a:p>
          <a:p>
            <a:pPr defTabSz="457200">
              <a:lnSpc>
                <a:spcPct val="100000"/>
              </a:lnSpc>
            </a:pPr>
            <a:endParaRPr b="0" lang="cs-CZ" sz="1800" spc="-1" strike="noStrike">
              <a:solidFill>
                <a:srgbClr val="000000"/>
              </a:solidFill>
              <a:latin typeface="Arial"/>
            </a:endParaRPr>
          </a:p>
          <a:p>
            <a:pPr lvl="1" marL="743040" indent="-285840" defTabSz="457200">
              <a:lnSpc>
                <a:spcPct val="100000"/>
              </a:lnSpc>
              <a:buClr>
                <a:srgbClr val="000000"/>
              </a:buClr>
              <a:buFont typeface="Arial"/>
              <a:buChar char="•"/>
            </a:pPr>
            <a:r>
              <a:rPr b="0" lang="cs-CZ" sz="1800" spc="-1" strike="noStrike">
                <a:solidFill>
                  <a:schemeClr val="dk1"/>
                </a:solidFill>
                <a:latin typeface="Gill Sans MT"/>
              </a:rPr>
              <a:t>Mimořádné výhody I., II. a III. stupně</a:t>
            </a:r>
            <a:endParaRPr b="0" lang="cs-CZ" sz="1800" spc="-1" strike="noStrike">
              <a:solidFill>
                <a:srgbClr val="000000"/>
              </a:solidFill>
              <a:latin typeface="Arial"/>
            </a:endParaRPr>
          </a:p>
          <a:p>
            <a:pPr lvl="1" marL="743040" indent="-285840" defTabSz="457200">
              <a:lnSpc>
                <a:spcPct val="100000"/>
              </a:lnSpc>
              <a:buClr>
                <a:srgbClr val="000000"/>
              </a:buClr>
              <a:buFont typeface="Arial"/>
              <a:buChar char="•"/>
            </a:pPr>
            <a:r>
              <a:rPr b="0" lang="cs-CZ" sz="1800" spc="-1" strike="noStrike">
                <a:solidFill>
                  <a:schemeClr val="dk1"/>
                </a:solidFill>
                <a:latin typeface="Gill Sans MT"/>
              </a:rPr>
              <a:t>Příspěvek na péči</a:t>
            </a:r>
            <a:endParaRPr b="0" lang="cs-CZ" sz="1800" spc="-1" strike="noStrike">
              <a:solidFill>
                <a:srgbClr val="000000"/>
              </a:solidFill>
              <a:latin typeface="Arial"/>
            </a:endParaRPr>
          </a:p>
          <a:p>
            <a:pPr lvl="1" marL="743040" indent="-285840" defTabSz="457200">
              <a:lnSpc>
                <a:spcPct val="100000"/>
              </a:lnSpc>
              <a:buClr>
                <a:srgbClr val="000000"/>
              </a:buClr>
              <a:buFont typeface="Arial"/>
              <a:buChar char="•"/>
            </a:pPr>
            <a:r>
              <a:rPr b="0" lang="cs-CZ" sz="1800" spc="-1" strike="noStrike">
                <a:solidFill>
                  <a:schemeClr val="dk1"/>
                </a:solidFill>
                <a:latin typeface="Gill Sans MT"/>
              </a:rPr>
              <a:t>Příspěvek na mobilitu </a:t>
            </a:r>
            <a:endParaRPr b="0" lang="cs-CZ" sz="1800" spc="-1" strike="noStrike">
              <a:solidFill>
                <a:srgbClr val="000000"/>
              </a:solidFill>
              <a:latin typeface="Arial"/>
            </a:endParaRPr>
          </a:p>
          <a:p>
            <a:pPr lvl="1" marL="743040" indent="-285840" defTabSz="457200">
              <a:lnSpc>
                <a:spcPct val="100000"/>
              </a:lnSpc>
              <a:buClr>
                <a:srgbClr val="000000"/>
              </a:buClr>
              <a:buFont typeface="Arial"/>
              <a:buChar char="•"/>
            </a:pPr>
            <a:r>
              <a:rPr b="0" lang="cs-CZ" sz="1800" spc="-1" strike="noStrike">
                <a:solidFill>
                  <a:schemeClr val="dk1"/>
                </a:solidFill>
                <a:latin typeface="Gill Sans MT"/>
              </a:rPr>
              <a:t>Příspěvek na zvláštní pomůcku</a:t>
            </a:r>
            <a:endParaRPr b="0" lang="cs-CZ" sz="1800" spc="-1" strike="noStrike">
              <a:solidFill>
                <a:srgbClr val="000000"/>
              </a:solidFill>
              <a:latin typeface="Arial"/>
            </a:endParaRPr>
          </a:p>
          <a:p>
            <a:pPr marL="457200" defTabSz="457200">
              <a:lnSpc>
                <a:spcPct val="100000"/>
              </a:lnSpc>
            </a:pPr>
            <a:r>
              <a:rPr b="0" lang="cs-CZ" sz="1800" spc="-1" strike="noStrike">
                <a:solidFill>
                  <a:schemeClr val="dk1"/>
                </a:solidFill>
                <a:latin typeface="Gill Sans MT"/>
              </a:rPr>
              <a:t> </a:t>
            </a:r>
            <a:endParaRPr b="0" lang="cs-CZ" sz="1800" spc="-1" strike="noStrike">
              <a:solidFill>
                <a:srgbClr val="000000"/>
              </a:solidFill>
              <a:latin typeface="Arial"/>
            </a:endParaRPr>
          </a:p>
          <a:p>
            <a:pPr marL="285840" indent="-285840" defTabSz="457200">
              <a:lnSpc>
                <a:spcPct val="100000"/>
              </a:lnSpc>
              <a:buClr>
                <a:srgbClr val="000000"/>
              </a:buClr>
              <a:buFont typeface="Arial"/>
              <a:buChar char="•"/>
            </a:pPr>
            <a:r>
              <a:rPr b="0" lang="cs-CZ" sz="1800" spc="-1" strike="noStrike">
                <a:solidFill>
                  <a:schemeClr val="dk1"/>
                </a:solidFill>
                <a:latin typeface="Gill Sans MT"/>
              </a:rPr>
              <a:t>Kompetence: ÚP ČR, MPSV</a:t>
            </a:r>
            <a:endParaRPr b="0" lang="cs-CZ" sz="1800" spc="-1" strike="noStrike">
              <a:solidFill>
                <a:srgbClr val="000000"/>
              </a:solidFill>
              <a:latin typeface="Arial"/>
            </a:endParaRPr>
          </a:p>
        </p:txBody>
      </p:sp>
      <p:pic>
        <p:nvPicPr>
          <p:cNvPr id="288" name="Obrázek 7" descr=""/>
          <p:cNvPicPr/>
          <p:nvPr/>
        </p:nvPicPr>
        <p:blipFill>
          <a:blip r:embed="rId1"/>
          <a:stretch/>
        </p:blipFill>
        <p:spPr>
          <a:xfrm>
            <a:off x="1109880" y="1168560"/>
            <a:ext cx="3150720" cy="4609800"/>
          </a:xfrm>
          <a:prstGeom prst="rect">
            <a:avLst/>
          </a:prstGeom>
          <a:ln w="0">
            <a:noFill/>
          </a:ln>
        </p:spPr>
      </p:pic>
      <p:sp>
        <p:nvSpPr>
          <p:cNvPr id="289" name="Zástupný symbol obrázku 6"/>
          <p:cNvSpPr/>
          <p:nvPr/>
        </p:nvSpPr>
        <p:spPr>
          <a:xfrm>
            <a:off x="0" y="0"/>
            <a:ext cx="4906440" cy="6857640"/>
          </a:xfrm>
          <a:custGeom>
            <a:avLst/>
            <a:gdLst>
              <a:gd name="textAreaLeft" fmla="*/ 0 w 4906440"/>
              <a:gd name="textAreaRight" fmla="*/ 4906800 w 4906440"/>
              <a:gd name="textAreaTop" fmla="*/ 0 h 6857640"/>
              <a:gd name="textAreaBottom" fmla="*/ 6858000 h 6857640"/>
            </a:gdLst>
            <a:ahLst/>
            <a:rect l="textAreaLeft" t="textAreaTop" r="textAreaRight" b="textAreaBottom"/>
            <a:pathLst>
              <a:path w="9810749" h="13715999">
                <a:moveTo>
                  <a:pt x="2499956" y="0"/>
                </a:moveTo>
                <a:lnTo>
                  <a:pt x="8323390" y="0"/>
                </a:lnTo>
                <a:lnTo>
                  <a:pt x="8379367" y="50185"/>
                </a:lnTo>
                <a:cubicBezTo>
                  <a:pt x="9778502" y="1393911"/>
                  <a:pt x="10289371" y="3716402"/>
                  <a:pt x="9288339" y="5720798"/>
                </a:cubicBezTo>
                <a:cubicBezTo>
                  <a:pt x="7886393" y="8527167"/>
                  <a:pt x="10806957" y="10914948"/>
                  <a:pt x="8630311" y="13698167"/>
                </a:cubicBezTo>
                <a:lnTo>
                  <a:pt x="8615327" y="13715999"/>
                </a:lnTo>
                <a:lnTo>
                  <a:pt x="3441992" y="13715999"/>
                </a:lnTo>
                <a:lnTo>
                  <a:pt x="3318247" y="13592835"/>
                </a:lnTo>
                <a:cubicBezTo>
                  <a:pt x="2379913" y="12680792"/>
                  <a:pt x="1528169" y="12133652"/>
                  <a:pt x="295523" y="12067053"/>
                </a:cubicBezTo>
                <a:lnTo>
                  <a:pt x="0" y="12060915"/>
                </a:lnTo>
                <a:lnTo>
                  <a:pt x="0" y="3018769"/>
                </a:lnTo>
                <a:lnTo>
                  <a:pt x="170603" y="2818167"/>
                </a:lnTo>
                <a:cubicBezTo>
                  <a:pt x="1024765" y="1772550"/>
                  <a:pt x="1579903" y="785682"/>
                  <a:pt x="2419785" y="62853"/>
                </a:cubicBezTo>
                <a:close/>
              </a:path>
            </a:pathLst>
          </a:custGeom>
          <a:blipFill rotWithShape="0">
            <a:blip r:embed="rId2"/>
            <a:srcRect/>
            <a:stretch/>
          </a:blipFill>
          <a:ln w="0">
            <a:noFill/>
          </a:ln>
          <a:effectLst>
            <a:outerShdw algn="ctr" blurRad="635040" rotWithShape="0">
              <a:srgbClr val="a4a4a4">
                <a:alpha val="20000"/>
              </a:srgbClr>
            </a:outerShdw>
          </a:effectLst>
        </p:spPr>
        <p:style>
          <a:lnRef idx="0"/>
          <a:fillRef idx="0"/>
          <a:effectRef idx="0"/>
          <a:fontRef idx="minor"/>
        </p:style>
        <p:txBody>
          <a:bodyPr lIns="90000" rIns="90000" tIns="45000" bIns="45000" anchor="t">
            <a:noAutofit/>
          </a:bodyPr>
          <a:p>
            <a:endParaRPr b="0" lang="cs-CZ" sz="18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3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90" name="Picture Placeholder 4"/>
          <p:cNvSpPr/>
          <p:nvPr/>
        </p:nvSpPr>
        <p:spPr>
          <a:xfrm>
            <a:off x="1440" y="0"/>
            <a:ext cx="4905000" cy="6857640"/>
          </a:xfrm>
          <a:custGeom>
            <a:avLst/>
            <a:gdLst>
              <a:gd name="textAreaLeft" fmla="*/ 0 w 4905000"/>
              <a:gd name="textAreaRight" fmla="*/ 4905360 w 4905000"/>
              <a:gd name="textAreaTop" fmla="*/ 0 h 6857640"/>
              <a:gd name="textAreaBottom" fmla="*/ 6858000 h 6857640"/>
            </a:gdLst>
            <a:ahLst/>
            <a:rect l="textAreaLeft" t="textAreaTop" r="textAreaRight" b="textAreaBottom"/>
            <a:pathLst>
              <a:path w="9810749" h="13715999">
                <a:moveTo>
                  <a:pt x="2499956" y="0"/>
                </a:moveTo>
                <a:lnTo>
                  <a:pt x="8323390" y="0"/>
                </a:lnTo>
                <a:lnTo>
                  <a:pt x="8379367" y="50185"/>
                </a:lnTo>
                <a:cubicBezTo>
                  <a:pt x="9778502" y="1393911"/>
                  <a:pt x="10289371" y="3716402"/>
                  <a:pt x="9288339" y="5720798"/>
                </a:cubicBezTo>
                <a:cubicBezTo>
                  <a:pt x="7886393" y="8527167"/>
                  <a:pt x="10806957" y="10914948"/>
                  <a:pt x="8630311" y="13698167"/>
                </a:cubicBezTo>
                <a:lnTo>
                  <a:pt x="8615327" y="13715999"/>
                </a:lnTo>
                <a:lnTo>
                  <a:pt x="3441992" y="13715999"/>
                </a:lnTo>
                <a:lnTo>
                  <a:pt x="3318247" y="13592835"/>
                </a:lnTo>
                <a:cubicBezTo>
                  <a:pt x="2379913" y="12680792"/>
                  <a:pt x="1528169" y="12133652"/>
                  <a:pt x="295523" y="12067053"/>
                </a:cubicBezTo>
                <a:lnTo>
                  <a:pt x="0" y="12060915"/>
                </a:lnTo>
                <a:lnTo>
                  <a:pt x="0" y="3018769"/>
                </a:lnTo>
                <a:lnTo>
                  <a:pt x="170603" y="2818167"/>
                </a:lnTo>
                <a:cubicBezTo>
                  <a:pt x="1024765" y="1772550"/>
                  <a:pt x="1579903" y="785682"/>
                  <a:pt x="2419785" y="62853"/>
                </a:cubicBezTo>
                <a:close/>
              </a:path>
            </a:pathLst>
          </a:custGeom>
          <a:solidFill>
            <a:schemeClr val="bg2">
              <a:lumMod val="95000"/>
            </a:schemeClr>
          </a:solidFill>
          <a:ln w="0">
            <a:noFill/>
          </a:ln>
        </p:spPr>
        <p:style>
          <a:lnRef idx="0"/>
          <a:fillRef idx="0"/>
          <a:effectRef idx="0"/>
          <a:fontRef idx="minor"/>
        </p:style>
        <p:txBody>
          <a:bodyPr lIns="90000" rIns="90000" tIns="45000" bIns="45000" anchor="t">
            <a:noAutofit/>
          </a:bodyPr>
          <a:p>
            <a:endParaRPr b="0" lang="cs-CZ" sz="1800" spc="-1" strike="noStrike">
              <a:solidFill>
                <a:srgbClr val="000000"/>
              </a:solidFill>
              <a:latin typeface="Arial"/>
            </a:endParaRPr>
          </a:p>
        </p:txBody>
      </p:sp>
      <p:sp>
        <p:nvSpPr>
          <p:cNvPr id="291" name="Rounded Rectangle 13"/>
          <p:cNvSpPr/>
          <p:nvPr/>
        </p:nvSpPr>
        <p:spPr>
          <a:xfrm>
            <a:off x="6423480" y="2600640"/>
            <a:ext cx="4752360" cy="3412800"/>
          </a:xfrm>
          <a:prstGeom prst="roundRect">
            <a:avLst>
              <a:gd name="adj" fmla="val 8405"/>
            </a:avLst>
          </a:prstGeom>
          <a:solidFill>
            <a:schemeClr val="bg2"/>
          </a:solidFill>
          <a:ln>
            <a:noFill/>
          </a:ln>
          <a:effectLst>
            <a:outerShdw algn="ctr" blurRad="635040" rotWithShape="0">
              <a:srgbClr val="898989">
                <a:alpha val="20000"/>
              </a:srgbClr>
            </a:outerShdw>
          </a:effectLst>
        </p:spPr>
        <p:style>
          <a:lnRef idx="2">
            <a:schemeClr val="accent1">
              <a:shade val="50000"/>
            </a:schemeClr>
          </a:lnRef>
          <a:fillRef idx="1">
            <a:schemeClr val="accent1"/>
          </a:fillRef>
          <a:effectRef idx="0">
            <a:schemeClr val="accent1"/>
          </a:effectRef>
          <a:fontRef idx="minor"/>
        </p:style>
        <p:txBody>
          <a:bodyPr numCol="1" spcCol="0" horzOverflow="overflow" lIns="45720" rIns="45720" tIns="23040" bIns="23040" anchor="ctr">
            <a:noAutofit/>
          </a:bodyPr>
          <a:p>
            <a:pPr algn="ctr" defTabSz="457200">
              <a:lnSpc>
                <a:spcPct val="100000"/>
              </a:lnSpc>
            </a:pPr>
            <a:endParaRPr b="0" lang="en-US" sz="900" spc="-1" strike="noStrike">
              <a:solidFill>
                <a:schemeClr val="lt1"/>
              </a:solidFill>
              <a:latin typeface="Poppins"/>
            </a:endParaRPr>
          </a:p>
        </p:txBody>
      </p:sp>
      <p:sp>
        <p:nvSpPr>
          <p:cNvPr id="292" name="Oval 2"/>
          <p:cNvSpPr/>
          <p:nvPr/>
        </p:nvSpPr>
        <p:spPr>
          <a:xfrm>
            <a:off x="7223040" y="844200"/>
            <a:ext cx="1124280" cy="1124280"/>
          </a:xfrm>
          <a:prstGeom prst="ellipse">
            <a:avLst/>
          </a:prstGeom>
          <a:solidFill>
            <a:srgbClr val="5422c5">
              <a:alpha val="30000"/>
            </a:srgbClr>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457200">
              <a:lnSpc>
                <a:spcPct val="100000"/>
              </a:lnSpc>
            </a:pPr>
            <a:endParaRPr b="0" lang="en-US" sz="900" spc="-1" strike="noStrike">
              <a:solidFill>
                <a:schemeClr val="lt1"/>
              </a:solidFill>
              <a:latin typeface="Poppins"/>
            </a:endParaRPr>
          </a:p>
        </p:txBody>
      </p:sp>
      <p:sp>
        <p:nvSpPr>
          <p:cNvPr id="293" name="TextBox 3"/>
          <p:cNvSpPr/>
          <p:nvPr/>
        </p:nvSpPr>
        <p:spPr>
          <a:xfrm>
            <a:off x="6423480" y="719640"/>
            <a:ext cx="4752360" cy="1186920"/>
          </a:xfrm>
          <a:prstGeom prst="rect">
            <a:avLst/>
          </a:prstGeom>
          <a:noFill/>
          <a:ln w="0">
            <a:noFill/>
          </a:ln>
        </p:spPr>
        <p:style>
          <a:lnRef idx="0"/>
          <a:fillRef idx="0"/>
          <a:effectRef idx="0"/>
          <a:fontRef idx="minor"/>
        </p:style>
        <p:txBody>
          <a:bodyPr lIns="90000" rIns="90000" tIns="45000" bIns="45000" anchor="b">
            <a:spAutoFit/>
          </a:bodyPr>
          <a:p>
            <a:pPr algn="ctr" defTabSz="457200">
              <a:lnSpc>
                <a:spcPct val="100000"/>
              </a:lnSpc>
            </a:pPr>
            <a:r>
              <a:rPr b="1" lang="cs-CZ" sz="3600" spc="-1" strike="noStrike">
                <a:solidFill>
                  <a:schemeClr val="dk1"/>
                </a:solidFill>
                <a:latin typeface="Gill Sans MT"/>
              </a:rPr>
              <a:t>Mimořádné výhody I., II. a III. stupně</a:t>
            </a:r>
            <a:endParaRPr b="0" lang="cs-CZ" sz="3600" spc="-1" strike="noStrike">
              <a:solidFill>
                <a:srgbClr val="000000"/>
              </a:solidFill>
              <a:latin typeface="Arial"/>
            </a:endParaRPr>
          </a:p>
        </p:txBody>
      </p:sp>
      <p:sp>
        <p:nvSpPr>
          <p:cNvPr id="294" name="TextBox 5"/>
          <p:cNvSpPr/>
          <p:nvPr/>
        </p:nvSpPr>
        <p:spPr>
          <a:xfrm>
            <a:off x="6423480" y="3735000"/>
            <a:ext cx="4752720" cy="1460880"/>
          </a:xfrm>
          <a:prstGeom prst="rect">
            <a:avLst/>
          </a:prstGeom>
          <a:noFill/>
          <a:ln w="0">
            <a:noFill/>
          </a:ln>
        </p:spPr>
        <p:style>
          <a:lnRef idx="0"/>
          <a:fillRef idx="0"/>
          <a:effectRef idx="0"/>
          <a:fontRef idx="minor"/>
        </p:style>
        <p:txBody>
          <a:bodyPr lIns="90000" rIns="90000" tIns="45000" bIns="45000" anchor="ctr">
            <a:spAutoFit/>
          </a:bodyPr>
          <a:p>
            <a:pPr marL="285840" indent="-285840" defTabSz="457200">
              <a:lnSpc>
                <a:spcPct val="100000"/>
              </a:lnSpc>
              <a:buClr>
                <a:srgbClr val="000000"/>
              </a:buClr>
              <a:buFont typeface="Arial"/>
              <a:buChar char="•"/>
            </a:pPr>
            <a:r>
              <a:rPr b="0" lang="cs-CZ" sz="1800" spc="-1" strike="noStrike">
                <a:solidFill>
                  <a:schemeClr val="dk1"/>
                </a:solidFill>
                <a:latin typeface="Gill Sans MT"/>
              </a:rPr>
              <a:t>Jsou nárokovou dávkou sociální péče.</a:t>
            </a:r>
            <a:endParaRPr b="0" lang="cs-CZ" sz="1800" spc="-1" strike="noStrike">
              <a:solidFill>
                <a:srgbClr val="000000"/>
              </a:solidFill>
              <a:latin typeface="Arial"/>
            </a:endParaRPr>
          </a:p>
          <a:p>
            <a:pPr marL="285840" indent="-285840" defTabSz="457200">
              <a:lnSpc>
                <a:spcPct val="100000"/>
              </a:lnSpc>
              <a:buClr>
                <a:srgbClr val="000000"/>
              </a:buClr>
              <a:buFont typeface="Arial"/>
              <a:buChar char="•"/>
            </a:pPr>
            <a:r>
              <a:rPr b="0" lang="cs-CZ" sz="1800" spc="-1" strike="noStrike">
                <a:solidFill>
                  <a:schemeClr val="dk1"/>
                </a:solidFill>
                <a:latin typeface="Gill Sans MT"/>
              </a:rPr>
              <a:t>Nárok na mimořádné výhody mají občané starší jednoho roku s těžkým zdravotním postižením, které podstatně omezuje jejich pohybovou nebo orientační schopnost. </a:t>
            </a:r>
            <a:endParaRPr b="0" lang="cs-CZ" sz="1800" spc="-1" strike="noStrike">
              <a:solidFill>
                <a:srgbClr val="000000"/>
              </a:solidFill>
              <a:latin typeface="Arial"/>
            </a:endParaRPr>
          </a:p>
        </p:txBody>
      </p:sp>
      <p:pic>
        <p:nvPicPr>
          <p:cNvPr id="295" name="Obrázek 7" descr=""/>
          <p:cNvPicPr/>
          <p:nvPr/>
        </p:nvPicPr>
        <p:blipFill>
          <a:blip r:embed="rId1"/>
          <a:stretch/>
        </p:blipFill>
        <p:spPr>
          <a:xfrm>
            <a:off x="1109880" y="1168560"/>
            <a:ext cx="3150720" cy="4609800"/>
          </a:xfrm>
          <a:prstGeom prst="rect">
            <a:avLst/>
          </a:prstGeom>
          <a:ln w="0">
            <a:noFill/>
          </a:ln>
        </p:spPr>
      </p:pic>
      <p:sp>
        <p:nvSpPr>
          <p:cNvPr id="296" name="Zástupný symbol obrázku 6"/>
          <p:cNvSpPr/>
          <p:nvPr/>
        </p:nvSpPr>
        <p:spPr>
          <a:xfrm>
            <a:off x="0" y="0"/>
            <a:ext cx="4906440" cy="6857640"/>
          </a:xfrm>
          <a:custGeom>
            <a:avLst/>
            <a:gdLst>
              <a:gd name="textAreaLeft" fmla="*/ 0 w 4906440"/>
              <a:gd name="textAreaRight" fmla="*/ 4906800 w 4906440"/>
              <a:gd name="textAreaTop" fmla="*/ 0 h 6857640"/>
              <a:gd name="textAreaBottom" fmla="*/ 6858000 h 6857640"/>
            </a:gdLst>
            <a:ahLst/>
            <a:rect l="textAreaLeft" t="textAreaTop" r="textAreaRight" b="textAreaBottom"/>
            <a:pathLst>
              <a:path w="9810749" h="13715999">
                <a:moveTo>
                  <a:pt x="2499956" y="0"/>
                </a:moveTo>
                <a:lnTo>
                  <a:pt x="8323390" y="0"/>
                </a:lnTo>
                <a:lnTo>
                  <a:pt x="8379367" y="50185"/>
                </a:lnTo>
                <a:cubicBezTo>
                  <a:pt x="9778502" y="1393911"/>
                  <a:pt x="10289371" y="3716402"/>
                  <a:pt x="9288339" y="5720798"/>
                </a:cubicBezTo>
                <a:cubicBezTo>
                  <a:pt x="7886393" y="8527167"/>
                  <a:pt x="10806957" y="10914948"/>
                  <a:pt x="8630311" y="13698167"/>
                </a:cubicBezTo>
                <a:lnTo>
                  <a:pt x="8615327" y="13715999"/>
                </a:lnTo>
                <a:lnTo>
                  <a:pt x="3441992" y="13715999"/>
                </a:lnTo>
                <a:lnTo>
                  <a:pt x="3318247" y="13592835"/>
                </a:lnTo>
                <a:cubicBezTo>
                  <a:pt x="2379913" y="12680792"/>
                  <a:pt x="1528169" y="12133652"/>
                  <a:pt x="295523" y="12067053"/>
                </a:cubicBezTo>
                <a:lnTo>
                  <a:pt x="0" y="12060915"/>
                </a:lnTo>
                <a:lnTo>
                  <a:pt x="0" y="3018769"/>
                </a:lnTo>
                <a:lnTo>
                  <a:pt x="170603" y="2818167"/>
                </a:lnTo>
                <a:cubicBezTo>
                  <a:pt x="1024765" y="1772550"/>
                  <a:pt x="1579903" y="785682"/>
                  <a:pt x="2419785" y="62853"/>
                </a:cubicBezTo>
                <a:close/>
              </a:path>
            </a:pathLst>
          </a:custGeom>
          <a:blipFill rotWithShape="0">
            <a:blip r:embed="rId2"/>
            <a:srcRect/>
            <a:stretch/>
          </a:blipFill>
          <a:ln w="0">
            <a:noFill/>
          </a:ln>
          <a:effectLst>
            <a:outerShdw algn="ctr" blurRad="635040" rotWithShape="0">
              <a:srgbClr val="a4a4a4">
                <a:alpha val="20000"/>
              </a:srgbClr>
            </a:outerShdw>
          </a:effectLst>
        </p:spPr>
        <p:style>
          <a:lnRef idx="0"/>
          <a:fillRef idx="0"/>
          <a:effectRef idx="0"/>
          <a:fontRef idx="minor"/>
        </p:style>
        <p:txBody>
          <a:bodyPr lIns="90000" rIns="90000" tIns="45000" bIns="45000" anchor="t">
            <a:noAutofit/>
          </a:bodyPr>
          <a:p>
            <a:endParaRPr b="0" lang="cs-CZ" sz="18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3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97" name="Picture Placeholder 4"/>
          <p:cNvSpPr/>
          <p:nvPr/>
        </p:nvSpPr>
        <p:spPr>
          <a:xfrm>
            <a:off x="1440" y="0"/>
            <a:ext cx="4905000" cy="6857640"/>
          </a:xfrm>
          <a:custGeom>
            <a:avLst/>
            <a:gdLst>
              <a:gd name="textAreaLeft" fmla="*/ 0 w 4905000"/>
              <a:gd name="textAreaRight" fmla="*/ 4905360 w 4905000"/>
              <a:gd name="textAreaTop" fmla="*/ 0 h 6857640"/>
              <a:gd name="textAreaBottom" fmla="*/ 6858000 h 6857640"/>
            </a:gdLst>
            <a:ahLst/>
            <a:rect l="textAreaLeft" t="textAreaTop" r="textAreaRight" b="textAreaBottom"/>
            <a:pathLst>
              <a:path w="9810749" h="13715999">
                <a:moveTo>
                  <a:pt x="2499956" y="0"/>
                </a:moveTo>
                <a:lnTo>
                  <a:pt x="8323390" y="0"/>
                </a:lnTo>
                <a:lnTo>
                  <a:pt x="8379367" y="50185"/>
                </a:lnTo>
                <a:cubicBezTo>
                  <a:pt x="9778502" y="1393911"/>
                  <a:pt x="10289371" y="3716402"/>
                  <a:pt x="9288339" y="5720798"/>
                </a:cubicBezTo>
                <a:cubicBezTo>
                  <a:pt x="7886393" y="8527167"/>
                  <a:pt x="10806957" y="10914948"/>
                  <a:pt x="8630311" y="13698167"/>
                </a:cubicBezTo>
                <a:lnTo>
                  <a:pt x="8615327" y="13715999"/>
                </a:lnTo>
                <a:lnTo>
                  <a:pt x="3441992" y="13715999"/>
                </a:lnTo>
                <a:lnTo>
                  <a:pt x="3318247" y="13592835"/>
                </a:lnTo>
                <a:cubicBezTo>
                  <a:pt x="2379913" y="12680792"/>
                  <a:pt x="1528169" y="12133652"/>
                  <a:pt x="295523" y="12067053"/>
                </a:cubicBezTo>
                <a:lnTo>
                  <a:pt x="0" y="12060915"/>
                </a:lnTo>
                <a:lnTo>
                  <a:pt x="0" y="3018769"/>
                </a:lnTo>
                <a:lnTo>
                  <a:pt x="170603" y="2818167"/>
                </a:lnTo>
                <a:cubicBezTo>
                  <a:pt x="1024765" y="1772550"/>
                  <a:pt x="1579903" y="785682"/>
                  <a:pt x="2419785" y="62853"/>
                </a:cubicBezTo>
                <a:close/>
              </a:path>
            </a:pathLst>
          </a:custGeom>
          <a:solidFill>
            <a:schemeClr val="bg2">
              <a:lumMod val="95000"/>
            </a:schemeClr>
          </a:solidFill>
          <a:ln w="0">
            <a:noFill/>
          </a:ln>
        </p:spPr>
        <p:style>
          <a:lnRef idx="0"/>
          <a:fillRef idx="0"/>
          <a:effectRef idx="0"/>
          <a:fontRef idx="minor"/>
        </p:style>
        <p:txBody>
          <a:bodyPr lIns="90000" rIns="90000" tIns="45000" bIns="45000" anchor="t">
            <a:noAutofit/>
          </a:bodyPr>
          <a:p>
            <a:endParaRPr b="0" lang="cs-CZ" sz="1800" spc="-1" strike="noStrike">
              <a:solidFill>
                <a:srgbClr val="000000"/>
              </a:solidFill>
              <a:latin typeface="Arial"/>
            </a:endParaRPr>
          </a:p>
        </p:txBody>
      </p:sp>
      <p:sp>
        <p:nvSpPr>
          <p:cNvPr id="298" name="Rounded Rectangle 13"/>
          <p:cNvSpPr/>
          <p:nvPr/>
        </p:nvSpPr>
        <p:spPr>
          <a:xfrm>
            <a:off x="6423480" y="2600640"/>
            <a:ext cx="4752360" cy="3412800"/>
          </a:xfrm>
          <a:prstGeom prst="roundRect">
            <a:avLst>
              <a:gd name="adj" fmla="val 8405"/>
            </a:avLst>
          </a:prstGeom>
          <a:solidFill>
            <a:schemeClr val="bg2"/>
          </a:solidFill>
          <a:ln>
            <a:noFill/>
          </a:ln>
          <a:effectLst>
            <a:outerShdw algn="ctr" blurRad="635040" rotWithShape="0">
              <a:srgbClr val="898989">
                <a:alpha val="20000"/>
              </a:srgbClr>
            </a:outerShdw>
          </a:effectLst>
        </p:spPr>
        <p:style>
          <a:lnRef idx="2">
            <a:schemeClr val="accent1">
              <a:shade val="50000"/>
            </a:schemeClr>
          </a:lnRef>
          <a:fillRef idx="1">
            <a:schemeClr val="accent1"/>
          </a:fillRef>
          <a:effectRef idx="0">
            <a:schemeClr val="accent1"/>
          </a:effectRef>
          <a:fontRef idx="minor"/>
        </p:style>
        <p:txBody>
          <a:bodyPr numCol="1" spcCol="0" horzOverflow="overflow" lIns="45720" rIns="45720" tIns="23040" bIns="23040" anchor="ctr">
            <a:noAutofit/>
          </a:bodyPr>
          <a:p>
            <a:pPr algn="ctr" defTabSz="457200">
              <a:lnSpc>
                <a:spcPct val="100000"/>
              </a:lnSpc>
            </a:pPr>
            <a:endParaRPr b="0" lang="en-US" sz="900" spc="-1" strike="noStrike">
              <a:solidFill>
                <a:schemeClr val="lt1"/>
              </a:solidFill>
              <a:latin typeface="Poppins"/>
            </a:endParaRPr>
          </a:p>
        </p:txBody>
      </p:sp>
      <p:sp>
        <p:nvSpPr>
          <p:cNvPr id="299" name="Oval 2"/>
          <p:cNvSpPr/>
          <p:nvPr/>
        </p:nvSpPr>
        <p:spPr>
          <a:xfrm>
            <a:off x="7223040" y="844200"/>
            <a:ext cx="1124280" cy="1124280"/>
          </a:xfrm>
          <a:prstGeom prst="ellipse">
            <a:avLst/>
          </a:prstGeom>
          <a:solidFill>
            <a:srgbClr val="5422c5">
              <a:alpha val="30000"/>
            </a:srgbClr>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457200">
              <a:lnSpc>
                <a:spcPct val="100000"/>
              </a:lnSpc>
            </a:pPr>
            <a:endParaRPr b="0" lang="en-US" sz="900" spc="-1" strike="noStrike">
              <a:solidFill>
                <a:schemeClr val="lt1"/>
              </a:solidFill>
              <a:latin typeface="Poppins"/>
            </a:endParaRPr>
          </a:p>
        </p:txBody>
      </p:sp>
      <p:sp>
        <p:nvSpPr>
          <p:cNvPr id="300" name="TextBox 3"/>
          <p:cNvSpPr/>
          <p:nvPr/>
        </p:nvSpPr>
        <p:spPr>
          <a:xfrm>
            <a:off x="6423480" y="1146600"/>
            <a:ext cx="4752360" cy="759960"/>
          </a:xfrm>
          <a:prstGeom prst="rect">
            <a:avLst/>
          </a:prstGeom>
          <a:noFill/>
          <a:ln w="0">
            <a:noFill/>
          </a:ln>
        </p:spPr>
        <p:style>
          <a:lnRef idx="0"/>
          <a:fillRef idx="0"/>
          <a:effectRef idx="0"/>
          <a:fontRef idx="minor"/>
        </p:style>
        <p:txBody>
          <a:bodyPr lIns="90000" rIns="90000" tIns="45000" bIns="45000" anchor="b">
            <a:spAutoFit/>
          </a:bodyPr>
          <a:p>
            <a:pPr algn="ctr" defTabSz="457200">
              <a:lnSpc>
                <a:spcPct val="100000"/>
              </a:lnSpc>
            </a:pPr>
            <a:r>
              <a:rPr b="1" lang="cs-CZ" sz="4400" spc="-1" strike="noStrike">
                <a:solidFill>
                  <a:schemeClr val="dk1"/>
                </a:solidFill>
                <a:latin typeface="Gill Sans MT"/>
              </a:rPr>
              <a:t>Průkaz TP</a:t>
            </a:r>
            <a:endParaRPr b="0" lang="cs-CZ" sz="4400" spc="-1" strike="noStrike">
              <a:solidFill>
                <a:srgbClr val="000000"/>
              </a:solidFill>
              <a:latin typeface="Arial"/>
            </a:endParaRPr>
          </a:p>
        </p:txBody>
      </p:sp>
      <p:sp>
        <p:nvSpPr>
          <p:cNvPr id="301" name="TextBox 5"/>
          <p:cNvSpPr/>
          <p:nvPr/>
        </p:nvSpPr>
        <p:spPr>
          <a:xfrm>
            <a:off x="6423480" y="2912040"/>
            <a:ext cx="4752720" cy="3106800"/>
          </a:xfrm>
          <a:prstGeom prst="rect">
            <a:avLst/>
          </a:prstGeom>
          <a:noFill/>
          <a:ln w="0">
            <a:noFill/>
          </a:ln>
        </p:spPr>
        <p:style>
          <a:lnRef idx="0"/>
          <a:fillRef idx="0"/>
          <a:effectRef idx="0"/>
          <a:fontRef idx="minor"/>
        </p:style>
        <p:txBody>
          <a:bodyPr lIns="90000" rIns="90000" tIns="45000" bIns="45000" anchor="ctr">
            <a:spAutoFit/>
          </a:bodyPr>
          <a:p>
            <a:pPr defTabSz="457200">
              <a:lnSpc>
                <a:spcPct val="100000"/>
              </a:lnSpc>
            </a:pPr>
            <a:r>
              <a:rPr b="0" lang="cs-CZ" sz="1800" spc="-1" strike="noStrike">
                <a:solidFill>
                  <a:schemeClr val="dk1"/>
                </a:solidFill>
                <a:latin typeface="Gill Sans MT"/>
              </a:rPr>
              <a:t>a)  vyhrazené místo k sedění ve veřejných dopravních prostředcích pro pravidelnou hromadnou dopravu osob, s výjimkou dopravních prostředků, v nichž je místo k sedění vázáno na zakoupení místenky, </a:t>
            </a:r>
            <a:endParaRPr b="0" lang="cs-CZ" sz="1800" spc="-1" strike="noStrike">
              <a:solidFill>
                <a:srgbClr val="000000"/>
              </a:solidFill>
              <a:latin typeface="Arial"/>
            </a:endParaRPr>
          </a:p>
          <a:p>
            <a:pPr defTabSz="457200">
              <a:lnSpc>
                <a:spcPct val="100000"/>
              </a:lnSpc>
            </a:pPr>
            <a:r>
              <a:rPr b="0" lang="cs-CZ" sz="1800" spc="-1" strike="noStrike">
                <a:solidFill>
                  <a:schemeClr val="dk1"/>
                </a:solidFill>
                <a:latin typeface="Gill Sans MT"/>
              </a:rPr>
              <a:t>b)  přednost při osobním projednávání své záležitosti, vyžaduje-li toto jednání delší čekání, zejména stání; za osobní projednávání záležitostí se nepovažuje nákup v obchodech ani obstarávání placených služeb ani ošetření a vyšetření ve zdravotnických zařízeních. </a:t>
            </a:r>
            <a:endParaRPr b="0" lang="cs-CZ" sz="1800" spc="-1" strike="noStrike">
              <a:solidFill>
                <a:srgbClr val="000000"/>
              </a:solidFill>
              <a:latin typeface="Arial"/>
            </a:endParaRPr>
          </a:p>
        </p:txBody>
      </p:sp>
      <p:pic>
        <p:nvPicPr>
          <p:cNvPr id="302" name="Obrázek 7" descr=""/>
          <p:cNvPicPr/>
          <p:nvPr/>
        </p:nvPicPr>
        <p:blipFill>
          <a:blip r:embed="rId1"/>
          <a:stretch/>
        </p:blipFill>
        <p:spPr>
          <a:xfrm>
            <a:off x="1109880" y="1168560"/>
            <a:ext cx="3150720" cy="4609800"/>
          </a:xfrm>
          <a:prstGeom prst="rect">
            <a:avLst/>
          </a:prstGeom>
          <a:ln w="0">
            <a:noFill/>
          </a:ln>
        </p:spPr>
      </p:pic>
      <p:sp>
        <p:nvSpPr>
          <p:cNvPr id="303" name="Zástupný symbol obrázku 6"/>
          <p:cNvSpPr/>
          <p:nvPr/>
        </p:nvSpPr>
        <p:spPr>
          <a:xfrm>
            <a:off x="0" y="0"/>
            <a:ext cx="4906440" cy="6857640"/>
          </a:xfrm>
          <a:custGeom>
            <a:avLst/>
            <a:gdLst>
              <a:gd name="textAreaLeft" fmla="*/ 0 w 4906440"/>
              <a:gd name="textAreaRight" fmla="*/ 4906800 w 4906440"/>
              <a:gd name="textAreaTop" fmla="*/ 0 h 6857640"/>
              <a:gd name="textAreaBottom" fmla="*/ 6858000 h 6857640"/>
            </a:gdLst>
            <a:ahLst/>
            <a:rect l="textAreaLeft" t="textAreaTop" r="textAreaRight" b="textAreaBottom"/>
            <a:pathLst>
              <a:path w="9810749" h="13715999">
                <a:moveTo>
                  <a:pt x="2499956" y="0"/>
                </a:moveTo>
                <a:lnTo>
                  <a:pt x="8323390" y="0"/>
                </a:lnTo>
                <a:lnTo>
                  <a:pt x="8379367" y="50185"/>
                </a:lnTo>
                <a:cubicBezTo>
                  <a:pt x="9778502" y="1393911"/>
                  <a:pt x="10289371" y="3716402"/>
                  <a:pt x="9288339" y="5720798"/>
                </a:cubicBezTo>
                <a:cubicBezTo>
                  <a:pt x="7886393" y="8527167"/>
                  <a:pt x="10806957" y="10914948"/>
                  <a:pt x="8630311" y="13698167"/>
                </a:cubicBezTo>
                <a:lnTo>
                  <a:pt x="8615327" y="13715999"/>
                </a:lnTo>
                <a:lnTo>
                  <a:pt x="3441992" y="13715999"/>
                </a:lnTo>
                <a:lnTo>
                  <a:pt x="3318247" y="13592835"/>
                </a:lnTo>
                <a:cubicBezTo>
                  <a:pt x="2379913" y="12680792"/>
                  <a:pt x="1528169" y="12133652"/>
                  <a:pt x="295523" y="12067053"/>
                </a:cubicBezTo>
                <a:lnTo>
                  <a:pt x="0" y="12060915"/>
                </a:lnTo>
                <a:lnTo>
                  <a:pt x="0" y="3018769"/>
                </a:lnTo>
                <a:lnTo>
                  <a:pt x="170603" y="2818167"/>
                </a:lnTo>
                <a:cubicBezTo>
                  <a:pt x="1024765" y="1772550"/>
                  <a:pt x="1579903" y="785682"/>
                  <a:pt x="2419785" y="62853"/>
                </a:cubicBezTo>
                <a:close/>
              </a:path>
            </a:pathLst>
          </a:custGeom>
          <a:blipFill rotWithShape="0">
            <a:blip r:embed="rId2"/>
            <a:srcRect/>
            <a:stretch/>
          </a:blipFill>
          <a:ln w="0">
            <a:noFill/>
          </a:ln>
          <a:effectLst>
            <a:outerShdw algn="ctr" blurRad="635040" rotWithShape="0">
              <a:srgbClr val="a4a4a4">
                <a:alpha val="20000"/>
              </a:srgbClr>
            </a:outerShdw>
          </a:effectLst>
        </p:spPr>
        <p:style>
          <a:lnRef idx="0"/>
          <a:fillRef idx="0"/>
          <a:effectRef idx="0"/>
          <a:fontRef idx="minor"/>
        </p:style>
        <p:txBody>
          <a:bodyPr lIns="90000" rIns="90000" tIns="45000" bIns="45000" anchor="t">
            <a:noAutofit/>
          </a:bodyPr>
          <a:p>
            <a:endParaRPr b="0" lang="cs-CZ" sz="18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3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04" name="Picture Placeholder 4"/>
          <p:cNvSpPr/>
          <p:nvPr/>
        </p:nvSpPr>
        <p:spPr>
          <a:xfrm>
            <a:off x="1440" y="0"/>
            <a:ext cx="4905000" cy="6857640"/>
          </a:xfrm>
          <a:custGeom>
            <a:avLst/>
            <a:gdLst>
              <a:gd name="textAreaLeft" fmla="*/ 0 w 4905000"/>
              <a:gd name="textAreaRight" fmla="*/ 4905360 w 4905000"/>
              <a:gd name="textAreaTop" fmla="*/ 0 h 6857640"/>
              <a:gd name="textAreaBottom" fmla="*/ 6858000 h 6857640"/>
            </a:gdLst>
            <a:ahLst/>
            <a:rect l="textAreaLeft" t="textAreaTop" r="textAreaRight" b="textAreaBottom"/>
            <a:pathLst>
              <a:path w="9810749" h="13715999">
                <a:moveTo>
                  <a:pt x="2499956" y="0"/>
                </a:moveTo>
                <a:lnTo>
                  <a:pt x="8323390" y="0"/>
                </a:lnTo>
                <a:lnTo>
                  <a:pt x="8379367" y="50185"/>
                </a:lnTo>
                <a:cubicBezTo>
                  <a:pt x="9778502" y="1393911"/>
                  <a:pt x="10289371" y="3716402"/>
                  <a:pt x="9288339" y="5720798"/>
                </a:cubicBezTo>
                <a:cubicBezTo>
                  <a:pt x="7886393" y="8527167"/>
                  <a:pt x="10806957" y="10914948"/>
                  <a:pt x="8630311" y="13698167"/>
                </a:cubicBezTo>
                <a:lnTo>
                  <a:pt x="8615327" y="13715999"/>
                </a:lnTo>
                <a:lnTo>
                  <a:pt x="3441992" y="13715999"/>
                </a:lnTo>
                <a:lnTo>
                  <a:pt x="3318247" y="13592835"/>
                </a:lnTo>
                <a:cubicBezTo>
                  <a:pt x="2379913" y="12680792"/>
                  <a:pt x="1528169" y="12133652"/>
                  <a:pt x="295523" y="12067053"/>
                </a:cubicBezTo>
                <a:lnTo>
                  <a:pt x="0" y="12060915"/>
                </a:lnTo>
                <a:lnTo>
                  <a:pt x="0" y="3018769"/>
                </a:lnTo>
                <a:lnTo>
                  <a:pt x="170603" y="2818167"/>
                </a:lnTo>
                <a:cubicBezTo>
                  <a:pt x="1024765" y="1772550"/>
                  <a:pt x="1579903" y="785682"/>
                  <a:pt x="2419785" y="62853"/>
                </a:cubicBezTo>
                <a:close/>
              </a:path>
            </a:pathLst>
          </a:custGeom>
          <a:solidFill>
            <a:schemeClr val="bg2">
              <a:lumMod val="95000"/>
            </a:schemeClr>
          </a:solidFill>
          <a:ln w="0">
            <a:noFill/>
          </a:ln>
        </p:spPr>
        <p:style>
          <a:lnRef idx="0"/>
          <a:fillRef idx="0"/>
          <a:effectRef idx="0"/>
          <a:fontRef idx="minor"/>
        </p:style>
        <p:txBody>
          <a:bodyPr lIns="90000" rIns="90000" tIns="45000" bIns="45000" anchor="t">
            <a:noAutofit/>
          </a:bodyPr>
          <a:p>
            <a:endParaRPr b="0" lang="cs-CZ" sz="1800" spc="-1" strike="noStrike">
              <a:solidFill>
                <a:srgbClr val="000000"/>
              </a:solidFill>
              <a:latin typeface="Arial"/>
            </a:endParaRPr>
          </a:p>
        </p:txBody>
      </p:sp>
      <p:sp>
        <p:nvSpPr>
          <p:cNvPr id="305" name="Rounded Rectangle 13"/>
          <p:cNvSpPr/>
          <p:nvPr/>
        </p:nvSpPr>
        <p:spPr>
          <a:xfrm>
            <a:off x="6423480" y="2600640"/>
            <a:ext cx="4752360" cy="3412800"/>
          </a:xfrm>
          <a:prstGeom prst="roundRect">
            <a:avLst>
              <a:gd name="adj" fmla="val 8405"/>
            </a:avLst>
          </a:prstGeom>
          <a:solidFill>
            <a:schemeClr val="bg2"/>
          </a:solidFill>
          <a:ln>
            <a:noFill/>
          </a:ln>
          <a:effectLst>
            <a:outerShdw algn="ctr" blurRad="635040" rotWithShape="0">
              <a:srgbClr val="898989">
                <a:alpha val="20000"/>
              </a:srgbClr>
            </a:outerShdw>
          </a:effectLst>
        </p:spPr>
        <p:style>
          <a:lnRef idx="2">
            <a:schemeClr val="accent1">
              <a:shade val="50000"/>
            </a:schemeClr>
          </a:lnRef>
          <a:fillRef idx="1">
            <a:schemeClr val="accent1"/>
          </a:fillRef>
          <a:effectRef idx="0">
            <a:schemeClr val="accent1"/>
          </a:effectRef>
          <a:fontRef idx="minor"/>
        </p:style>
        <p:txBody>
          <a:bodyPr numCol="1" spcCol="0" horzOverflow="overflow" lIns="45720" rIns="45720" tIns="23040" bIns="23040" anchor="ctr">
            <a:noAutofit/>
          </a:bodyPr>
          <a:p>
            <a:pPr algn="ctr" defTabSz="457200">
              <a:lnSpc>
                <a:spcPct val="100000"/>
              </a:lnSpc>
            </a:pPr>
            <a:endParaRPr b="0" lang="en-US" sz="900" spc="-1" strike="noStrike">
              <a:solidFill>
                <a:schemeClr val="lt1"/>
              </a:solidFill>
              <a:latin typeface="Poppins"/>
            </a:endParaRPr>
          </a:p>
        </p:txBody>
      </p:sp>
      <p:sp>
        <p:nvSpPr>
          <p:cNvPr id="306" name="Oval 2"/>
          <p:cNvSpPr/>
          <p:nvPr/>
        </p:nvSpPr>
        <p:spPr>
          <a:xfrm>
            <a:off x="7223040" y="844200"/>
            <a:ext cx="1124280" cy="1124280"/>
          </a:xfrm>
          <a:prstGeom prst="ellipse">
            <a:avLst/>
          </a:prstGeom>
          <a:solidFill>
            <a:srgbClr val="5422c5">
              <a:alpha val="30000"/>
            </a:srgbClr>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457200">
              <a:lnSpc>
                <a:spcPct val="100000"/>
              </a:lnSpc>
            </a:pPr>
            <a:endParaRPr b="0" lang="en-US" sz="900" spc="-1" strike="noStrike">
              <a:solidFill>
                <a:schemeClr val="lt1"/>
              </a:solidFill>
              <a:latin typeface="Poppins"/>
            </a:endParaRPr>
          </a:p>
        </p:txBody>
      </p:sp>
      <p:sp>
        <p:nvSpPr>
          <p:cNvPr id="307" name="TextBox 3"/>
          <p:cNvSpPr/>
          <p:nvPr/>
        </p:nvSpPr>
        <p:spPr>
          <a:xfrm>
            <a:off x="6423480" y="1146600"/>
            <a:ext cx="4752360" cy="759960"/>
          </a:xfrm>
          <a:prstGeom prst="rect">
            <a:avLst/>
          </a:prstGeom>
          <a:noFill/>
          <a:ln w="0">
            <a:noFill/>
          </a:ln>
        </p:spPr>
        <p:style>
          <a:lnRef idx="0"/>
          <a:fillRef idx="0"/>
          <a:effectRef idx="0"/>
          <a:fontRef idx="minor"/>
        </p:style>
        <p:txBody>
          <a:bodyPr lIns="90000" rIns="90000" tIns="45000" bIns="45000" anchor="b">
            <a:spAutoFit/>
          </a:bodyPr>
          <a:p>
            <a:pPr algn="ctr" defTabSz="457200">
              <a:lnSpc>
                <a:spcPct val="100000"/>
              </a:lnSpc>
            </a:pPr>
            <a:r>
              <a:rPr b="1" lang="cs-CZ" sz="4400" spc="-1" strike="noStrike">
                <a:solidFill>
                  <a:schemeClr val="dk1"/>
                </a:solidFill>
                <a:latin typeface="Gill Sans MT"/>
              </a:rPr>
              <a:t>Průkaz ZTP</a:t>
            </a:r>
            <a:endParaRPr b="0" lang="cs-CZ" sz="4400" spc="-1" strike="noStrike">
              <a:solidFill>
                <a:srgbClr val="000000"/>
              </a:solidFill>
              <a:latin typeface="Arial"/>
            </a:endParaRPr>
          </a:p>
        </p:txBody>
      </p:sp>
      <p:sp>
        <p:nvSpPr>
          <p:cNvPr id="308" name="TextBox 5"/>
          <p:cNvSpPr/>
          <p:nvPr/>
        </p:nvSpPr>
        <p:spPr>
          <a:xfrm>
            <a:off x="6423480" y="3323520"/>
            <a:ext cx="4752720" cy="2283840"/>
          </a:xfrm>
          <a:prstGeom prst="rect">
            <a:avLst/>
          </a:prstGeom>
          <a:noFill/>
          <a:ln w="0">
            <a:noFill/>
          </a:ln>
        </p:spPr>
        <p:style>
          <a:lnRef idx="0"/>
          <a:fillRef idx="0"/>
          <a:effectRef idx="0"/>
          <a:fontRef idx="minor"/>
        </p:style>
        <p:txBody>
          <a:bodyPr lIns="90000" rIns="90000" tIns="45000" bIns="45000" anchor="ctr">
            <a:spAutoFit/>
          </a:bodyPr>
          <a:p>
            <a:pPr defTabSz="457200">
              <a:lnSpc>
                <a:spcPct val="100000"/>
              </a:lnSpc>
            </a:pPr>
            <a:r>
              <a:rPr b="0" lang="cs-CZ" sz="1800" spc="-1" strike="noStrike">
                <a:solidFill>
                  <a:schemeClr val="dk1"/>
                </a:solidFill>
                <a:latin typeface="Gill Sans MT"/>
              </a:rPr>
              <a:t>a) až b) z předchozího, plus</a:t>
            </a:r>
            <a:br>
              <a:rPr sz="1800"/>
            </a:br>
            <a:r>
              <a:rPr b="0" lang="cs-CZ" sz="1800" spc="-1" strike="noStrike">
                <a:solidFill>
                  <a:schemeClr val="dk1"/>
                </a:solidFill>
                <a:latin typeface="Gill Sans MT"/>
              </a:rPr>
              <a:t>c) bezplatnou dopravu pravidelnými spoji místní veřejné hromadné dopravy osob (tramvajemi, trolejbusy, autobusy, metrem),</a:t>
            </a:r>
            <a:br>
              <a:rPr sz="1800"/>
            </a:br>
            <a:r>
              <a:rPr b="0" lang="cs-CZ" sz="1800" spc="-1" strike="noStrike">
                <a:solidFill>
                  <a:schemeClr val="dk1"/>
                </a:solidFill>
                <a:latin typeface="Gill Sans MT"/>
              </a:rPr>
              <a:t>d) slevu 75 % jízdného ve druhé vozové třídě osobního vlaku a rychlíku ve vnitrostátní přepravě a slevu 75 % v pravidelných vnitrostátních spojích autobusové dopravy. </a:t>
            </a:r>
            <a:endParaRPr b="0" lang="cs-CZ" sz="1800" spc="-1" strike="noStrike">
              <a:solidFill>
                <a:srgbClr val="000000"/>
              </a:solidFill>
              <a:latin typeface="Arial"/>
            </a:endParaRPr>
          </a:p>
        </p:txBody>
      </p:sp>
      <p:pic>
        <p:nvPicPr>
          <p:cNvPr id="309" name="Obrázek 7" descr=""/>
          <p:cNvPicPr/>
          <p:nvPr/>
        </p:nvPicPr>
        <p:blipFill>
          <a:blip r:embed="rId1"/>
          <a:stretch/>
        </p:blipFill>
        <p:spPr>
          <a:xfrm>
            <a:off x="1109880" y="1168560"/>
            <a:ext cx="3150720" cy="4609800"/>
          </a:xfrm>
          <a:prstGeom prst="rect">
            <a:avLst/>
          </a:prstGeom>
          <a:ln w="0">
            <a:noFill/>
          </a:ln>
        </p:spPr>
      </p:pic>
      <p:sp>
        <p:nvSpPr>
          <p:cNvPr id="310" name="Zástupný symbol obrázku 6"/>
          <p:cNvSpPr/>
          <p:nvPr/>
        </p:nvSpPr>
        <p:spPr>
          <a:xfrm>
            <a:off x="0" y="0"/>
            <a:ext cx="4906440" cy="6857640"/>
          </a:xfrm>
          <a:custGeom>
            <a:avLst/>
            <a:gdLst>
              <a:gd name="textAreaLeft" fmla="*/ 0 w 4906440"/>
              <a:gd name="textAreaRight" fmla="*/ 4906800 w 4906440"/>
              <a:gd name="textAreaTop" fmla="*/ 0 h 6857640"/>
              <a:gd name="textAreaBottom" fmla="*/ 6858000 h 6857640"/>
            </a:gdLst>
            <a:ahLst/>
            <a:rect l="textAreaLeft" t="textAreaTop" r="textAreaRight" b="textAreaBottom"/>
            <a:pathLst>
              <a:path w="9810749" h="13715999">
                <a:moveTo>
                  <a:pt x="2499956" y="0"/>
                </a:moveTo>
                <a:lnTo>
                  <a:pt x="8323390" y="0"/>
                </a:lnTo>
                <a:lnTo>
                  <a:pt x="8379367" y="50185"/>
                </a:lnTo>
                <a:cubicBezTo>
                  <a:pt x="9778502" y="1393911"/>
                  <a:pt x="10289371" y="3716402"/>
                  <a:pt x="9288339" y="5720798"/>
                </a:cubicBezTo>
                <a:cubicBezTo>
                  <a:pt x="7886393" y="8527167"/>
                  <a:pt x="10806957" y="10914948"/>
                  <a:pt x="8630311" y="13698167"/>
                </a:cubicBezTo>
                <a:lnTo>
                  <a:pt x="8615327" y="13715999"/>
                </a:lnTo>
                <a:lnTo>
                  <a:pt x="3441992" y="13715999"/>
                </a:lnTo>
                <a:lnTo>
                  <a:pt x="3318247" y="13592835"/>
                </a:lnTo>
                <a:cubicBezTo>
                  <a:pt x="2379913" y="12680792"/>
                  <a:pt x="1528169" y="12133652"/>
                  <a:pt x="295523" y="12067053"/>
                </a:cubicBezTo>
                <a:lnTo>
                  <a:pt x="0" y="12060915"/>
                </a:lnTo>
                <a:lnTo>
                  <a:pt x="0" y="3018769"/>
                </a:lnTo>
                <a:lnTo>
                  <a:pt x="170603" y="2818167"/>
                </a:lnTo>
                <a:cubicBezTo>
                  <a:pt x="1024765" y="1772550"/>
                  <a:pt x="1579903" y="785682"/>
                  <a:pt x="2419785" y="62853"/>
                </a:cubicBezTo>
                <a:close/>
              </a:path>
            </a:pathLst>
          </a:custGeom>
          <a:blipFill rotWithShape="0">
            <a:blip r:embed="rId2"/>
            <a:srcRect/>
            <a:stretch/>
          </a:blipFill>
          <a:ln w="0">
            <a:noFill/>
          </a:ln>
          <a:effectLst>
            <a:outerShdw algn="ctr" blurRad="635040" rotWithShape="0">
              <a:srgbClr val="a4a4a4">
                <a:alpha val="20000"/>
              </a:srgbClr>
            </a:outerShdw>
          </a:effectLst>
        </p:spPr>
        <p:style>
          <a:lnRef idx="0"/>
          <a:fillRef idx="0"/>
          <a:effectRef idx="0"/>
          <a:fontRef idx="minor"/>
        </p:style>
        <p:txBody>
          <a:bodyPr lIns="90000" rIns="90000" tIns="45000" bIns="45000" anchor="t">
            <a:noAutofit/>
          </a:bodyPr>
          <a:p>
            <a:endParaRPr b="0" lang="cs-CZ" sz="18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3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11" name="Picture Placeholder 4"/>
          <p:cNvSpPr/>
          <p:nvPr/>
        </p:nvSpPr>
        <p:spPr>
          <a:xfrm>
            <a:off x="1440" y="0"/>
            <a:ext cx="4905000" cy="6857640"/>
          </a:xfrm>
          <a:custGeom>
            <a:avLst/>
            <a:gdLst>
              <a:gd name="textAreaLeft" fmla="*/ 0 w 4905000"/>
              <a:gd name="textAreaRight" fmla="*/ 4905360 w 4905000"/>
              <a:gd name="textAreaTop" fmla="*/ 0 h 6857640"/>
              <a:gd name="textAreaBottom" fmla="*/ 6858000 h 6857640"/>
            </a:gdLst>
            <a:ahLst/>
            <a:rect l="textAreaLeft" t="textAreaTop" r="textAreaRight" b="textAreaBottom"/>
            <a:pathLst>
              <a:path w="9810749" h="13715999">
                <a:moveTo>
                  <a:pt x="2499956" y="0"/>
                </a:moveTo>
                <a:lnTo>
                  <a:pt x="8323390" y="0"/>
                </a:lnTo>
                <a:lnTo>
                  <a:pt x="8379367" y="50185"/>
                </a:lnTo>
                <a:cubicBezTo>
                  <a:pt x="9778502" y="1393911"/>
                  <a:pt x="10289371" y="3716402"/>
                  <a:pt x="9288339" y="5720798"/>
                </a:cubicBezTo>
                <a:cubicBezTo>
                  <a:pt x="7886393" y="8527167"/>
                  <a:pt x="10806957" y="10914948"/>
                  <a:pt x="8630311" y="13698167"/>
                </a:cubicBezTo>
                <a:lnTo>
                  <a:pt x="8615327" y="13715999"/>
                </a:lnTo>
                <a:lnTo>
                  <a:pt x="3441992" y="13715999"/>
                </a:lnTo>
                <a:lnTo>
                  <a:pt x="3318247" y="13592835"/>
                </a:lnTo>
                <a:cubicBezTo>
                  <a:pt x="2379913" y="12680792"/>
                  <a:pt x="1528169" y="12133652"/>
                  <a:pt x="295523" y="12067053"/>
                </a:cubicBezTo>
                <a:lnTo>
                  <a:pt x="0" y="12060915"/>
                </a:lnTo>
                <a:lnTo>
                  <a:pt x="0" y="3018769"/>
                </a:lnTo>
                <a:lnTo>
                  <a:pt x="170603" y="2818167"/>
                </a:lnTo>
                <a:cubicBezTo>
                  <a:pt x="1024765" y="1772550"/>
                  <a:pt x="1579903" y="785682"/>
                  <a:pt x="2419785" y="62853"/>
                </a:cubicBezTo>
                <a:close/>
              </a:path>
            </a:pathLst>
          </a:custGeom>
          <a:solidFill>
            <a:schemeClr val="bg2">
              <a:lumMod val="95000"/>
            </a:schemeClr>
          </a:solidFill>
          <a:ln w="0">
            <a:noFill/>
          </a:ln>
        </p:spPr>
        <p:style>
          <a:lnRef idx="0"/>
          <a:fillRef idx="0"/>
          <a:effectRef idx="0"/>
          <a:fontRef idx="minor"/>
        </p:style>
        <p:txBody>
          <a:bodyPr lIns="90000" rIns="90000" tIns="45000" bIns="45000" anchor="t">
            <a:noAutofit/>
          </a:bodyPr>
          <a:p>
            <a:endParaRPr b="0" lang="cs-CZ" sz="1800" spc="-1" strike="noStrike">
              <a:solidFill>
                <a:srgbClr val="000000"/>
              </a:solidFill>
              <a:latin typeface="Arial"/>
            </a:endParaRPr>
          </a:p>
        </p:txBody>
      </p:sp>
      <p:sp>
        <p:nvSpPr>
          <p:cNvPr id="312" name="Rounded Rectangle 13"/>
          <p:cNvSpPr/>
          <p:nvPr/>
        </p:nvSpPr>
        <p:spPr>
          <a:xfrm>
            <a:off x="6423480" y="2600640"/>
            <a:ext cx="4752360" cy="3412800"/>
          </a:xfrm>
          <a:prstGeom prst="roundRect">
            <a:avLst>
              <a:gd name="adj" fmla="val 8405"/>
            </a:avLst>
          </a:prstGeom>
          <a:solidFill>
            <a:schemeClr val="bg2"/>
          </a:solidFill>
          <a:ln>
            <a:noFill/>
          </a:ln>
          <a:effectLst>
            <a:outerShdw algn="ctr" blurRad="635040" rotWithShape="0">
              <a:srgbClr val="898989">
                <a:alpha val="20000"/>
              </a:srgbClr>
            </a:outerShdw>
          </a:effectLst>
        </p:spPr>
        <p:style>
          <a:lnRef idx="2">
            <a:schemeClr val="accent1">
              <a:shade val="50000"/>
            </a:schemeClr>
          </a:lnRef>
          <a:fillRef idx="1">
            <a:schemeClr val="accent1"/>
          </a:fillRef>
          <a:effectRef idx="0">
            <a:schemeClr val="accent1"/>
          </a:effectRef>
          <a:fontRef idx="minor"/>
        </p:style>
        <p:txBody>
          <a:bodyPr numCol="1" spcCol="0" horzOverflow="overflow" lIns="45720" rIns="45720" tIns="23040" bIns="23040" anchor="ctr">
            <a:noAutofit/>
          </a:bodyPr>
          <a:p>
            <a:pPr algn="ctr" defTabSz="457200">
              <a:lnSpc>
                <a:spcPct val="100000"/>
              </a:lnSpc>
            </a:pPr>
            <a:endParaRPr b="0" lang="en-US" sz="900" spc="-1" strike="noStrike">
              <a:solidFill>
                <a:schemeClr val="lt1"/>
              </a:solidFill>
              <a:latin typeface="Poppins"/>
            </a:endParaRPr>
          </a:p>
        </p:txBody>
      </p:sp>
      <p:sp>
        <p:nvSpPr>
          <p:cNvPr id="313" name="Oval 2"/>
          <p:cNvSpPr/>
          <p:nvPr/>
        </p:nvSpPr>
        <p:spPr>
          <a:xfrm>
            <a:off x="7223040" y="844200"/>
            <a:ext cx="1124280" cy="1124280"/>
          </a:xfrm>
          <a:prstGeom prst="ellipse">
            <a:avLst/>
          </a:prstGeom>
          <a:solidFill>
            <a:srgbClr val="5422c5">
              <a:alpha val="30000"/>
            </a:srgbClr>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457200">
              <a:lnSpc>
                <a:spcPct val="100000"/>
              </a:lnSpc>
            </a:pPr>
            <a:endParaRPr b="0" lang="en-US" sz="900" spc="-1" strike="noStrike">
              <a:solidFill>
                <a:schemeClr val="lt1"/>
              </a:solidFill>
              <a:latin typeface="Poppins"/>
            </a:endParaRPr>
          </a:p>
        </p:txBody>
      </p:sp>
      <p:sp>
        <p:nvSpPr>
          <p:cNvPr id="314" name="TextBox 3"/>
          <p:cNvSpPr/>
          <p:nvPr/>
        </p:nvSpPr>
        <p:spPr>
          <a:xfrm>
            <a:off x="6423480" y="1146600"/>
            <a:ext cx="4752360" cy="759960"/>
          </a:xfrm>
          <a:prstGeom prst="rect">
            <a:avLst/>
          </a:prstGeom>
          <a:noFill/>
          <a:ln w="0">
            <a:noFill/>
          </a:ln>
        </p:spPr>
        <p:style>
          <a:lnRef idx="0"/>
          <a:fillRef idx="0"/>
          <a:effectRef idx="0"/>
          <a:fontRef idx="minor"/>
        </p:style>
        <p:txBody>
          <a:bodyPr lIns="90000" rIns="90000" tIns="45000" bIns="45000" anchor="b">
            <a:spAutoFit/>
          </a:bodyPr>
          <a:p>
            <a:pPr algn="ctr" defTabSz="457200">
              <a:lnSpc>
                <a:spcPct val="100000"/>
              </a:lnSpc>
            </a:pPr>
            <a:r>
              <a:rPr b="1" lang="cs-CZ" sz="4400" spc="-1" strike="noStrike">
                <a:solidFill>
                  <a:schemeClr val="dk1"/>
                </a:solidFill>
                <a:latin typeface="Gill Sans MT"/>
              </a:rPr>
              <a:t>Průkaz ZTP/P</a:t>
            </a:r>
            <a:endParaRPr b="0" lang="cs-CZ" sz="4400" spc="-1" strike="noStrike">
              <a:solidFill>
                <a:srgbClr val="000000"/>
              </a:solidFill>
              <a:latin typeface="Arial"/>
            </a:endParaRPr>
          </a:p>
        </p:txBody>
      </p:sp>
      <p:sp>
        <p:nvSpPr>
          <p:cNvPr id="315" name="TextBox 5"/>
          <p:cNvSpPr/>
          <p:nvPr/>
        </p:nvSpPr>
        <p:spPr>
          <a:xfrm>
            <a:off x="6423480" y="3461040"/>
            <a:ext cx="4752720" cy="2009520"/>
          </a:xfrm>
          <a:prstGeom prst="rect">
            <a:avLst/>
          </a:prstGeom>
          <a:noFill/>
          <a:ln w="0">
            <a:noFill/>
          </a:ln>
        </p:spPr>
        <p:style>
          <a:lnRef idx="0"/>
          <a:fillRef idx="0"/>
          <a:effectRef idx="0"/>
          <a:fontRef idx="minor"/>
        </p:style>
        <p:txBody>
          <a:bodyPr lIns="90000" rIns="90000" tIns="45000" bIns="45000" anchor="ctr">
            <a:spAutoFit/>
          </a:bodyPr>
          <a:p>
            <a:pPr defTabSz="457200">
              <a:lnSpc>
                <a:spcPct val="100000"/>
              </a:lnSpc>
            </a:pPr>
            <a:r>
              <a:rPr b="0" lang="cs-CZ" sz="1800" spc="-1" strike="noStrike">
                <a:solidFill>
                  <a:schemeClr val="dk1"/>
                </a:solidFill>
                <a:latin typeface="Gill Sans MT"/>
              </a:rPr>
              <a:t>a) až d) z předchozího, plus </a:t>
            </a:r>
            <a:endParaRPr b="0" lang="cs-CZ" sz="1800" spc="-1" strike="noStrike">
              <a:solidFill>
                <a:srgbClr val="000000"/>
              </a:solidFill>
              <a:latin typeface="Arial"/>
            </a:endParaRPr>
          </a:p>
          <a:p>
            <a:pPr defTabSz="457200">
              <a:lnSpc>
                <a:spcPct val="100000"/>
              </a:lnSpc>
            </a:pPr>
            <a:r>
              <a:rPr b="0" lang="cs-CZ" sz="1800" spc="-1" strike="noStrike">
                <a:solidFill>
                  <a:schemeClr val="dk1"/>
                </a:solidFill>
                <a:latin typeface="Gill Sans MT"/>
              </a:rPr>
              <a:t>e)  bezplatnou dopravu průvodce veřejnými hromadnými dopravními prostředky v pravidelné vnitrostátní osobní hromadné dopravě, </a:t>
            </a:r>
            <a:endParaRPr b="0" lang="cs-CZ" sz="1800" spc="-1" strike="noStrike">
              <a:solidFill>
                <a:srgbClr val="000000"/>
              </a:solidFill>
              <a:latin typeface="Arial"/>
            </a:endParaRPr>
          </a:p>
          <a:p>
            <a:pPr defTabSz="457200">
              <a:lnSpc>
                <a:spcPct val="100000"/>
              </a:lnSpc>
            </a:pPr>
            <a:r>
              <a:rPr b="0" lang="cs-CZ" sz="1800" spc="-1" strike="noStrike">
                <a:solidFill>
                  <a:schemeClr val="dk1"/>
                </a:solidFill>
                <a:latin typeface="Gill Sans MT"/>
              </a:rPr>
              <a:t>f)  bezplatnou dopravu vodícího psa, je-li úplně nebo prakticky nevidomá, pokud ji nedoprovází průvodce. </a:t>
            </a:r>
            <a:endParaRPr b="0" lang="cs-CZ" sz="1800" spc="-1" strike="noStrike">
              <a:solidFill>
                <a:srgbClr val="000000"/>
              </a:solidFill>
              <a:latin typeface="Arial"/>
            </a:endParaRPr>
          </a:p>
        </p:txBody>
      </p:sp>
      <p:pic>
        <p:nvPicPr>
          <p:cNvPr id="316" name="Obrázek 7" descr=""/>
          <p:cNvPicPr/>
          <p:nvPr/>
        </p:nvPicPr>
        <p:blipFill>
          <a:blip r:embed="rId1"/>
          <a:stretch/>
        </p:blipFill>
        <p:spPr>
          <a:xfrm>
            <a:off x="1109880" y="1168560"/>
            <a:ext cx="3150720" cy="4609800"/>
          </a:xfrm>
          <a:prstGeom prst="rect">
            <a:avLst/>
          </a:prstGeom>
          <a:ln w="0">
            <a:noFill/>
          </a:ln>
        </p:spPr>
      </p:pic>
      <p:sp>
        <p:nvSpPr>
          <p:cNvPr id="317" name="Zástupný symbol obrázku 6"/>
          <p:cNvSpPr/>
          <p:nvPr/>
        </p:nvSpPr>
        <p:spPr>
          <a:xfrm>
            <a:off x="0" y="0"/>
            <a:ext cx="4906440" cy="6857640"/>
          </a:xfrm>
          <a:custGeom>
            <a:avLst/>
            <a:gdLst>
              <a:gd name="textAreaLeft" fmla="*/ 0 w 4906440"/>
              <a:gd name="textAreaRight" fmla="*/ 4906800 w 4906440"/>
              <a:gd name="textAreaTop" fmla="*/ 0 h 6857640"/>
              <a:gd name="textAreaBottom" fmla="*/ 6858000 h 6857640"/>
            </a:gdLst>
            <a:ahLst/>
            <a:rect l="textAreaLeft" t="textAreaTop" r="textAreaRight" b="textAreaBottom"/>
            <a:pathLst>
              <a:path w="9810749" h="13715999">
                <a:moveTo>
                  <a:pt x="2499956" y="0"/>
                </a:moveTo>
                <a:lnTo>
                  <a:pt x="8323390" y="0"/>
                </a:lnTo>
                <a:lnTo>
                  <a:pt x="8379367" y="50185"/>
                </a:lnTo>
                <a:cubicBezTo>
                  <a:pt x="9778502" y="1393911"/>
                  <a:pt x="10289371" y="3716402"/>
                  <a:pt x="9288339" y="5720798"/>
                </a:cubicBezTo>
                <a:cubicBezTo>
                  <a:pt x="7886393" y="8527167"/>
                  <a:pt x="10806957" y="10914948"/>
                  <a:pt x="8630311" y="13698167"/>
                </a:cubicBezTo>
                <a:lnTo>
                  <a:pt x="8615327" y="13715999"/>
                </a:lnTo>
                <a:lnTo>
                  <a:pt x="3441992" y="13715999"/>
                </a:lnTo>
                <a:lnTo>
                  <a:pt x="3318247" y="13592835"/>
                </a:lnTo>
                <a:cubicBezTo>
                  <a:pt x="2379913" y="12680792"/>
                  <a:pt x="1528169" y="12133652"/>
                  <a:pt x="295523" y="12067053"/>
                </a:cubicBezTo>
                <a:lnTo>
                  <a:pt x="0" y="12060915"/>
                </a:lnTo>
                <a:lnTo>
                  <a:pt x="0" y="3018769"/>
                </a:lnTo>
                <a:lnTo>
                  <a:pt x="170603" y="2818167"/>
                </a:lnTo>
                <a:cubicBezTo>
                  <a:pt x="1024765" y="1772550"/>
                  <a:pt x="1579903" y="785682"/>
                  <a:pt x="2419785" y="62853"/>
                </a:cubicBezTo>
                <a:close/>
              </a:path>
            </a:pathLst>
          </a:custGeom>
          <a:blipFill rotWithShape="0">
            <a:blip r:embed="rId2"/>
            <a:srcRect/>
            <a:stretch/>
          </a:blipFill>
          <a:ln w="0">
            <a:noFill/>
          </a:ln>
          <a:effectLst>
            <a:outerShdw algn="ctr" blurRad="635040" rotWithShape="0">
              <a:srgbClr val="a4a4a4">
                <a:alpha val="20000"/>
              </a:srgbClr>
            </a:outerShdw>
          </a:effectLst>
        </p:spPr>
        <p:style>
          <a:lnRef idx="0"/>
          <a:fillRef idx="0"/>
          <a:effectRef idx="0"/>
          <a:fontRef idx="minor"/>
        </p:style>
        <p:txBody>
          <a:bodyPr lIns="90000" rIns="90000" tIns="45000" bIns="45000" anchor="t">
            <a:noAutofit/>
          </a:bodyPr>
          <a:p>
            <a:endParaRPr b="0" lang="cs-CZ" sz="18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3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18" name="Picture Placeholder 4"/>
          <p:cNvSpPr/>
          <p:nvPr/>
        </p:nvSpPr>
        <p:spPr>
          <a:xfrm>
            <a:off x="1440" y="0"/>
            <a:ext cx="4905000" cy="6857640"/>
          </a:xfrm>
          <a:custGeom>
            <a:avLst/>
            <a:gdLst>
              <a:gd name="textAreaLeft" fmla="*/ 0 w 4905000"/>
              <a:gd name="textAreaRight" fmla="*/ 4905360 w 4905000"/>
              <a:gd name="textAreaTop" fmla="*/ 0 h 6857640"/>
              <a:gd name="textAreaBottom" fmla="*/ 6858000 h 6857640"/>
            </a:gdLst>
            <a:ahLst/>
            <a:rect l="textAreaLeft" t="textAreaTop" r="textAreaRight" b="textAreaBottom"/>
            <a:pathLst>
              <a:path w="9810749" h="13715999">
                <a:moveTo>
                  <a:pt x="2499956" y="0"/>
                </a:moveTo>
                <a:lnTo>
                  <a:pt x="8323390" y="0"/>
                </a:lnTo>
                <a:lnTo>
                  <a:pt x="8379367" y="50185"/>
                </a:lnTo>
                <a:cubicBezTo>
                  <a:pt x="9778502" y="1393911"/>
                  <a:pt x="10289371" y="3716402"/>
                  <a:pt x="9288339" y="5720798"/>
                </a:cubicBezTo>
                <a:cubicBezTo>
                  <a:pt x="7886393" y="8527167"/>
                  <a:pt x="10806957" y="10914948"/>
                  <a:pt x="8630311" y="13698167"/>
                </a:cubicBezTo>
                <a:lnTo>
                  <a:pt x="8615327" y="13715999"/>
                </a:lnTo>
                <a:lnTo>
                  <a:pt x="3441992" y="13715999"/>
                </a:lnTo>
                <a:lnTo>
                  <a:pt x="3318247" y="13592835"/>
                </a:lnTo>
                <a:cubicBezTo>
                  <a:pt x="2379913" y="12680792"/>
                  <a:pt x="1528169" y="12133652"/>
                  <a:pt x="295523" y="12067053"/>
                </a:cubicBezTo>
                <a:lnTo>
                  <a:pt x="0" y="12060915"/>
                </a:lnTo>
                <a:lnTo>
                  <a:pt x="0" y="3018769"/>
                </a:lnTo>
                <a:lnTo>
                  <a:pt x="170603" y="2818167"/>
                </a:lnTo>
                <a:cubicBezTo>
                  <a:pt x="1024765" y="1772550"/>
                  <a:pt x="1579903" y="785682"/>
                  <a:pt x="2419785" y="62853"/>
                </a:cubicBezTo>
                <a:close/>
              </a:path>
            </a:pathLst>
          </a:custGeom>
          <a:solidFill>
            <a:schemeClr val="bg2">
              <a:lumMod val="95000"/>
            </a:schemeClr>
          </a:solidFill>
          <a:ln w="0">
            <a:noFill/>
          </a:ln>
        </p:spPr>
        <p:style>
          <a:lnRef idx="0"/>
          <a:fillRef idx="0"/>
          <a:effectRef idx="0"/>
          <a:fontRef idx="minor"/>
        </p:style>
        <p:txBody>
          <a:bodyPr lIns="90000" rIns="90000" tIns="45000" bIns="45000" anchor="t">
            <a:noAutofit/>
          </a:bodyPr>
          <a:p>
            <a:endParaRPr b="0" lang="cs-CZ" sz="1800" spc="-1" strike="noStrike">
              <a:solidFill>
                <a:srgbClr val="000000"/>
              </a:solidFill>
              <a:latin typeface="Arial"/>
            </a:endParaRPr>
          </a:p>
        </p:txBody>
      </p:sp>
      <p:sp>
        <p:nvSpPr>
          <p:cNvPr id="319" name="Rounded Rectangle 13"/>
          <p:cNvSpPr/>
          <p:nvPr/>
        </p:nvSpPr>
        <p:spPr>
          <a:xfrm>
            <a:off x="6423480" y="2600640"/>
            <a:ext cx="4752360" cy="3412800"/>
          </a:xfrm>
          <a:prstGeom prst="roundRect">
            <a:avLst>
              <a:gd name="adj" fmla="val 8405"/>
            </a:avLst>
          </a:prstGeom>
          <a:solidFill>
            <a:schemeClr val="bg2"/>
          </a:solidFill>
          <a:ln>
            <a:noFill/>
          </a:ln>
          <a:effectLst>
            <a:outerShdw algn="ctr" blurRad="635040" rotWithShape="0">
              <a:srgbClr val="898989">
                <a:alpha val="20000"/>
              </a:srgbClr>
            </a:outerShdw>
          </a:effectLst>
        </p:spPr>
        <p:style>
          <a:lnRef idx="2">
            <a:schemeClr val="accent1">
              <a:shade val="50000"/>
            </a:schemeClr>
          </a:lnRef>
          <a:fillRef idx="1">
            <a:schemeClr val="accent1"/>
          </a:fillRef>
          <a:effectRef idx="0">
            <a:schemeClr val="accent1"/>
          </a:effectRef>
          <a:fontRef idx="minor"/>
        </p:style>
        <p:txBody>
          <a:bodyPr numCol="1" spcCol="0" horzOverflow="overflow" lIns="45720" rIns="45720" tIns="23040" bIns="23040" anchor="ctr">
            <a:noAutofit/>
          </a:bodyPr>
          <a:p>
            <a:pPr algn="ctr" defTabSz="457200">
              <a:lnSpc>
                <a:spcPct val="100000"/>
              </a:lnSpc>
            </a:pPr>
            <a:endParaRPr b="0" lang="en-US" sz="900" spc="-1" strike="noStrike">
              <a:solidFill>
                <a:schemeClr val="lt1"/>
              </a:solidFill>
              <a:latin typeface="Poppins"/>
            </a:endParaRPr>
          </a:p>
        </p:txBody>
      </p:sp>
      <p:sp>
        <p:nvSpPr>
          <p:cNvPr id="320" name="Oval 2"/>
          <p:cNvSpPr/>
          <p:nvPr/>
        </p:nvSpPr>
        <p:spPr>
          <a:xfrm>
            <a:off x="7223040" y="844200"/>
            <a:ext cx="1124280" cy="1124280"/>
          </a:xfrm>
          <a:prstGeom prst="ellipse">
            <a:avLst/>
          </a:prstGeom>
          <a:solidFill>
            <a:srgbClr val="5422c5">
              <a:alpha val="30000"/>
            </a:srgbClr>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457200">
              <a:lnSpc>
                <a:spcPct val="100000"/>
              </a:lnSpc>
            </a:pPr>
            <a:endParaRPr b="0" lang="en-US" sz="900" spc="-1" strike="noStrike">
              <a:solidFill>
                <a:schemeClr val="lt1"/>
              </a:solidFill>
              <a:latin typeface="Poppins"/>
            </a:endParaRPr>
          </a:p>
        </p:txBody>
      </p:sp>
      <p:sp>
        <p:nvSpPr>
          <p:cNvPr id="321" name="TextBox 3"/>
          <p:cNvSpPr/>
          <p:nvPr/>
        </p:nvSpPr>
        <p:spPr>
          <a:xfrm>
            <a:off x="6423480" y="476280"/>
            <a:ext cx="4752360" cy="1430280"/>
          </a:xfrm>
          <a:prstGeom prst="rect">
            <a:avLst/>
          </a:prstGeom>
          <a:noFill/>
          <a:ln w="0">
            <a:noFill/>
          </a:ln>
        </p:spPr>
        <p:style>
          <a:lnRef idx="0"/>
          <a:fillRef idx="0"/>
          <a:effectRef idx="0"/>
          <a:fontRef idx="minor"/>
        </p:style>
        <p:txBody>
          <a:bodyPr lIns="90000" rIns="90000" tIns="45000" bIns="45000" anchor="b">
            <a:spAutoFit/>
          </a:bodyPr>
          <a:p>
            <a:pPr algn="ctr" defTabSz="457200">
              <a:lnSpc>
                <a:spcPct val="100000"/>
              </a:lnSpc>
            </a:pPr>
            <a:r>
              <a:rPr b="1" lang="cs-CZ" sz="4400" spc="-1" strike="noStrike">
                <a:solidFill>
                  <a:schemeClr val="dk1"/>
                </a:solidFill>
                <a:latin typeface="Gill Sans MT"/>
              </a:rPr>
              <a:t>Příspěvek na mobilitu</a:t>
            </a:r>
            <a:endParaRPr b="0" lang="cs-CZ" sz="4400" spc="-1" strike="noStrike">
              <a:solidFill>
                <a:srgbClr val="000000"/>
              </a:solidFill>
              <a:latin typeface="Arial"/>
            </a:endParaRPr>
          </a:p>
        </p:txBody>
      </p:sp>
      <p:sp>
        <p:nvSpPr>
          <p:cNvPr id="322" name="TextBox 5"/>
          <p:cNvSpPr/>
          <p:nvPr/>
        </p:nvSpPr>
        <p:spPr>
          <a:xfrm>
            <a:off x="6423480" y="2995200"/>
            <a:ext cx="4752720" cy="2940480"/>
          </a:xfrm>
          <a:prstGeom prst="rect">
            <a:avLst/>
          </a:prstGeom>
          <a:noFill/>
          <a:ln w="0">
            <a:noFill/>
          </a:ln>
        </p:spPr>
        <p:style>
          <a:lnRef idx="0"/>
          <a:fillRef idx="0"/>
          <a:effectRef idx="0"/>
          <a:fontRef idx="minor"/>
        </p:style>
        <p:txBody>
          <a:bodyPr lIns="90000" rIns="90000" tIns="45000" bIns="45000" anchor="ctr">
            <a:spAutoFit/>
          </a:bodyPr>
          <a:p>
            <a:pPr marL="285840" indent="-285840" defTabSz="457200">
              <a:lnSpc>
                <a:spcPct val="100000"/>
              </a:lnSpc>
              <a:buClr>
                <a:srgbClr val="000000"/>
              </a:buClr>
              <a:buFont typeface="Arial"/>
              <a:buChar char="•"/>
            </a:pPr>
            <a:r>
              <a:rPr b="0" lang="cs-CZ" sz="1700" spc="-1" strike="noStrike">
                <a:solidFill>
                  <a:schemeClr val="dk1"/>
                </a:solidFill>
                <a:latin typeface="Gill Sans MT"/>
              </a:rPr>
              <a:t>Opakovaná nároková dávka, která je poskytována osobám starším 1 roku, které nejsou schopny zvládat základní životní potřeby v oblasti mobility nebo orientace</a:t>
            </a:r>
            <a:endParaRPr b="0" lang="cs-CZ" sz="1700" spc="-1" strike="noStrike">
              <a:solidFill>
                <a:srgbClr val="000000"/>
              </a:solidFill>
              <a:latin typeface="Arial"/>
            </a:endParaRPr>
          </a:p>
          <a:p>
            <a:pPr marL="285840" indent="-285840" defTabSz="457200">
              <a:lnSpc>
                <a:spcPct val="100000"/>
              </a:lnSpc>
              <a:buClr>
                <a:srgbClr val="000000"/>
              </a:buClr>
              <a:buFont typeface="Arial"/>
              <a:buChar char="•"/>
            </a:pPr>
            <a:r>
              <a:rPr b="0" lang="cs-CZ" sz="1700" spc="-1" strike="noStrike">
                <a:solidFill>
                  <a:schemeClr val="dk1"/>
                </a:solidFill>
                <a:latin typeface="Gill Sans MT"/>
              </a:rPr>
              <a:t>Opakovaně se v kalendářním měsíci dopravují nebo jsou dopravovány, a nejsou jim poskytovány sociální služby v domově pro osoby se zdravotním postižením, v domově pro seniory nebo domově se zvláštním určením nebo zdravotnickém zařízení ústavní péče.</a:t>
            </a:r>
            <a:endParaRPr b="0" lang="cs-CZ" sz="1700" spc="-1" strike="noStrike">
              <a:solidFill>
                <a:srgbClr val="000000"/>
              </a:solidFill>
              <a:latin typeface="Arial"/>
            </a:endParaRPr>
          </a:p>
          <a:p>
            <a:pPr marL="285840" indent="-285840" defTabSz="457200">
              <a:lnSpc>
                <a:spcPct val="100000"/>
              </a:lnSpc>
              <a:buClr>
                <a:srgbClr val="000000"/>
              </a:buClr>
              <a:buFont typeface="Arial"/>
              <a:buChar char="•"/>
            </a:pPr>
            <a:r>
              <a:rPr b="0" lang="cs-CZ" sz="1700" spc="-1" strike="noStrike">
                <a:solidFill>
                  <a:schemeClr val="dk1"/>
                </a:solidFill>
                <a:latin typeface="Gill Sans MT"/>
              </a:rPr>
              <a:t>Výše dávky: 900 Kč</a:t>
            </a:r>
            <a:endParaRPr b="0" lang="cs-CZ" sz="1700" spc="-1" strike="noStrike">
              <a:solidFill>
                <a:srgbClr val="000000"/>
              </a:solidFill>
              <a:latin typeface="Arial"/>
            </a:endParaRPr>
          </a:p>
        </p:txBody>
      </p:sp>
      <p:pic>
        <p:nvPicPr>
          <p:cNvPr id="323" name="Obrázek 7" descr=""/>
          <p:cNvPicPr/>
          <p:nvPr/>
        </p:nvPicPr>
        <p:blipFill>
          <a:blip r:embed="rId1"/>
          <a:stretch/>
        </p:blipFill>
        <p:spPr>
          <a:xfrm>
            <a:off x="1109880" y="1168560"/>
            <a:ext cx="3150720" cy="4609800"/>
          </a:xfrm>
          <a:prstGeom prst="rect">
            <a:avLst/>
          </a:prstGeom>
          <a:ln w="0">
            <a:noFill/>
          </a:ln>
        </p:spPr>
      </p:pic>
      <p:sp>
        <p:nvSpPr>
          <p:cNvPr id="324" name="Zástupný symbol obrázku 6"/>
          <p:cNvSpPr/>
          <p:nvPr/>
        </p:nvSpPr>
        <p:spPr>
          <a:xfrm>
            <a:off x="0" y="0"/>
            <a:ext cx="4906440" cy="6857640"/>
          </a:xfrm>
          <a:custGeom>
            <a:avLst/>
            <a:gdLst>
              <a:gd name="textAreaLeft" fmla="*/ 0 w 4906440"/>
              <a:gd name="textAreaRight" fmla="*/ 4906800 w 4906440"/>
              <a:gd name="textAreaTop" fmla="*/ 0 h 6857640"/>
              <a:gd name="textAreaBottom" fmla="*/ 6858000 h 6857640"/>
            </a:gdLst>
            <a:ahLst/>
            <a:rect l="textAreaLeft" t="textAreaTop" r="textAreaRight" b="textAreaBottom"/>
            <a:pathLst>
              <a:path w="9810749" h="13715999">
                <a:moveTo>
                  <a:pt x="2499956" y="0"/>
                </a:moveTo>
                <a:lnTo>
                  <a:pt x="8323390" y="0"/>
                </a:lnTo>
                <a:lnTo>
                  <a:pt x="8379367" y="50185"/>
                </a:lnTo>
                <a:cubicBezTo>
                  <a:pt x="9778502" y="1393911"/>
                  <a:pt x="10289371" y="3716402"/>
                  <a:pt x="9288339" y="5720798"/>
                </a:cubicBezTo>
                <a:cubicBezTo>
                  <a:pt x="7886393" y="8527167"/>
                  <a:pt x="10806957" y="10914948"/>
                  <a:pt x="8630311" y="13698167"/>
                </a:cubicBezTo>
                <a:lnTo>
                  <a:pt x="8615327" y="13715999"/>
                </a:lnTo>
                <a:lnTo>
                  <a:pt x="3441992" y="13715999"/>
                </a:lnTo>
                <a:lnTo>
                  <a:pt x="3318247" y="13592835"/>
                </a:lnTo>
                <a:cubicBezTo>
                  <a:pt x="2379913" y="12680792"/>
                  <a:pt x="1528169" y="12133652"/>
                  <a:pt x="295523" y="12067053"/>
                </a:cubicBezTo>
                <a:lnTo>
                  <a:pt x="0" y="12060915"/>
                </a:lnTo>
                <a:lnTo>
                  <a:pt x="0" y="3018769"/>
                </a:lnTo>
                <a:lnTo>
                  <a:pt x="170603" y="2818167"/>
                </a:lnTo>
                <a:cubicBezTo>
                  <a:pt x="1024765" y="1772550"/>
                  <a:pt x="1579903" y="785682"/>
                  <a:pt x="2419785" y="62853"/>
                </a:cubicBezTo>
                <a:close/>
              </a:path>
            </a:pathLst>
          </a:custGeom>
          <a:blipFill rotWithShape="0">
            <a:blip r:embed="rId2"/>
            <a:srcRect/>
            <a:stretch/>
          </a:blipFill>
          <a:ln w="0">
            <a:noFill/>
          </a:ln>
          <a:effectLst>
            <a:outerShdw algn="ctr" blurRad="635040" rotWithShape="0">
              <a:srgbClr val="a4a4a4">
                <a:alpha val="20000"/>
              </a:srgbClr>
            </a:outerShdw>
          </a:effectLst>
        </p:spPr>
        <p:style>
          <a:lnRef idx="0"/>
          <a:fillRef idx="0"/>
          <a:effectRef idx="0"/>
          <a:fontRef idx="minor"/>
        </p:style>
        <p:txBody>
          <a:bodyPr lIns="90000" rIns="90000" tIns="45000" bIns="45000" anchor="t">
            <a:noAutofit/>
          </a:bodyPr>
          <a:p>
            <a:endParaRPr b="0" lang="cs-CZ" sz="18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3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25" name="Picture Placeholder 4"/>
          <p:cNvSpPr/>
          <p:nvPr/>
        </p:nvSpPr>
        <p:spPr>
          <a:xfrm>
            <a:off x="1440" y="0"/>
            <a:ext cx="4905000" cy="6857640"/>
          </a:xfrm>
          <a:custGeom>
            <a:avLst/>
            <a:gdLst>
              <a:gd name="textAreaLeft" fmla="*/ 0 w 4905000"/>
              <a:gd name="textAreaRight" fmla="*/ 4905360 w 4905000"/>
              <a:gd name="textAreaTop" fmla="*/ 0 h 6857640"/>
              <a:gd name="textAreaBottom" fmla="*/ 6858000 h 6857640"/>
            </a:gdLst>
            <a:ahLst/>
            <a:rect l="textAreaLeft" t="textAreaTop" r="textAreaRight" b="textAreaBottom"/>
            <a:pathLst>
              <a:path w="9810749" h="13715999">
                <a:moveTo>
                  <a:pt x="2499956" y="0"/>
                </a:moveTo>
                <a:lnTo>
                  <a:pt x="8323390" y="0"/>
                </a:lnTo>
                <a:lnTo>
                  <a:pt x="8379367" y="50185"/>
                </a:lnTo>
                <a:cubicBezTo>
                  <a:pt x="9778502" y="1393911"/>
                  <a:pt x="10289371" y="3716402"/>
                  <a:pt x="9288339" y="5720798"/>
                </a:cubicBezTo>
                <a:cubicBezTo>
                  <a:pt x="7886393" y="8527167"/>
                  <a:pt x="10806957" y="10914948"/>
                  <a:pt x="8630311" y="13698167"/>
                </a:cubicBezTo>
                <a:lnTo>
                  <a:pt x="8615327" y="13715999"/>
                </a:lnTo>
                <a:lnTo>
                  <a:pt x="3441992" y="13715999"/>
                </a:lnTo>
                <a:lnTo>
                  <a:pt x="3318247" y="13592835"/>
                </a:lnTo>
                <a:cubicBezTo>
                  <a:pt x="2379913" y="12680792"/>
                  <a:pt x="1528169" y="12133652"/>
                  <a:pt x="295523" y="12067053"/>
                </a:cubicBezTo>
                <a:lnTo>
                  <a:pt x="0" y="12060915"/>
                </a:lnTo>
                <a:lnTo>
                  <a:pt x="0" y="3018769"/>
                </a:lnTo>
                <a:lnTo>
                  <a:pt x="170603" y="2818167"/>
                </a:lnTo>
                <a:cubicBezTo>
                  <a:pt x="1024765" y="1772550"/>
                  <a:pt x="1579903" y="785682"/>
                  <a:pt x="2419785" y="62853"/>
                </a:cubicBezTo>
                <a:close/>
              </a:path>
            </a:pathLst>
          </a:custGeom>
          <a:solidFill>
            <a:schemeClr val="bg2">
              <a:lumMod val="95000"/>
            </a:schemeClr>
          </a:solidFill>
          <a:ln w="0">
            <a:noFill/>
          </a:ln>
        </p:spPr>
        <p:style>
          <a:lnRef idx="0"/>
          <a:fillRef idx="0"/>
          <a:effectRef idx="0"/>
          <a:fontRef idx="minor"/>
        </p:style>
        <p:txBody>
          <a:bodyPr lIns="90000" rIns="90000" tIns="45000" bIns="45000" anchor="t">
            <a:noAutofit/>
          </a:bodyPr>
          <a:p>
            <a:endParaRPr b="0" lang="cs-CZ" sz="1800" spc="-1" strike="noStrike">
              <a:solidFill>
                <a:srgbClr val="000000"/>
              </a:solidFill>
              <a:latin typeface="Arial"/>
            </a:endParaRPr>
          </a:p>
        </p:txBody>
      </p:sp>
      <p:sp>
        <p:nvSpPr>
          <p:cNvPr id="326" name="Rounded Rectangle 13"/>
          <p:cNvSpPr/>
          <p:nvPr/>
        </p:nvSpPr>
        <p:spPr>
          <a:xfrm>
            <a:off x="6423480" y="2600640"/>
            <a:ext cx="4752360" cy="3412800"/>
          </a:xfrm>
          <a:prstGeom prst="roundRect">
            <a:avLst>
              <a:gd name="adj" fmla="val 8405"/>
            </a:avLst>
          </a:prstGeom>
          <a:solidFill>
            <a:schemeClr val="bg2"/>
          </a:solidFill>
          <a:ln>
            <a:noFill/>
          </a:ln>
          <a:effectLst>
            <a:outerShdw algn="ctr" blurRad="635040" rotWithShape="0">
              <a:srgbClr val="898989">
                <a:alpha val="20000"/>
              </a:srgbClr>
            </a:outerShdw>
          </a:effectLst>
        </p:spPr>
        <p:style>
          <a:lnRef idx="2">
            <a:schemeClr val="accent1">
              <a:shade val="50000"/>
            </a:schemeClr>
          </a:lnRef>
          <a:fillRef idx="1">
            <a:schemeClr val="accent1"/>
          </a:fillRef>
          <a:effectRef idx="0">
            <a:schemeClr val="accent1"/>
          </a:effectRef>
          <a:fontRef idx="minor"/>
        </p:style>
        <p:txBody>
          <a:bodyPr numCol="1" spcCol="0" horzOverflow="overflow" lIns="45720" rIns="45720" tIns="23040" bIns="23040" anchor="ctr">
            <a:noAutofit/>
          </a:bodyPr>
          <a:p>
            <a:pPr algn="ctr" defTabSz="457200">
              <a:lnSpc>
                <a:spcPct val="100000"/>
              </a:lnSpc>
            </a:pPr>
            <a:endParaRPr b="0" lang="en-US" sz="900" spc="-1" strike="noStrike">
              <a:solidFill>
                <a:schemeClr val="lt1"/>
              </a:solidFill>
              <a:latin typeface="Poppins"/>
            </a:endParaRPr>
          </a:p>
        </p:txBody>
      </p:sp>
      <p:sp>
        <p:nvSpPr>
          <p:cNvPr id="327" name="Oval 2"/>
          <p:cNvSpPr/>
          <p:nvPr/>
        </p:nvSpPr>
        <p:spPr>
          <a:xfrm>
            <a:off x="7223040" y="844200"/>
            <a:ext cx="1124280" cy="1124280"/>
          </a:xfrm>
          <a:prstGeom prst="ellipse">
            <a:avLst/>
          </a:prstGeom>
          <a:solidFill>
            <a:srgbClr val="5422c5">
              <a:alpha val="30000"/>
            </a:srgbClr>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457200">
              <a:lnSpc>
                <a:spcPct val="100000"/>
              </a:lnSpc>
            </a:pPr>
            <a:endParaRPr b="0" lang="en-US" sz="900" spc="-1" strike="noStrike">
              <a:solidFill>
                <a:schemeClr val="lt1"/>
              </a:solidFill>
              <a:latin typeface="Poppins"/>
            </a:endParaRPr>
          </a:p>
        </p:txBody>
      </p:sp>
      <p:sp>
        <p:nvSpPr>
          <p:cNvPr id="328" name="TextBox 3"/>
          <p:cNvSpPr/>
          <p:nvPr/>
        </p:nvSpPr>
        <p:spPr>
          <a:xfrm>
            <a:off x="6423480" y="476280"/>
            <a:ext cx="4752360" cy="1430280"/>
          </a:xfrm>
          <a:prstGeom prst="rect">
            <a:avLst/>
          </a:prstGeom>
          <a:noFill/>
          <a:ln w="0">
            <a:noFill/>
          </a:ln>
        </p:spPr>
        <p:style>
          <a:lnRef idx="0"/>
          <a:fillRef idx="0"/>
          <a:effectRef idx="0"/>
          <a:fontRef idx="minor"/>
        </p:style>
        <p:txBody>
          <a:bodyPr lIns="90000" rIns="90000" tIns="45000" bIns="45000" anchor="b">
            <a:spAutoFit/>
          </a:bodyPr>
          <a:p>
            <a:pPr algn="ctr" defTabSz="457200">
              <a:lnSpc>
                <a:spcPct val="100000"/>
              </a:lnSpc>
            </a:pPr>
            <a:r>
              <a:rPr b="1" lang="cs-CZ" sz="4400" spc="-1" strike="noStrike">
                <a:solidFill>
                  <a:schemeClr val="dk1"/>
                </a:solidFill>
                <a:latin typeface="Gill Sans MT"/>
              </a:rPr>
              <a:t>Příspěvek na zvláštní pomůcku</a:t>
            </a:r>
            <a:endParaRPr b="0" lang="cs-CZ" sz="4400" spc="-1" strike="noStrike">
              <a:solidFill>
                <a:srgbClr val="000000"/>
              </a:solidFill>
              <a:latin typeface="Arial"/>
            </a:endParaRPr>
          </a:p>
        </p:txBody>
      </p:sp>
      <p:sp>
        <p:nvSpPr>
          <p:cNvPr id="329" name="TextBox 5"/>
          <p:cNvSpPr/>
          <p:nvPr/>
        </p:nvSpPr>
        <p:spPr>
          <a:xfrm>
            <a:off x="6423480" y="2865600"/>
            <a:ext cx="4752720" cy="3199680"/>
          </a:xfrm>
          <a:prstGeom prst="rect">
            <a:avLst/>
          </a:prstGeom>
          <a:noFill/>
          <a:ln w="0">
            <a:noFill/>
          </a:ln>
        </p:spPr>
        <p:style>
          <a:lnRef idx="0"/>
          <a:fillRef idx="0"/>
          <a:effectRef idx="0"/>
          <a:fontRef idx="minor"/>
        </p:style>
        <p:txBody>
          <a:bodyPr lIns="90000" rIns="90000" tIns="45000" bIns="45000" anchor="ctr">
            <a:spAutoFit/>
          </a:bodyPr>
          <a:p>
            <a:pPr marL="285840" indent="-285840" defTabSz="457200">
              <a:lnSpc>
                <a:spcPct val="100000"/>
              </a:lnSpc>
              <a:buClr>
                <a:srgbClr val="000000"/>
              </a:buClr>
              <a:buFont typeface="Arial"/>
              <a:buChar char="•"/>
            </a:pPr>
            <a:r>
              <a:rPr b="0" lang="cs-CZ" sz="1700" spc="-1" strike="noStrike">
                <a:solidFill>
                  <a:schemeClr val="dk1"/>
                </a:solidFill>
                <a:latin typeface="Gill Sans MT"/>
              </a:rPr>
              <a:t>Jednorázová nároková dávka, která je určena osobám s těžkou vadou nosného nebo pohybového ústrojí, těžkým sluchovým nebo těžkým zrakovým postižením nebo těžkým mentálním postižením. </a:t>
            </a:r>
            <a:endParaRPr b="0" lang="cs-CZ" sz="1700" spc="-1" strike="noStrike">
              <a:solidFill>
                <a:srgbClr val="000000"/>
              </a:solidFill>
              <a:latin typeface="Arial"/>
            </a:endParaRPr>
          </a:p>
          <a:p>
            <a:pPr marL="285840" indent="-285840" defTabSz="457200">
              <a:lnSpc>
                <a:spcPct val="100000"/>
              </a:lnSpc>
              <a:buClr>
                <a:srgbClr val="000000"/>
              </a:buClr>
              <a:buFont typeface="Arial"/>
              <a:buChar char="•"/>
            </a:pPr>
            <a:r>
              <a:rPr b="0" lang="cs-CZ" sz="1700" spc="-1" strike="noStrike">
                <a:solidFill>
                  <a:schemeClr val="dk1"/>
                </a:solidFill>
                <a:latin typeface="Gill Sans MT"/>
              </a:rPr>
              <a:t>Dávka je zaměřena na pomoc v oblasti pomůcek, které umožňují sebeobsluhu, slouží k získávání informací nebo ke styku s okolím apod., zakoupení a úpravy motorového vozidla a úprav bytu. </a:t>
            </a:r>
            <a:endParaRPr b="0" lang="cs-CZ" sz="1700" spc="-1" strike="noStrike">
              <a:solidFill>
                <a:srgbClr val="000000"/>
              </a:solidFill>
              <a:latin typeface="Arial"/>
            </a:endParaRPr>
          </a:p>
          <a:p>
            <a:pPr marL="285840" indent="-285840" defTabSz="457200">
              <a:lnSpc>
                <a:spcPct val="100000"/>
              </a:lnSpc>
              <a:buClr>
                <a:srgbClr val="000000"/>
              </a:buClr>
              <a:buFont typeface="Arial"/>
              <a:buChar char="•"/>
            </a:pPr>
            <a:r>
              <a:rPr b="0" lang="cs-CZ" sz="1700" spc="-1" strike="noStrike">
                <a:solidFill>
                  <a:schemeClr val="dk1"/>
                </a:solidFill>
                <a:latin typeface="Gill Sans MT"/>
              </a:rPr>
              <a:t>Maximální výše příspěvku na zvláštní pomůcku činí 350 000 Kč</a:t>
            </a:r>
            <a:endParaRPr b="0" lang="cs-CZ" sz="1700" spc="-1" strike="noStrike">
              <a:solidFill>
                <a:srgbClr val="000000"/>
              </a:solidFill>
              <a:latin typeface="Arial"/>
            </a:endParaRPr>
          </a:p>
        </p:txBody>
      </p:sp>
      <p:pic>
        <p:nvPicPr>
          <p:cNvPr id="330" name="Obrázek 7" descr=""/>
          <p:cNvPicPr/>
          <p:nvPr/>
        </p:nvPicPr>
        <p:blipFill>
          <a:blip r:embed="rId1"/>
          <a:stretch/>
        </p:blipFill>
        <p:spPr>
          <a:xfrm>
            <a:off x="1109880" y="1168560"/>
            <a:ext cx="3150720" cy="4609800"/>
          </a:xfrm>
          <a:prstGeom prst="rect">
            <a:avLst/>
          </a:prstGeom>
          <a:ln w="0">
            <a:noFill/>
          </a:ln>
        </p:spPr>
      </p:pic>
      <p:sp>
        <p:nvSpPr>
          <p:cNvPr id="331" name="Zástupný symbol obrázku 6"/>
          <p:cNvSpPr/>
          <p:nvPr/>
        </p:nvSpPr>
        <p:spPr>
          <a:xfrm>
            <a:off x="0" y="0"/>
            <a:ext cx="4906440" cy="6857640"/>
          </a:xfrm>
          <a:custGeom>
            <a:avLst/>
            <a:gdLst>
              <a:gd name="textAreaLeft" fmla="*/ 0 w 4906440"/>
              <a:gd name="textAreaRight" fmla="*/ 4906800 w 4906440"/>
              <a:gd name="textAreaTop" fmla="*/ 0 h 6857640"/>
              <a:gd name="textAreaBottom" fmla="*/ 6858000 h 6857640"/>
            </a:gdLst>
            <a:ahLst/>
            <a:rect l="textAreaLeft" t="textAreaTop" r="textAreaRight" b="textAreaBottom"/>
            <a:pathLst>
              <a:path w="9810749" h="13715999">
                <a:moveTo>
                  <a:pt x="2499956" y="0"/>
                </a:moveTo>
                <a:lnTo>
                  <a:pt x="8323390" y="0"/>
                </a:lnTo>
                <a:lnTo>
                  <a:pt x="8379367" y="50185"/>
                </a:lnTo>
                <a:cubicBezTo>
                  <a:pt x="9778502" y="1393911"/>
                  <a:pt x="10289371" y="3716402"/>
                  <a:pt x="9288339" y="5720798"/>
                </a:cubicBezTo>
                <a:cubicBezTo>
                  <a:pt x="7886393" y="8527167"/>
                  <a:pt x="10806957" y="10914948"/>
                  <a:pt x="8630311" y="13698167"/>
                </a:cubicBezTo>
                <a:lnTo>
                  <a:pt x="8615327" y="13715999"/>
                </a:lnTo>
                <a:lnTo>
                  <a:pt x="3441992" y="13715999"/>
                </a:lnTo>
                <a:lnTo>
                  <a:pt x="3318247" y="13592835"/>
                </a:lnTo>
                <a:cubicBezTo>
                  <a:pt x="2379913" y="12680792"/>
                  <a:pt x="1528169" y="12133652"/>
                  <a:pt x="295523" y="12067053"/>
                </a:cubicBezTo>
                <a:lnTo>
                  <a:pt x="0" y="12060915"/>
                </a:lnTo>
                <a:lnTo>
                  <a:pt x="0" y="3018769"/>
                </a:lnTo>
                <a:lnTo>
                  <a:pt x="170603" y="2818167"/>
                </a:lnTo>
                <a:cubicBezTo>
                  <a:pt x="1024765" y="1772550"/>
                  <a:pt x="1579903" y="785682"/>
                  <a:pt x="2419785" y="62853"/>
                </a:cubicBezTo>
                <a:close/>
              </a:path>
            </a:pathLst>
          </a:custGeom>
          <a:blipFill rotWithShape="0">
            <a:blip r:embed="rId2"/>
            <a:srcRect/>
            <a:stretch/>
          </a:blipFill>
          <a:ln w="0">
            <a:noFill/>
          </a:ln>
          <a:effectLst>
            <a:outerShdw algn="ctr" blurRad="635040" rotWithShape="0">
              <a:srgbClr val="a4a4a4">
                <a:alpha val="20000"/>
              </a:srgbClr>
            </a:outerShdw>
          </a:effectLst>
        </p:spPr>
        <p:style>
          <a:lnRef idx="0"/>
          <a:fillRef idx="0"/>
          <a:effectRef idx="0"/>
          <a:fontRef idx="minor"/>
        </p:style>
        <p:txBody>
          <a:bodyPr lIns="90000" rIns="90000" tIns="45000" bIns="45000" anchor="t">
            <a:noAutofit/>
          </a:bodyPr>
          <a:p>
            <a:endParaRPr b="0" lang="cs-CZ" sz="18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3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32" name="Picture Placeholder 4"/>
          <p:cNvSpPr/>
          <p:nvPr/>
        </p:nvSpPr>
        <p:spPr>
          <a:xfrm>
            <a:off x="1440" y="0"/>
            <a:ext cx="4905000" cy="6857640"/>
          </a:xfrm>
          <a:custGeom>
            <a:avLst/>
            <a:gdLst>
              <a:gd name="textAreaLeft" fmla="*/ 0 w 4905000"/>
              <a:gd name="textAreaRight" fmla="*/ 4905360 w 4905000"/>
              <a:gd name="textAreaTop" fmla="*/ 0 h 6857640"/>
              <a:gd name="textAreaBottom" fmla="*/ 6858000 h 6857640"/>
            </a:gdLst>
            <a:ahLst/>
            <a:rect l="textAreaLeft" t="textAreaTop" r="textAreaRight" b="textAreaBottom"/>
            <a:pathLst>
              <a:path w="9810749" h="13715999">
                <a:moveTo>
                  <a:pt x="2499956" y="0"/>
                </a:moveTo>
                <a:lnTo>
                  <a:pt x="8323390" y="0"/>
                </a:lnTo>
                <a:lnTo>
                  <a:pt x="8379367" y="50185"/>
                </a:lnTo>
                <a:cubicBezTo>
                  <a:pt x="9778502" y="1393911"/>
                  <a:pt x="10289371" y="3716402"/>
                  <a:pt x="9288339" y="5720798"/>
                </a:cubicBezTo>
                <a:cubicBezTo>
                  <a:pt x="7886393" y="8527167"/>
                  <a:pt x="10806957" y="10914948"/>
                  <a:pt x="8630311" y="13698167"/>
                </a:cubicBezTo>
                <a:lnTo>
                  <a:pt x="8615327" y="13715999"/>
                </a:lnTo>
                <a:lnTo>
                  <a:pt x="3441992" y="13715999"/>
                </a:lnTo>
                <a:lnTo>
                  <a:pt x="3318247" y="13592835"/>
                </a:lnTo>
                <a:cubicBezTo>
                  <a:pt x="2379913" y="12680792"/>
                  <a:pt x="1528169" y="12133652"/>
                  <a:pt x="295523" y="12067053"/>
                </a:cubicBezTo>
                <a:lnTo>
                  <a:pt x="0" y="12060915"/>
                </a:lnTo>
                <a:lnTo>
                  <a:pt x="0" y="3018769"/>
                </a:lnTo>
                <a:lnTo>
                  <a:pt x="170603" y="2818167"/>
                </a:lnTo>
                <a:cubicBezTo>
                  <a:pt x="1024765" y="1772550"/>
                  <a:pt x="1579903" y="785682"/>
                  <a:pt x="2419785" y="62853"/>
                </a:cubicBezTo>
                <a:close/>
              </a:path>
            </a:pathLst>
          </a:custGeom>
          <a:solidFill>
            <a:schemeClr val="bg2">
              <a:lumMod val="95000"/>
            </a:schemeClr>
          </a:solidFill>
          <a:ln w="0">
            <a:noFill/>
          </a:ln>
        </p:spPr>
        <p:style>
          <a:lnRef idx="0"/>
          <a:fillRef idx="0"/>
          <a:effectRef idx="0"/>
          <a:fontRef idx="minor"/>
        </p:style>
        <p:txBody>
          <a:bodyPr lIns="90000" rIns="90000" tIns="45000" bIns="45000" anchor="t">
            <a:noAutofit/>
          </a:bodyPr>
          <a:p>
            <a:endParaRPr b="0" lang="cs-CZ" sz="1800" spc="-1" strike="noStrike">
              <a:solidFill>
                <a:srgbClr val="000000"/>
              </a:solidFill>
              <a:latin typeface="Arial"/>
            </a:endParaRPr>
          </a:p>
        </p:txBody>
      </p:sp>
      <p:sp>
        <p:nvSpPr>
          <p:cNvPr id="333" name="Rounded Rectangle 13"/>
          <p:cNvSpPr/>
          <p:nvPr/>
        </p:nvSpPr>
        <p:spPr>
          <a:xfrm>
            <a:off x="6423480" y="2600640"/>
            <a:ext cx="4752360" cy="3412800"/>
          </a:xfrm>
          <a:prstGeom prst="roundRect">
            <a:avLst>
              <a:gd name="adj" fmla="val 8405"/>
            </a:avLst>
          </a:prstGeom>
          <a:solidFill>
            <a:schemeClr val="bg2"/>
          </a:solidFill>
          <a:ln>
            <a:noFill/>
          </a:ln>
          <a:effectLst>
            <a:outerShdw algn="ctr" blurRad="635040" rotWithShape="0">
              <a:srgbClr val="898989">
                <a:alpha val="20000"/>
              </a:srgbClr>
            </a:outerShdw>
          </a:effectLst>
        </p:spPr>
        <p:style>
          <a:lnRef idx="2">
            <a:schemeClr val="accent1">
              <a:shade val="50000"/>
            </a:schemeClr>
          </a:lnRef>
          <a:fillRef idx="1">
            <a:schemeClr val="accent1"/>
          </a:fillRef>
          <a:effectRef idx="0">
            <a:schemeClr val="accent1"/>
          </a:effectRef>
          <a:fontRef idx="minor"/>
        </p:style>
        <p:txBody>
          <a:bodyPr numCol="1" spcCol="0" horzOverflow="overflow" lIns="45720" rIns="45720" tIns="23040" bIns="23040" anchor="ctr">
            <a:noAutofit/>
          </a:bodyPr>
          <a:p>
            <a:pPr algn="ctr" defTabSz="457200">
              <a:lnSpc>
                <a:spcPct val="100000"/>
              </a:lnSpc>
            </a:pPr>
            <a:endParaRPr b="0" lang="en-US" sz="900" spc="-1" strike="noStrike">
              <a:solidFill>
                <a:schemeClr val="lt1"/>
              </a:solidFill>
              <a:latin typeface="Poppins"/>
            </a:endParaRPr>
          </a:p>
        </p:txBody>
      </p:sp>
      <p:sp>
        <p:nvSpPr>
          <p:cNvPr id="334" name="Oval 2"/>
          <p:cNvSpPr/>
          <p:nvPr/>
        </p:nvSpPr>
        <p:spPr>
          <a:xfrm>
            <a:off x="7223040" y="844200"/>
            <a:ext cx="1124280" cy="1124280"/>
          </a:xfrm>
          <a:prstGeom prst="ellipse">
            <a:avLst/>
          </a:prstGeom>
          <a:solidFill>
            <a:srgbClr val="5422c5">
              <a:alpha val="30000"/>
            </a:srgbClr>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457200">
              <a:lnSpc>
                <a:spcPct val="100000"/>
              </a:lnSpc>
            </a:pPr>
            <a:endParaRPr b="0" lang="en-US" sz="900" spc="-1" strike="noStrike">
              <a:solidFill>
                <a:schemeClr val="lt1"/>
              </a:solidFill>
              <a:latin typeface="Poppins"/>
            </a:endParaRPr>
          </a:p>
        </p:txBody>
      </p:sp>
      <p:sp>
        <p:nvSpPr>
          <p:cNvPr id="335" name="TextBox 3"/>
          <p:cNvSpPr/>
          <p:nvPr/>
        </p:nvSpPr>
        <p:spPr>
          <a:xfrm>
            <a:off x="6423480" y="476280"/>
            <a:ext cx="4752360" cy="1430280"/>
          </a:xfrm>
          <a:prstGeom prst="rect">
            <a:avLst/>
          </a:prstGeom>
          <a:noFill/>
          <a:ln w="0">
            <a:noFill/>
          </a:ln>
        </p:spPr>
        <p:style>
          <a:lnRef idx="0"/>
          <a:fillRef idx="0"/>
          <a:effectRef idx="0"/>
          <a:fontRef idx="minor"/>
        </p:style>
        <p:txBody>
          <a:bodyPr lIns="90000" rIns="90000" tIns="45000" bIns="45000" anchor="b">
            <a:spAutoFit/>
          </a:bodyPr>
          <a:p>
            <a:pPr algn="ctr" defTabSz="457200">
              <a:lnSpc>
                <a:spcPct val="100000"/>
              </a:lnSpc>
            </a:pPr>
            <a:r>
              <a:rPr b="1" lang="cs-CZ" sz="4400" spc="-1" strike="noStrike">
                <a:solidFill>
                  <a:schemeClr val="dk1"/>
                </a:solidFill>
                <a:latin typeface="Gill Sans MT"/>
              </a:rPr>
              <a:t>Příspěvek na zvláštní pomůcku</a:t>
            </a:r>
            <a:endParaRPr b="0" lang="cs-CZ" sz="4400" spc="-1" strike="noStrike">
              <a:solidFill>
                <a:srgbClr val="000000"/>
              </a:solidFill>
              <a:latin typeface="Arial"/>
            </a:endParaRPr>
          </a:p>
        </p:txBody>
      </p:sp>
      <p:sp>
        <p:nvSpPr>
          <p:cNvPr id="336" name="TextBox 5"/>
          <p:cNvSpPr/>
          <p:nvPr/>
        </p:nvSpPr>
        <p:spPr>
          <a:xfrm>
            <a:off x="6423480" y="3049200"/>
            <a:ext cx="4752720" cy="2832480"/>
          </a:xfrm>
          <a:prstGeom prst="rect">
            <a:avLst/>
          </a:prstGeom>
          <a:noFill/>
          <a:ln w="0">
            <a:noFill/>
          </a:ln>
        </p:spPr>
        <p:style>
          <a:lnRef idx="0"/>
          <a:fillRef idx="0"/>
          <a:effectRef idx="0"/>
          <a:fontRef idx="minor"/>
        </p:style>
        <p:txBody>
          <a:bodyPr lIns="90000" rIns="90000" tIns="45000" bIns="45000" anchor="ctr">
            <a:spAutoFit/>
          </a:bodyPr>
          <a:p>
            <a:pPr marL="285840" indent="-285840" defTabSz="457200">
              <a:lnSpc>
                <a:spcPct val="100000"/>
              </a:lnSpc>
              <a:buClr>
                <a:srgbClr val="000000"/>
              </a:buClr>
              <a:buFont typeface="Arial"/>
              <a:buChar char="•"/>
            </a:pPr>
            <a:r>
              <a:rPr b="0" lang="cs-CZ" sz="1800" spc="-1" strike="noStrike">
                <a:solidFill>
                  <a:schemeClr val="dk1"/>
                </a:solidFill>
                <a:latin typeface="Gill Sans MT"/>
              </a:rPr>
              <a:t>Tam, kde je pomůckou motorové vozidlo, má nárok na příspěvek na zvláštní pomůcku osoba, která má </a:t>
            </a:r>
            <a:r>
              <a:rPr b="1" lang="cs-CZ" sz="1800" spc="-1" strike="noStrike">
                <a:solidFill>
                  <a:schemeClr val="dk1"/>
                </a:solidFill>
                <a:latin typeface="Gill Sans MT"/>
              </a:rPr>
              <a:t>těžkou vadu nosného nebo pohybového ústrojí</a:t>
            </a:r>
            <a:r>
              <a:rPr b="0" lang="cs-CZ" sz="1800" spc="-1" strike="noStrike">
                <a:solidFill>
                  <a:schemeClr val="dk1"/>
                </a:solidFill>
                <a:latin typeface="Gill Sans MT"/>
              </a:rPr>
              <a:t> anebo těžkou nebo hlubokou mentální retardaci. </a:t>
            </a:r>
            <a:endParaRPr b="0" lang="cs-CZ" sz="1800" spc="-1" strike="noStrike">
              <a:solidFill>
                <a:srgbClr val="000000"/>
              </a:solidFill>
              <a:latin typeface="Arial"/>
            </a:endParaRPr>
          </a:p>
          <a:p>
            <a:pPr defTabSz="457200">
              <a:lnSpc>
                <a:spcPct val="100000"/>
              </a:lnSpc>
            </a:pPr>
            <a:endParaRPr b="0" lang="cs-CZ" sz="1800" spc="-1" strike="noStrike">
              <a:solidFill>
                <a:srgbClr val="000000"/>
              </a:solidFill>
              <a:latin typeface="Arial"/>
            </a:endParaRPr>
          </a:p>
          <a:p>
            <a:pPr marL="285840" indent="-285840" defTabSz="457200">
              <a:lnSpc>
                <a:spcPct val="100000"/>
              </a:lnSpc>
              <a:buClr>
                <a:srgbClr val="000000"/>
              </a:buClr>
              <a:buFont typeface="Arial"/>
              <a:buChar char="•"/>
            </a:pPr>
            <a:r>
              <a:rPr b="0" lang="cs-CZ" sz="1800" spc="-1" strike="noStrike">
                <a:solidFill>
                  <a:schemeClr val="dk1"/>
                </a:solidFill>
                <a:latin typeface="Gill Sans MT"/>
              </a:rPr>
              <a:t>Je také podmínkou, že se osoba opakovaně v kalendářním měsíci dopravuje a že je schopna řídit motorové vozidlo nebo je schopna být vozidlem převážena.</a:t>
            </a:r>
            <a:endParaRPr b="0" lang="cs-CZ" sz="1800" spc="-1" strike="noStrike">
              <a:solidFill>
                <a:srgbClr val="000000"/>
              </a:solidFill>
              <a:latin typeface="Arial"/>
            </a:endParaRPr>
          </a:p>
        </p:txBody>
      </p:sp>
      <p:pic>
        <p:nvPicPr>
          <p:cNvPr id="337" name="Obrázek 7" descr=""/>
          <p:cNvPicPr/>
          <p:nvPr/>
        </p:nvPicPr>
        <p:blipFill>
          <a:blip r:embed="rId1"/>
          <a:stretch/>
        </p:blipFill>
        <p:spPr>
          <a:xfrm>
            <a:off x="1109880" y="1168560"/>
            <a:ext cx="3150720" cy="4609800"/>
          </a:xfrm>
          <a:prstGeom prst="rect">
            <a:avLst/>
          </a:prstGeom>
          <a:ln w="0">
            <a:noFill/>
          </a:ln>
        </p:spPr>
      </p:pic>
      <p:sp>
        <p:nvSpPr>
          <p:cNvPr id="338" name="Zástupný symbol obrázku 6"/>
          <p:cNvSpPr/>
          <p:nvPr/>
        </p:nvSpPr>
        <p:spPr>
          <a:xfrm>
            <a:off x="0" y="0"/>
            <a:ext cx="4906440" cy="6857640"/>
          </a:xfrm>
          <a:custGeom>
            <a:avLst/>
            <a:gdLst>
              <a:gd name="textAreaLeft" fmla="*/ 0 w 4906440"/>
              <a:gd name="textAreaRight" fmla="*/ 4906800 w 4906440"/>
              <a:gd name="textAreaTop" fmla="*/ 0 h 6857640"/>
              <a:gd name="textAreaBottom" fmla="*/ 6858000 h 6857640"/>
            </a:gdLst>
            <a:ahLst/>
            <a:rect l="textAreaLeft" t="textAreaTop" r="textAreaRight" b="textAreaBottom"/>
            <a:pathLst>
              <a:path w="9810749" h="13715999">
                <a:moveTo>
                  <a:pt x="2499956" y="0"/>
                </a:moveTo>
                <a:lnTo>
                  <a:pt x="8323390" y="0"/>
                </a:lnTo>
                <a:lnTo>
                  <a:pt x="8379367" y="50185"/>
                </a:lnTo>
                <a:cubicBezTo>
                  <a:pt x="9778502" y="1393911"/>
                  <a:pt x="10289371" y="3716402"/>
                  <a:pt x="9288339" y="5720798"/>
                </a:cubicBezTo>
                <a:cubicBezTo>
                  <a:pt x="7886393" y="8527167"/>
                  <a:pt x="10806957" y="10914948"/>
                  <a:pt x="8630311" y="13698167"/>
                </a:cubicBezTo>
                <a:lnTo>
                  <a:pt x="8615327" y="13715999"/>
                </a:lnTo>
                <a:lnTo>
                  <a:pt x="3441992" y="13715999"/>
                </a:lnTo>
                <a:lnTo>
                  <a:pt x="3318247" y="13592835"/>
                </a:lnTo>
                <a:cubicBezTo>
                  <a:pt x="2379913" y="12680792"/>
                  <a:pt x="1528169" y="12133652"/>
                  <a:pt x="295523" y="12067053"/>
                </a:cubicBezTo>
                <a:lnTo>
                  <a:pt x="0" y="12060915"/>
                </a:lnTo>
                <a:lnTo>
                  <a:pt x="0" y="3018769"/>
                </a:lnTo>
                <a:lnTo>
                  <a:pt x="170603" y="2818167"/>
                </a:lnTo>
                <a:cubicBezTo>
                  <a:pt x="1024765" y="1772550"/>
                  <a:pt x="1579903" y="785682"/>
                  <a:pt x="2419785" y="62853"/>
                </a:cubicBezTo>
                <a:close/>
              </a:path>
            </a:pathLst>
          </a:custGeom>
          <a:blipFill rotWithShape="0">
            <a:blip r:embed="rId2"/>
            <a:srcRect/>
            <a:stretch/>
          </a:blipFill>
          <a:ln w="0">
            <a:noFill/>
          </a:ln>
          <a:effectLst>
            <a:outerShdw algn="ctr" blurRad="635040" rotWithShape="0">
              <a:srgbClr val="a4a4a4">
                <a:alpha val="20000"/>
              </a:srgbClr>
            </a:outerShdw>
          </a:effectLst>
        </p:spPr>
        <p:style>
          <a:lnRef idx="0"/>
          <a:fillRef idx="0"/>
          <a:effectRef idx="0"/>
          <a:fontRef idx="minor"/>
        </p:style>
        <p:txBody>
          <a:bodyPr lIns="90000" rIns="90000" tIns="45000" bIns="45000" anchor="t">
            <a:noAutofit/>
          </a:bodyPr>
          <a:p>
            <a:endParaRPr b="0" lang="cs-CZ" sz="18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3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39" name="Picture Placeholder 4"/>
          <p:cNvSpPr/>
          <p:nvPr/>
        </p:nvSpPr>
        <p:spPr>
          <a:xfrm>
            <a:off x="1440" y="0"/>
            <a:ext cx="4905000" cy="6857640"/>
          </a:xfrm>
          <a:custGeom>
            <a:avLst/>
            <a:gdLst>
              <a:gd name="textAreaLeft" fmla="*/ 0 w 4905000"/>
              <a:gd name="textAreaRight" fmla="*/ 4905360 w 4905000"/>
              <a:gd name="textAreaTop" fmla="*/ 0 h 6857640"/>
              <a:gd name="textAreaBottom" fmla="*/ 6858000 h 6857640"/>
            </a:gdLst>
            <a:ahLst/>
            <a:rect l="textAreaLeft" t="textAreaTop" r="textAreaRight" b="textAreaBottom"/>
            <a:pathLst>
              <a:path w="9810749" h="13715999">
                <a:moveTo>
                  <a:pt x="2499956" y="0"/>
                </a:moveTo>
                <a:lnTo>
                  <a:pt x="8323390" y="0"/>
                </a:lnTo>
                <a:lnTo>
                  <a:pt x="8379367" y="50185"/>
                </a:lnTo>
                <a:cubicBezTo>
                  <a:pt x="9778502" y="1393911"/>
                  <a:pt x="10289371" y="3716402"/>
                  <a:pt x="9288339" y="5720798"/>
                </a:cubicBezTo>
                <a:cubicBezTo>
                  <a:pt x="7886393" y="8527167"/>
                  <a:pt x="10806957" y="10914948"/>
                  <a:pt x="8630311" y="13698167"/>
                </a:cubicBezTo>
                <a:lnTo>
                  <a:pt x="8615327" y="13715999"/>
                </a:lnTo>
                <a:lnTo>
                  <a:pt x="3441992" y="13715999"/>
                </a:lnTo>
                <a:lnTo>
                  <a:pt x="3318247" y="13592835"/>
                </a:lnTo>
                <a:cubicBezTo>
                  <a:pt x="2379913" y="12680792"/>
                  <a:pt x="1528169" y="12133652"/>
                  <a:pt x="295523" y="12067053"/>
                </a:cubicBezTo>
                <a:lnTo>
                  <a:pt x="0" y="12060915"/>
                </a:lnTo>
                <a:lnTo>
                  <a:pt x="0" y="3018769"/>
                </a:lnTo>
                <a:lnTo>
                  <a:pt x="170603" y="2818167"/>
                </a:lnTo>
                <a:cubicBezTo>
                  <a:pt x="1024765" y="1772550"/>
                  <a:pt x="1579903" y="785682"/>
                  <a:pt x="2419785" y="62853"/>
                </a:cubicBezTo>
                <a:close/>
              </a:path>
            </a:pathLst>
          </a:custGeom>
          <a:solidFill>
            <a:schemeClr val="bg2">
              <a:lumMod val="95000"/>
            </a:schemeClr>
          </a:solidFill>
          <a:ln w="0">
            <a:noFill/>
          </a:ln>
        </p:spPr>
        <p:style>
          <a:lnRef idx="0"/>
          <a:fillRef idx="0"/>
          <a:effectRef idx="0"/>
          <a:fontRef idx="minor"/>
        </p:style>
        <p:txBody>
          <a:bodyPr lIns="90000" rIns="90000" tIns="45000" bIns="45000" anchor="t">
            <a:noAutofit/>
          </a:bodyPr>
          <a:p>
            <a:endParaRPr b="0" lang="cs-CZ" sz="1800" spc="-1" strike="noStrike">
              <a:solidFill>
                <a:srgbClr val="000000"/>
              </a:solidFill>
              <a:latin typeface="Arial"/>
            </a:endParaRPr>
          </a:p>
        </p:txBody>
      </p:sp>
      <p:sp>
        <p:nvSpPr>
          <p:cNvPr id="340" name="Rounded Rectangle 13"/>
          <p:cNvSpPr/>
          <p:nvPr/>
        </p:nvSpPr>
        <p:spPr>
          <a:xfrm>
            <a:off x="6423480" y="2600640"/>
            <a:ext cx="4752360" cy="3412800"/>
          </a:xfrm>
          <a:prstGeom prst="roundRect">
            <a:avLst>
              <a:gd name="adj" fmla="val 8405"/>
            </a:avLst>
          </a:prstGeom>
          <a:solidFill>
            <a:schemeClr val="bg2"/>
          </a:solidFill>
          <a:ln>
            <a:noFill/>
          </a:ln>
          <a:effectLst>
            <a:outerShdw algn="ctr" blurRad="635040" rotWithShape="0">
              <a:srgbClr val="898989">
                <a:alpha val="20000"/>
              </a:srgbClr>
            </a:outerShdw>
          </a:effectLst>
        </p:spPr>
        <p:style>
          <a:lnRef idx="2">
            <a:schemeClr val="accent1">
              <a:shade val="50000"/>
            </a:schemeClr>
          </a:lnRef>
          <a:fillRef idx="1">
            <a:schemeClr val="accent1"/>
          </a:fillRef>
          <a:effectRef idx="0">
            <a:schemeClr val="accent1"/>
          </a:effectRef>
          <a:fontRef idx="minor"/>
        </p:style>
        <p:txBody>
          <a:bodyPr numCol="1" spcCol="0" horzOverflow="overflow" lIns="45720" rIns="45720" tIns="23040" bIns="23040" anchor="ctr">
            <a:noAutofit/>
          </a:bodyPr>
          <a:p>
            <a:pPr algn="ctr" defTabSz="457200">
              <a:lnSpc>
                <a:spcPct val="100000"/>
              </a:lnSpc>
            </a:pPr>
            <a:endParaRPr b="0" lang="en-US" sz="900" spc="-1" strike="noStrike">
              <a:solidFill>
                <a:schemeClr val="lt1"/>
              </a:solidFill>
              <a:latin typeface="Poppins"/>
            </a:endParaRPr>
          </a:p>
        </p:txBody>
      </p:sp>
      <p:sp>
        <p:nvSpPr>
          <p:cNvPr id="341" name="Oval 2"/>
          <p:cNvSpPr/>
          <p:nvPr/>
        </p:nvSpPr>
        <p:spPr>
          <a:xfrm>
            <a:off x="7223040" y="844200"/>
            <a:ext cx="1124280" cy="1124280"/>
          </a:xfrm>
          <a:prstGeom prst="ellipse">
            <a:avLst/>
          </a:prstGeom>
          <a:solidFill>
            <a:srgbClr val="5422c5">
              <a:alpha val="30000"/>
            </a:srgbClr>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457200">
              <a:lnSpc>
                <a:spcPct val="100000"/>
              </a:lnSpc>
            </a:pPr>
            <a:endParaRPr b="0" lang="en-US" sz="900" spc="-1" strike="noStrike">
              <a:solidFill>
                <a:schemeClr val="lt1"/>
              </a:solidFill>
              <a:latin typeface="Poppins"/>
            </a:endParaRPr>
          </a:p>
        </p:txBody>
      </p:sp>
      <p:sp>
        <p:nvSpPr>
          <p:cNvPr id="342" name="TextBox 5"/>
          <p:cNvSpPr/>
          <p:nvPr/>
        </p:nvSpPr>
        <p:spPr>
          <a:xfrm>
            <a:off x="6723720" y="4109760"/>
            <a:ext cx="4152240" cy="394200"/>
          </a:xfrm>
          <a:prstGeom prst="rect">
            <a:avLst/>
          </a:prstGeom>
          <a:noFill/>
          <a:ln w="0">
            <a:noFill/>
          </a:ln>
        </p:spPr>
        <p:style>
          <a:lnRef idx="0"/>
          <a:fillRef idx="0"/>
          <a:effectRef idx="0"/>
          <a:fontRef idx="minor"/>
        </p:style>
        <p:txBody>
          <a:bodyPr lIns="90000" rIns="90000" tIns="45000" bIns="45000" anchor="ctr">
            <a:spAutoFit/>
          </a:bodyPr>
          <a:p>
            <a:pPr marL="285840" indent="-285840" defTabSz="457200">
              <a:lnSpc>
                <a:spcPct val="100000"/>
              </a:lnSpc>
              <a:buClr>
                <a:srgbClr val="000000"/>
              </a:buClr>
              <a:buFont typeface="Arial"/>
              <a:buChar char="•"/>
            </a:pPr>
            <a:r>
              <a:rPr b="0" lang="cs-CZ" sz="2000" spc="-1" strike="noStrike">
                <a:solidFill>
                  <a:schemeClr val="dk1"/>
                </a:solidFill>
                <a:latin typeface="Gill Sans MT"/>
              </a:rPr>
              <a:t>Co si z dnešní hodiny odnáším ?</a:t>
            </a:r>
            <a:endParaRPr b="0" lang="cs-CZ" sz="2000" spc="-1" strike="noStrike">
              <a:solidFill>
                <a:srgbClr val="000000"/>
              </a:solidFill>
              <a:latin typeface="Arial"/>
            </a:endParaRPr>
          </a:p>
        </p:txBody>
      </p:sp>
      <p:sp>
        <p:nvSpPr>
          <p:cNvPr id="343" name="Zástupný symbol obrázku 7"/>
          <p:cNvSpPr/>
          <p:nvPr/>
        </p:nvSpPr>
        <p:spPr>
          <a:xfrm>
            <a:off x="0" y="0"/>
            <a:ext cx="4906440" cy="6857640"/>
          </a:xfrm>
          <a:custGeom>
            <a:avLst/>
            <a:gdLst>
              <a:gd name="textAreaLeft" fmla="*/ 0 w 4906440"/>
              <a:gd name="textAreaRight" fmla="*/ 4906800 w 4906440"/>
              <a:gd name="textAreaTop" fmla="*/ 0 h 6857640"/>
              <a:gd name="textAreaBottom" fmla="*/ 6858000 h 6857640"/>
            </a:gdLst>
            <a:ahLst/>
            <a:rect l="textAreaLeft" t="textAreaTop" r="textAreaRight" b="textAreaBottom"/>
            <a:pathLst>
              <a:path w="9810749" h="13715999">
                <a:moveTo>
                  <a:pt x="2499956" y="0"/>
                </a:moveTo>
                <a:lnTo>
                  <a:pt x="8323390" y="0"/>
                </a:lnTo>
                <a:lnTo>
                  <a:pt x="8379367" y="50185"/>
                </a:lnTo>
                <a:cubicBezTo>
                  <a:pt x="9778502" y="1393911"/>
                  <a:pt x="10289371" y="3716402"/>
                  <a:pt x="9288339" y="5720798"/>
                </a:cubicBezTo>
                <a:cubicBezTo>
                  <a:pt x="7886393" y="8527167"/>
                  <a:pt x="10806957" y="10914948"/>
                  <a:pt x="8630311" y="13698167"/>
                </a:cubicBezTo>
                <a:lnTo>
                  <a:pt x="8615327" y="13715999"/>
                </a:lnTo>
                <a:lnTo>
                  <a:pt x="3441992" y="13715999"/>
                </a:lnTo>
                <a:lnTo>
                  <a:pt x="3318247" y="13592835"/>
                </a:lnTo>
                <a:cubicBezTo>
                  <a:pt x="2379913" y="12680792"/>
                  <a:pt x="1528169" y="12133652"/>
                  <a:pt x="295523" y="12067053"/>
                </a:cubicBezTo>
                <a:lnTo>
                  <a:pt x="0" y="12060915"/>
                </a:lnTo>
                <a:lnTo>
                  <a:pt x="0" y="3018769"/>
                </a:lnTo>
                <a:lnTo>
                  <a:pt x="170603" y="2818167"/>
                </a:lnTo>
                <a:cubicBezTo>
                  <a:pt x="1024765" y="1772550"/>
                  <a:pt x="1579903" y="785682"/>
                  <a:pt x="2419785" y="62853"/>
                </a:cubicBezTo>
                <a:close/>
              </a:path>
            </a:pathLst>
          </a:custGeom>
          <a:blipFill rotWithShape="0">
            <a:blip r:embed="rId1"/>
            <a:srcRect/>
            <a:stretch/>
          </a:blipFill>
          <a:ln w="0">
            <a:noFill/>
          </a:ln>
          <a:effectLst>
            <a:outerShdw algn="ctr" blurRad="635040" rotWithShape="0">
              <a:srgbClr val="a4a4a4">
                <a:alpha val="20000"/>
              </a:srgbClr>
            </a:outerShdw>
          </a:effectLst>
        </p:spPr>
        <p:style>
          <a:lnRef idx="0"/>
          <a:fillRef idx="0"/>
          <a:effectRef idx="0"/>
          <a:fontRef idx="minor"/>
        </p:style>
        <p:txBody>
          <a:bodyPr lIns="90000" rIns="90000" tIns="45000" bIns="45000" anchor="t">
            <a:noAutofit/>
          </a:bodyPr>
          <a:p>
            <a:endParaRPr b="0" lang="cs-CZ" sz="18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3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44" name="Picture Placeholder 4"/>
          <p:cNvSpPr/>
          <p:nvPr/>
        </p:nvSpPr>
        <p:spPr>
          <a:xfrm>
            <a:off x="1440" y="0"/>
            <a:ext cx="4905000" cy="6857640"/>
          </a:xfrm>
          <a:custGeom>
            <a:avLst/>
            <a:gdLst>
              <a:gd name="textAreaLeft" fmla="*/ 0 w 4905000"/>
              <a:gd name="textAreaRight" fmla="*/ 4905360 w 4905000"/>
              <a:gd name="textAreaTop" fmla="*/ 0 h 6857640"/>
              <a:gd name="textAreaBottom" fmla="*/ 6858000 h 6857640"/>
            </a:gdLst>
            <a:ahLst/>
            <a:rect l="textAreaLeft" t="textAreaTop" r="textAreaRight" b="textAreaBottom"/>
            <a:pathLst>
              <a:path w="9810749" h="13715999">
                <a:moveTo>
                  <a:pt x="2499956" y="0"/>
                </a:moveTo>
                <a:lnTo>
                  <a:pt x="8323390" y="0"/>
                </a:lnTo>
                <a:lnTo>
                  <a:pt x="8379367" y="50185"/>
                </a:lnTo>
                <a:cubicBezTo>
                  <a:pt x="9778502" y="1393911"/>
                  <a:pt x="10289371" y="3716402"/>
                  <a:pt x="9288339" y="5720798"/>
                </a:cubicBezTo>
                <a:cubicBezTo>
                  <a:pt x="7886393" y="8527167"/>
                  <a:pt x="10806957" y="10914948"/>
                  <a:pt x="8630311" y="13698167"/>
                </a:cubicBezTo>
                <a:lnTo>
                  <a:pt x="8615327" y="13715999"/>
                </a:lnTo>
                <a:lnTo>
                  <a:pt x="3441992" y="13715999"/>
                </a:lnTo>
                <a:lnTo>
                  <a:pt x="3318247" y="13592835"/>
                </a:lnTo>
                <a:cubicBezTo>
                  <a:pt x="2379913" y="12680792"/>
                  <a:pt x="1528169" y="12133652"/>
                  <a:pt x="295523" y="12067053"/>
                </a:cubicBezTo>
                <a:lnTo>
                  <a:pt x="0" y="12060915"/>
                </a:lnTo>
                <a:lnTo>
                  <a:pt x="0" y="3018769"/>
                </a:lnTo>
                <a:lnTo>
                  <a:pt x="170603" y="2818167"/>
                </a:lnTo>
                <a:cubicBezTo>
                  <a:pt x="1024765" y="1772550"/>
                  <a:pt x="1579903" y="785682"/>
                  <a:pt x="2419785" y="62853"/>
                </a:cubicBezTo>
                <a:close/>
              </a:path>
            </a:pathLst>
          </a:custGeom>
          <a:solidFill>
            <a:schemeClr val="bg2">
              <a:lumMod val="95000"/>
            </a:schemeClr>
          </a:solidFill>
          <a:ln w="0">
            <a:noFill/>
          </a:ln>
        </p:spPr>
        <p:style>
          <a:lnRef idx="0"/>
          <a:fillRef idx="0"/>
          <a:effectRef idx="0"/>
          <a:fontRef idx="minor"/>
        </p:style>
        <p:txBody>
          <a:bodyPr lIns="90000" rIns="90000" tIns="45000" bIns="45000" anchor="t">
            <a:noAutofit/>
          </a:bodyPr>
          <a:p>
            <a:endParaRPr b="0" lang="cs-CZ" sz="1800" spc="-1" strike="noStrike">
              <a:solidFill>
                <a:srgbClr val="000000"/>
              </a:solidFill>
              <a:latin typeface="Arial"/>
            </a:endParaRPr>
          </a:p>
        </p:txBody>
      </p:sp>
      <p:sp>
        <p:nvSpPr>
          <p:cNvPr id="345" name="Rounded Rectangle 13"/>
          <p:cNvSpPr/>
          <p:nvPr/>
        </p:nvSpPr>
        <p:spPr>
          <a:xfrm>
            <a:off x="6423480" y="2600640"/>
            <a:ext cx="4752360" cy="3412800"/>
          </a:xfrm>
          <a:prstGeom prst="roundRect">
            <a:avLst>
              <a:gd name="adj" fmla="val 8405"/>
            </a:avLst>
          </a:prstGeom>
          <a:solidFill>
            <a:schemeClr val="bg2"/>
          </a:solidFill>
          <a:ln>
            <a:noFill/>
          </a:ln>
          <a:effectLst>
            <a:outerShdw algn="ctr" blurRad="635040" rotWithShape="0">
              <a:srgbClr val="898989">
                <a:alpha val="20000"/>
              </a:srgbClr>
            </a:outerShdw>
          </a:effectLst>
        </p:spPr>
        <p:style>
          <a:lnRef idx="2">
            <a:schemeClr val="accent1">
              <a:shade val="50000"/>
            </a:schemeClr>
          </a:lnRef>
          <a:fillRef idx="1">
            <a:schemeClr val="accent1"/>
          </a:fillRef>
          <a:effectRef idx="0">
            <a:schemeClr val="accent1"/>
          </a:effectRef>
          <a:fontRef idx="minor"/>
        </p:style>
        <p:txBody>
          <a:bodyPr numCol="1" spcCol="0" horzOverflow="overflow" lIns="45720" rIns="45720" tIns="23040" bIns="23040" anchor="ctr">
            <a:noAutofit/>
          </a:bodyPr>
          <a:p>
            <a:pPr algn="ctr" defTabSz="457200">
              <a:lnSpc>
                <a:spcPct val="100000"/>
              </a:lnSpc>
            </a:pPr>
            <a:endParaRPr b="0" lang="en-US" sz="900" spc="-1" strike="noStrike">
              <a:solidFill>
                <a:schemeClr val="lt1"/>
              </a:solidFill>
              <a:latin typeface="Poppins"/>
            </a:endParaRPr>
          </a:p>
        </p:txBody>
      </p:sp>
      <p:sp>
        <p:nvSpPr>
          <p:cNvPr id="346" name="Oval 2"/>
          <p:cNvSpPr/>
          <p:nvPr/>
        </p:nvSpPr>
        <p:spPr>
          <a:xfrm>
            <a:off x="7223040" y="844200"/>
            <a:ext cx="1124280" cy="1124280"/>
          </a:xfrm>
          <a:prstGeom prst="ellipse">
            <a:avLst/>
          </a:prstGeom>
          <a:solidFill>
            <a:srgbClr val="5422c5">
              <a:alpha val="30000"/>
            </a:srgbClr>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457200">
              <a:lnSpc>
                <a:spcPct val="100000"/>
              </a:lnSpc>
            </a:pPr>
            <a:endParaRPr b="0" lang="en-US" sz="900" spc="-1" strike="noStrike">
              <a:solidFill>
                <a:schemeClr val="lt1"/>
              </a:solidFill>
              <a:latin typeface="Poppins"/>
            </a:endParaRPr>
          </a:p>
        </p:txBody>
      </p:sp>
      <p:sp>
        <p:nvSpPr>
          <p:cNvPr id="347" name="TextBox 5"/>
          <p:cNvSpPr/>
          <p:nvPr/>
        </p:nvSpPr>
        <p:spPr>
          <a:xfrm>
            <a:off x="6723720" y="4141800"/>
            <a:ext cx="4152240" cy="330480"/>
          </a:xfrm>
          <a:prstGeom prst="rect">
            <a:avLst/>
          </a:prstGeom>
          <a:noFill/>
          <a:ln w="0">
            <a:noFill/>
          </a:ln>
        </p:spPr>
        <p:style>
          <a:lnRef idx="0"/>
          <a:fillRef idx="0"/>
          <a:effectRef idx="0"/>
          <a:fontRef idx="minor"/>
        </p:style>
        <p:txBody>
          <a:bodyPr lIns="90000" rIns="90000" tIns="45000" bIns="45000" anchor="ctr">
            <a:spAutoFit/>
          </a:bodyPr>
          <a:p>
            <a:pPr algn="ctr" defTabSz="457200">
              <a:lnSpc>
                <a:spcPts val="1899"/>
              </a:lnSpc>
              <a:spcAft>
                <a:spcPts val="451"/>
              </a:spcAft>
            </a:pPr>
            <a:r>
              <a:rPr b="1" lang="en-US" sz="2400" spc="-1" strike="noStrike">
                <a:solidFill>
                  <a:schemeClr val="dk1"/>
                </a:solidFill>
                <a:latin typeface="Gill Sans MT"/>
              </a:rPr>
              <a:t>Děkuji za pozornost</a:t>
            </a:r>
            <a:endParaRPr b="0" lang="cs-CZ" sz="2400" spc="-1" strike="noStrike">
              <a:solidFill>
                <a:srgbClr val="000000"/>
              </a:solidFill>
              <a:latin typeface="Arial"/>
            </a:endParaRPr>
          </a:p>
        </p:txBody>
      </p:sp>
      <p:sp>
        <p:nvSpPr>
          <p:cNvPr id="348" name="Zástupný symbol obrázku 6"/>
          <p:cNvSpPr/>
          <p:nvPr/>
        </p:nvSpPr>
        <p:spPr>
          <a:xfrm>
            <a:off x="0" y="0"/>
            <a:ext cx="4906440" cy="6857640"/>
          </a:xfrm>
          <a:custGeom>
            <a:avLst/>
            <a:gdLst>
              <a:gd name="textAreaLeft" fmla="*/ 0 w 4906440"/>
              <a:gd name="textAreaRight" fmla="*/ 4906800 w 4906440"/>
              <a:gd name="textAreaTop" fmla="*/ 0 h 6857640"/>
              <a:gd name="textAreaBottom" fmla="*/ 6858000 h 6857640"/>
            </a:gdLst>
            <a:ahLst/>
            <a:rect l="textAreaLeft" t="textAreaTop" r="textAreaRight" b="textAreaBottom"/>
            <a:pathLst>
              <a:path w="9810749" h="13715999">
                <a:moveTo>
                  <a:pt x="2499956" y="0"/>
                </a:moveTo>
                <a:lnTo>
                  <a:pt x="8323390" y="0"/>
                </a:lnTo>
                <a:lnTo>
                  <a:pt x="8379367" y="50185"/>
                </a:lnTo>
                <a:cubicBezTo>
                  <a:pt x="9778502" y="1393911"/>
                  <a:pt x="10289371" y="3716402"/>
                  <a:pt x="9288339" y="5720798"/>
                </a:cubicBezTo>
                <a:cubicBezTo>
                  <a:pt x="7886393" y="8527167"/>
                  <a:pt x="10806957" y="10914948"/>
                  <a:pt x="8630311" y="13698167"/>
                </a:cubicBezTo>
                <a:lnTo>
                  <a:pt x="8615327" y="13715999"/>
                </a:lnTo>
                <a:lnTo>
                  <a:pt x="3441992" y="13715999"/>
                </a:lnTo>
                <a:lnTo>
                  <a:pt x="3318247" y="13592835"/>
                </a:lnTo>
                <a:cubicBezTo>
                  <a:pt x="2379913" y="12680792"/>
                  <a:pt x="1528169" y="12133652"/>
                  <a:pt x="295523" y="12067053"/>
                </a:cubicBezTo>
                <a:lnTo>
                  <a:pt x="0" y="12060915"/>
                </a:lnTo>
                <a:lnTo>
                  <a:pt x="0" y="3018769"/>
                </a:lnTo>
                <a:lnTo>
                  <a:pt x="170603" y="2818167"/>
                </a:lnTo>
                <a:cubicBezTo>
                  <a:pt x="1024765" y="1772550"/>
                  <a:pt x="1579903" y="785682"/>
                  <a:pt x="2419785" y="62853"/>
                </a:cubicBezTo>
                <a:close/>
              </a:path>
            </a:pathLst>
          </a:custGeom>
          <a:blipFill rotWithShape="0">
            <a:blip r:embed="rId1"/>
            <a:srcRect/>
            <a:stretch/>
          </a:blipFill>
          <a:ln w="0">
            <a:noFill/>
          </a:ln>
          <a:effectLst>
            <a:outerShdw algn="ctr" blurRad="635040" rotWithShape="0">
              <a:srgbClr val="a4a4a4">
                <a:alpha val="20000"/>
              </a:srgbClr>
            </a:outerShdw>
          </a:effectLst>
        </p:spPr>
        <p:style>
          <a:lnRef idx="0"/>
          <a:fillRef idx="0"/>
          <a:effectRef idx="0"/>
          <a:fontRef idx="minor"/>
        </p:style>
        <p:txBody>
          <a:bodyPr lIns="90000" rIns="90000" tIns="45000" bIns="45000" anchor="t">
            <a:noAutofit/>
          </a:bodyPr>
          <a:p>
            <a:endParaRPr b="0" lang="cs-CZ" sz="18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00" name="Picture Placeholder 4"/>
          <p:cNvSpPr/>
          <p:nvPr/>
        </p:nvSpPr>
        <p:spPr>
          <a:xfrm>
            <a:off x="1440" y="0"/>
            <a:ext cx="4905000" cy="6857640"/>
          </a:xfrm>
          <a:custGeom>
            <a:avLst/>
            <a:gdLst>
              <a:gd name="textAreaLeft" fmla="*/ 0 w 4905000"/>
              <a:gd name="textAreaRight" fmla="*/ 4905360 w 4905000"/>
              <a:gd name="textAreaTop" fmla="*/ 0 h 6857640"/>
              <a:gd name="textAreaBottom" fmla="*/ 6858000 h 6857640"/>
            </a:gdLst>
            <a:ahLst/>
            <a:rect l="textAreaLeft" t="textAreaTop" r="textAreaRight" b="textAreaBottom"/>
            <a:pathLst>
              <a:path w="9810749" h="13715999">
                <a:moveTo>
                  <a:pt x="2499956" y="0"/>
                </a:moveTo>
                <a:lnTo>
                  <a:pt x="8323390" y="0"/>
                </a:lnTo>
                <a:lnTo>
                  <a:pt x="8379367" y="50185"/>
                </a:lnTo>
                <a:cubicBezTo>
                  <a:pt x="9778502" y="1393911"/>
                  <a:pt x="10289371" y="3716402"/>
                  <a:pt x="9288339" y="5720798"/>
                </a:cubicBezTo>
                <a:cubicBezTo>
                  <a:pt x="7886393" y="8527167"/>
                  <a:pt x="10806957" y="10914948"/>
                  <a:pt x="8630311" y="13698167"/>
                </a:cubicBezTo>
                <a:lnTo>
                  <a:pt x="8615327" y="13715999"/>
                </a:lnTo>
                <a:lnTo>
                  <a:pt x="3441992" y="13715999"/>
                </a:lnTo>
                <a:lnTo>
                  <a:pt x="3318247" y="13592835"/>
                </a:lnTo>
                <a:cubicBezTo>
                  <a:pt x="2379913" y="12680792"/>
                  <a:pt x="1528169" y="12133652"/>
                  <a:pt x="295523" y="12067053"/>
                </a:cubicBezTo>
                <a:lnTo>
                  <a:pt x="0" y="12060915"/>
                </a:lnTo>
                <a:lnTo>
                  <a:pt x="0" y="3018769"/>
                </a:lnTo>
                <a:lnTo>
                  <a:pt x="170603" y="2818167"/>
                </a:lnTo>
                <a:cubicBezTo>
                  <a:pt x="1024765" y="1772550"/>
                  <a:pt x="1579903" y="785682"/>
                  <a:pt x="2419785" y="62853"/>
                </a:cubicBezTo>
                <a:close/>
              </a:path>
            </a:pathLst>
          </a:custGeom>
          <a:solidFill>
            <a:schemeClr val="bg2">
              <a:lumMod val="95000"/>
            </a:schemeClr>
          </a:solidFill>
          <a:ln w="0">
            <a:noFill/>
          </a:ln>
        </p:spPr>
        <p:style>
          <a:lnRef idx="0"/>
          <a:fillRef idx="0"/>
          <a:effectRef idx="0"/>
          <a:fontRef idx="minor"/>
        </p:style>
        <p:txBody>
          <a:bodyPr lIns="90000" rIns="90000" tIns="45000" bIns="45000" anchor="t">
            <a:noAutofit/>
          </a:bodyPr>
          <a:p>
            <a:endParaRPr b="0" lang="cs-CZ" sz="1800" spc="-1" strike="noStrike">
              <a:solidFill>
                <a:srgbClr val="000000"/>
              </a:solidFill>
              <a:latin typeface="Arial"/>
            </a:endParaRPr>
          </a:p>
        </p:txBody>
      </p:sp>
      <p:sp>
        <p:nvSpPr>
          <p:cNvPr id="101" name="Rounded Rectangle 13"/>
          <p:cNvSpPr/>
          <p:nvPr/>
        </p:nvSpPr>
        <p:spPr>
          <a:xfrm>
            <a:off x="6423480" y="2600640"/>
            <a:ext cx="4752360" cy="3412800"/>
          </a:xfrm>
          <a:prstGeom prst="roundRect">
            <a:avLst>
              <a:gd name="adj" fmla="val 8405"/>
            </a:avLst>
          </a:prstGeom>
          <a:solidFill>
            <a:schemeClr val="bg2"/>
          </a:solidFill>
          <a:ln>
            <a:noFill/>
          </a:ln>
          <a:effectLst>
            <a:outerShdw algn="ctr" blurRad="635040" rotWithShape="0">
              <a:srgbClr val="898989">
                <a:alpha val="20000"/>
              </a:srgbClr>
            </a:outerShdw>
          </a:effectLst>
        </p:spPr>
        <p:style>
          <a:lnRef idx="2">
            <a:schemeClr val="accent1">
              <a:shade val="50000"/>
            </a:schemeClr>
          </a:lnRef>
          <a:fillRef idx="1">
            <a:schemeClr val="accent1"/>
          </a:fillRef>
          <a:effectRef idx="0">
            <a:schemeClr val="accent1"/>
          </a:effectRef>
          <a:fontRef idx="minor"/>
        </p:style>
        <p:txBody>
          <a:bodyPr numCol="1" spcCol="0" horzOverflow="overflow" lIns="45720" rIns="45720" tIns="23040" bIns="23040" anchor="ctr">
            <a:noAutofit/>
          </a:bodyPr>
          <a:p>
            <a:pPr algn="ctr" defTabSz="457200">
              <a:lnSpc>
                <a:spcPct val="100000"/>
              </a:lnSpc>
            </a:pPr>
            <a:endParaRPr b="0" lang="en-US" sz="900" spc="-1" strike="noStrike">
              <a:solidFill>
                <a:schemeClr val="lt1"/>
              </a:solidFill>
              <a:latin typeface="Poppins"/>
            </a:endParaRPr>
          </a:p>
        </p:txBody>
      </p:sp>
      <p:sp>
        <p:nvSpPr>
          <p:cNvPr id="102" name="Oval 2"/>
          <p:cNvSpPr/>
          <p:nvPr/>
        </p:nvSpPr>
        <p:spPr>
          <a:xfrm>
            <a:off x="7223040" y="844200"/>
            <a:ext cx="1124280" cy="1124280"/>
          </a:xfrm>
          <a:prstGeom prst="ellipse">
            <a:avLst/>
          </a:prstGeom>
          <a:solidFill>
            <a:srgbClr val="5422c5">
              <a:alpha val="30000"/>
            </a:srgbClr>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457200">
              <a:lnSpc>
                <a:spcPct val="100000"/>
              </a:lnSpc>
            </a:pPr>
            <a:endParaRPr b="0" lang="en-US" sz="900" spc="-1" strike="noStrike">
              <a:solidFill>
                <a:schemeClr val="lt1"/>
              </a:solidFill>
              <a:latin typeface="Poppins"/>
            </a:endParaRPr>
          </a:p>
        </p:txBody>
      </p:sp>
      <p:sp>
        <p:nvSpPr>
          <p:cNvPr id="103" name="TextBox 3"/>
          <p:cNvSpPr/>
          <p:nvPr/>
        </p:nvSpPr>
        <p:spPr>
          <a:xfrm>
            <a:off x="6423480" y="1146600"/>
            <a:ext cx="4752360" cy="759960"/>
          </a:xfrm>
          <a:prstGeom prst="rect">
            <a:avLst/>
          </a:prstGeom>
          <a:noFill/>
          <a:ln w="0">
            <a:noFill/>
          </a:ln>
        </p:spPr>
        <p:style>
          <a:lnRef idx="0"/>
          <a:fillRef idx="0"/>
          <a:effectRef idx="0"/>
          <a:fontRef idx="minor"/>
        </p:style>
        <p:txBody>
          <a:bodyPr lIns="90000" rIns="90000" tIns="45000" bIns="45000" anchor="b">
            <a:spAutoFit/>
          </a:bodyPr>
          <a:p>
            <a:pPr algn="ctr" defTabSz="457200">
              <a:lnSpc>
                <a:spcPct val="100000"/>
              </a:lnSpc>
            </a:pPr>
            <a:r>
              <a:rPr b="1" lang="cs-CZ" sz="4400" spc="-1" strike="noStrike">
                <a:solidFill>
                  <a:srgbClr val="131313"/>
                </a:solidFill>
                <a:latin typeface="Gill Sans MT"/>
                <a:ea typeface="arial"/>
              </a:rPr>
              <a:t>Vymezení</a:t>
            </a:r>
            <a:endParaRPr b="0" lang="cs-CZ" sz="4400" spc="-1" strike="noStrike">
              <a:solidFill>
                <a:srgbClr val="000000"/>
              </a:solidFill>
              <a:latin typeface="Arial"/>
            </a:endParaRPr>
          </a:p>
        </p:txBody>
      </p:sp>
      <p:sp>
        <p:nvSpPr>
          <p:cNvPr id="104" name="TextBox 5"/>
          <p:cNvSpPr/>
          <p:nvPr/>
        </p:nvSpPr>
        <p:spPr>
          <a:xfrm>
            <a:off x="6423480" y="2896200"/>
            <a:ext cx="4752720" cy="3138480"/>
          </a:xfrm>
          <a:prstGeom prst="rect">
            <a:avLst/>
          </a:prstGeom>
          <a:noFill/>
          <a:ln w="0">
            <a:noFill/>
          </a:ln>
        </p:spPr>
        <p:style>
          <a:lnRef idx="0"/>
          <a:fillRef idx="0"/>
          <a:effectRef idx="0"/>
          <a:fontRef idx="minor"/>
        </p:style>
        <p:txBody>
          <a:bodyPr lIns="90000" rIns="90000" tIns="45000" bIns="45000" anchor="ctr">
            <a:spAutoFit/>
          </a:bodyPr>
          <a:p>
            <a:pPr marL="285840" indent="-285840" defTabSz="457200">
              <a:lnSpc>
                <a:spcPct val="100000"/>
              </a:lnSpc>
              <a:buClr>
                <a:srgbClr val="000000"/>
              </a:buClr>
              <a:buFont typeface="Arial"/>
              <a:buChar char="•"/>
            </a:pPr>
            <a:r>
              <a:rPr b="0" lang="cs-CZ" sz="2000" spc="-1" strike="noStrike">
                <a:solidFill>
                  <a:schemeClr val="dk1"/>
                </a:solidFill>
                <a:latin typeface="Gill Sans MT"/>
              </a:rPr>
              <a:t>Sociální rehabilitace </a:t>
            </a:r>
            <a:r>
              <a:rPr b="1" lang="cs-CZ" sz="2000" spc="-1" strike="noStrike">
                <a:solidFill>
                  <a:schemeClr val="dk1"/>
                </a:solidFill>
                <a:latin typeface="Gill Sans MT"/>
              </a:rPr>
              <a:t>předchází ohrožení sociálního vyloučení</a:t>
            </a:r>
            <a:r>
              <a:rPr b="0" lang="cs-CZ" sz="2000" spc="-1" strike="noStrike">
                <a:solidFill>
                  <a:schemeClr val="dk1"/>
                </a:solidFill>
                <a:latin typeface="Gill Sans MT"/>
              </a:rPr>
              <a:t>, prolíná se s ostatními složkami koordinované rehabilitace, má permanentní charakter – je celoživotním procesem. </a:t>
            </a:r>
            <a:endParaRPr b="0" lang="cs-CZ" sz="2000" spc="-1" strike="noStrike">
              <a:solidFill>
                <a:srgbClr val="000000"/>
              </a:solidFill>
              <a:latin typeface="Arial"/>
            </a:endParaRPr>
          </a:p>
          <a:p>
            <a:pPr marL="285840" indent="-285840" defTabSz="457200">
              <a:lnSpc>
                <a:spcPct val="100000"/>
              </a:lnSpc>
              <a:buClr>
                <a:srgbClr val="000000"/>
              </a:buClr>
              <a:buFont typeface="Arial"/>
              <a:buChar char="•"/>
            </a:pPr>
            <a:r>
              <a:rPr b="0" lang="cs-CZ" sz="2000" spc="-1" strike="noStrike">
                <a:solidFill>
                  <a:schemeClr val="dk1"/>
                </a:solidFill>
                <a:latin typeface="Gill Sans MT"/>
              </a:rPr>
              <a:t>Sociální rehabilitace se poskytuje formou terénních a ambulantních služeb, nebo formou pobytových služeb poskytovaných v centrech sociálně rehabilitačních služeb. </a:t>
            </a:r>
            <a:endParaRPr b="0" lang="cs-CZ" sz="2000" spc="-1" strike="noStrike">
              <a:solidFill>
                <a:srgbClr val="000000"/>
              </a:solidFill>
              <a:latin typeface="Arial"/>
            </a:endParaRPr>
          </a:p>
        </p:txBody>
      </p:sp>
      <p:pic>
        <p:nvPicPr>
          <p:cNvPr id="105" name="Obrázek 7" descr=""/>
          <p:cNvPicPr/>
          <p:nvPr/>
        </p:nvPicPr>
        <p:blipFill>
          <a:blip r:embed="rId1"/>
          <a:stretch/>
        </p:blipFill>
        <p:spPr>
          <a:xfrm>
            <a:off x="1109880" y="1168560"/>
            <a:ext cx="3150720" cy="4609800"/>
          </a:xfrm>
          <a:prstGeom prst="rect">
            <a:avLst/>
          </a:prstGeom>
          <a:ln w="0">
            <a:noFill/>
          </a:ln>
        </p:spPr>
      </p:pic>
      <p:sp>
        <p:nvSpPr>
          <p:cNvPr id="106" name="Zástupný symbol obrázku 8"/>
          <p:cNvSpPr/>
          <p:nvPr/>
        </p:nvSpPr>
        <p:spPr>
          <a:xfrm>
            <a:off x="0" y="0"/>
            <a:ext cx="4906440" cy="6857640"/>
          </a:xfrm>
          <a:custGeom>
            <a:avLst/>
            <a:gdLst>
              <a:gd name="textAreaLeft" fmla="*/ 0 w 4906440"/>
              <a:gd name="textAreaRight" fmla="*/ 4906800 w 4906440"/>
              <a:gd name="textAreaTop" fmla="*/ 0 h 6857640"/>
              <a:gd name="textAreaBottom" fmla="*/ 6858000 h 6857640"/>
            </a:gdLst>
            <a:ahLst/>
            <a:rect l="textAreaLeft" t="textAreaTop" r="textAreaRight" b="textAreaBottom"/>
            <a:pathLst>
              <a:path w="9810749" h="13715999">
                <a:moveTo>
                  <a:pt x="2499956" y="0"/>
                </a:moveTo>
                <a:lnTo>
                  <a:pt x="8323390" y="0"/>
                </a:lnTo>
                <a:lnTo>
                  <a:pt x="8379367" y="50185"/>
                </a:lnTo>
                <a:cubicBezTo>
                  <a:pt x="9778502" y="1393911"/>
                  <a:pt x="10289371" y="3716402"/>
                  <a:pt x="9288339" y="5720798"/>
                </a:cubicBezTo>
                <a:cubicBezTo>
                  <a:pt x="7886393" y="8527167"/>
                  <a:pt x="10806957" y="10914948"/>
                  <a:pt x="8630311" y="13698167"/>
                </a:cubicBezTo>
                <a:lnTo>
                  <a:pt x="8615327" y="13715999"/>
                </a:lnTo>
                <a:lnTo>
                  <a:pt x="3441992" y="13715999"/>
                </a:lnTo>
                <a:lnTo>
                  <a:pt x="3318247" y="13592835"/>
                </a:lnTo>
                <a:cubicBezTo>
                  <a:pt x="2379913" y="12680792"/>
                  <a:pt x="1528169" y="12133652"/>
                  <a:pt x="295523" y="12067053"/>
                </a:cubicBezTo>
                <a:lnTo>
                  <a:pt x="0" y="12060915"/>
                </a:lnTo>
                <a:lnTo>
                  <a:pt x="0" y="3018769"/>
                </a:lnTo>
                <a:lnTo>
                  <a:pt x="170603" y="2818167"/>
                </a:lnTo>
                <a:cubicBezTo>
                  <a:pt x="1024765" y="1772550"/>
                  <a:pt x="1579903" y="785682"/>
                  <a:pt x="2419785" y="62853"/>
                </a:cubicBezTo>
                <a:close/>
              </a:path>
            </a:pathLst>
          </a:custGeom>
          <a:blipFill rotWithShape="0">
            <a:blip r:embed="rId2"/>
            <a:srcRect/>
            <a:stretch/>
          </a:blipFill>
          <a:ln w="0">
            <a:noFill/>
          </a:ln>
          <a:effectLst>
            <a:outerShdw algn="ctr" blurRad="635040" rotWithShape="0">
              <a:srgbClr val="a4a4a4">
                <a:alpha val="20000"/>
              </a:srgbClr>
            </a:outerShdw>
          </a:effectLst>
        </p:spPr>
        <p:style>
          <a:lnRef idx="0"/>
          <a:fillRef idx="0"/>
          <a:effectRef idx="0"/>
          <a:fontRef idx="minor"/>
        </p:style>
        <p:txBody>
          <a:bodyPr lIns="90000" rIns="90000" tIns="45000" bIns="45000" anchor="t">
            <a:noAutofit/>
          </a:bodyPr>
          <a:p>
            <a:endParaRPr b="0" lang="cs-CZ" sz="18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07" name="Picture Placeholder 4"/>
          <p:cNvSpPr/>
          <p:nvPr/>
        </p:nvSpPr>
        <p:spPr>
          <a:xfrm>
            <a:off x="1440" y="0"/>
            <a:ext cx="4905000" cy="6857640"/>
          </a:xfrm>
          <a:custGeom>
            <a:avLst/>
            <a:gdLst>
              <a:gd name="textAreaLeft" fmla="*/ 0 w 4905000"/>
              <a:gd name="textAreaRight" fmla="*/ 4905360 w 4905000"/>
              <a:gd name="textAreaTop" fmla="*/ 0 h 6857640"/>
              <a:gd name="textAreaBottom" fmla="*/ 6858000 h 6857640"/>
            </a:gdLst>
            <a:ahLst/>
            <a:rect l="textAreaLeft" t="textAreaTop" r="textAreaRight" b="textAreaBottom"/>
            <a:pathLst>
              <a:path w="9810749" h="13715999">
                <a:moveTo>
                  <a:pt x="2499956" y="0"/>
                </a:moveTo>
                <a:lnTo>
                  <a:pt x="8323390" y="0"/>
                </a:lnTo>
                <a:lnTo>
                  <a:pt x="8379367" y="50185"/>
                </a:lnTo>
                <a:cubicBezTo>
                  <a:pt x="9778502" y="1393911"/>
                  <a:pt x="10289371" y="3716402"/>
                  <a:pt x="9288339" y="5720798"/>
                </a:cubicBezTo>
                <a:cubicBezTo>
                  <a:pt x="7886393" y="8527167"/>
                  <a:pt x="10806957" y="10914948"/>
                  <a:pt x="8630311" y="13698167"/>
                </a:cubicBezTo>
                <a:lnTo>
                  <a:pt x="8615327" y="13715999"/>
                </a:lnTo>
                <a:lnTo>
                  <a:pt x="3441992" y="13715999"/>
                </a:lnTo>
                <a:lnTo>
                  <a:pt x="3318247" y="13592835"/>
                </a:lnTo>
                <a:cubicBezTo>
                  <a:pt x="2379913" y="12680792"/>
                  <a:pt x="1528169" y="12133652"/>
                  <a:pt x="295523" y="12067053"/>
                </a:cubicBezTo>
                <a:lnTo>
                  <a:pt x="0" y="12060915"/>
                </a:lnTo>
                <a:lnTo>
                  <a:pt x="0" y="3018769"/>
                </a:lnTo>
                <a:lnTo>
                  <a:pt x="170603" y="2818167"/>
                </a:lnTo>
                <a:cubicBezTo>
                  <a:pt x="1024765" y="1772550"/>
                  <a:pt x="1579903" y="785682"/>
                  <a:pt x="2419785" y="62853"/>
                </a:cubicBezTo>
                <a:close/>
              </a:path>
            </a:pathLst>
          </a:custGeom>
          <a:solidFill>
            <a:schemeClr val="bg2">
              <a:lumMod val="95000"/>
            </a:schemeClr>
          </a:solidFill>
          <a:ln w="0">
            <a:noFill/>
          </a:ln>
        </p:spPr>
        <p:style>
          <a:lnRef idx="0"/>
          <a:fillRef idx="0"/>
          <a:effectRef idx="0"/>
          <a:fontRef idx="minor"/>
        </p:style>
        <p:txBody>
          <a:bodyPr lIns="90000" rIns="90000" tIns="45000" bIns="45000" anchor="t">
            <a:noAutofit/>
          </a:bodyPr>
          <a:p>
            <a:endParaRPr b="0" lang="cs-CZ" sz="1800" spc="-1" strike="noStrike">
              <a:solidFill>
                <a:srgbClr val="000000"/>
              </a:solidFill>
              <a:latin typeface="Arial"/>
            </a:endParaRPr>
          </a:p>
        </p:txBody>
      </p:sp>
      <p:sp>
        <p:nvSpPr>
          <p:cNvPr id="108" name="Rounded Rectangle 13"/>
          <p:cNvSpPr/>
          <p:nvPr/>
        </p:nvSpPr>
        <p:spPr>
          <a:xfrm>
            <a:off x="6423480" y="2600640"/>
            <a:ext cx="4752360" cy="3412800"/>
          </a:xfrm>
          <a:prstGeom prst="roundRect">
            <a:avLst>
              <a:gd name="adj" fmla="val 8405"/>
            </a:avLst>
          </a:prstGeom>
          <a:solidFill>
            <a:schemeClr val="bg2"/>
          </a:solidFill>
          <a:ln>
            <a:noFill/>
          </a:ln>
          <a:effectLst>
            <a:outerShdw algn="ctr" blurRad="635040" rotWithShape="0">
              <a:srgbClr val="898989">
                <a:alpha val="20000"/>
              </a:srgbClr>
            </a:outerShdw>
          </a:effectLst>
        </p:spPr>
        <p:style>
          <a:lnRef idx="2">
            <a:schemeClr val="accent1">
              <a:shade val="50000"/>
            </a:schemeClr>
          </a:lnRef>
          <a:fillRef idx="1">
            <a:schemeClr val="accent1"/>
          </a:fillRef>
          <a:effectRef idx="0">
            <a:schemeClr val="accent1"/>
          </a:effectRef>
          <a:fontRef idx="minor"/>
        </p:style>
        <p:txBody>
          <a:bodyPr numCol="1" spcCol="0" horzOverflow="overflow" lIns="45720" rIns="45720" tIns="23040" bIns="23040" anchor="ctr">
            <a:noAutofit/>
          </a:bodyPr>
          <a:p>
            <a:pPr algn="ctr" defTabSz="457200">
              <a:lnSpc>
                <a:spcPct val="100000"/>
              </a:lnSpc>
            </a:pPr>
            <a:endParaRPr b="0" lang="en-US" sz="900" spc="-1" strike="noStrike">
              <a:solidFill>
                <a:schemeClr val="lt1"/>
              </a:solidFill>
              <a:latin typeface="Poppins"/>
            </a:endParaRPr>
          </a:p>
        </p:txBody>
      </p:sp>
      <p:sp>
        <p:nvSpPr>
          <p:cNvPr id="109" name="Oval 2"/>
          <p:cNvSpPr/>
          <p:nvPr/>
        </p:nvSpPr>
        <p:spPr>
          <a:xfrm>
            <a:off x="7223040" y="844200"/>
            <a:ext cx="1124280" cy="1124280"/>
          </a:xfrm>
          <a:prstGeom prst="ellipse">
            <a:avLst/>
          </a:prstGeom>
          <a:solidFill>
            <a:srgbClr val="5422c5">
              <a:alpha val="30000"/>
            </a:srgbClr>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457200">
              <a:lnSpc>
                <a:spcPct val="100000"/>
              </a:lnSpc>
            </a:pPr>
            <a:endParaRPr b="0" lang="en-US" sz="900" spc="-1" strike="noStrike">
              <a:solidFill>
                <a:schemeClr val="lt1"/>
              </a:solidFill>
              <a:latin typeface="Poppins"/>
            </a:endParaRPr>
          </a:p>
        </p:txBody>
      </p:sp>
      <p:sp>
        <p:nvSpPr>
          <p:cNvPr id="110" name="TextBox 3"/>
          <p:cNvSpPr/>
          <p:nvPr/>
        </p:nvSpPr>
        <p:spPr>
          <a:xfrm>
            <a:off x="6423480" y="1146600"/>
            <a:ext cx="4752360" cy="759960"/>
          </a:xfrm>
          <a:prstGeom prst="rect">
            <a:avLst/>
          </a:prstGeom>
          <a:noFill/>
          <a:ln w="0">
            <a:noFill/>
          </a:ln>
        </p:spPr>
        <p:style>
          <a:lnRef idx="0"/>
          <a:fillRef idx="0"/>
          <a:effectRef idx="0"/>
          <a:fontRef idx="minor"/>
        </p:style>
        <p:txBody>
          <a:bodyPr lIns="90000" rIns="90000" tIns="45000" bIns="45000" anchor="b">
            <a:spAutoFit/>
          </a:bodyPr>
          <a:p>
            <a:pPr algn="ctr" defTabSz="457200">
              <a:lnSpc>
                <a:spcPct val="100000"/>
              </a:lnSpc>
            </a:pPr>
            <a:r>
              <a:rPr b="1" lang="cs-CZ" sz="4400" spc="-1" strike="noStrike">
                <a:solidFill>
                  <a:schemeClr val="dk1"/>
                </a:solidFill>
                <a:latin typeface="Gill Sans MT"/>
              </a:rPr>
              <a:t>Legislativa</a:t>
            </a:r>
            <a:endParaRPr b="0" lang="cs-CZ" sz="4400" spc="-1" strike="noStrike">
              <a:solidFill>
                <a:srgbClr val="000000"/>
              </a:solidFill>
              <a:latin typeface="Arial"/>
            </a:endParaRPr>
          </a:p>
        </p:txBody>
      </p:sp>
      <p:sp>
        <p:nvSpPr>
          <p:cNvPr id="111" name="TextBox 5"/>
          <p:cNvSpPr/>
          <p:nvPr/>
        </p:nvSpPr>
        <p:spPr>
          <a:xfrm>
            <a:off x="6423480" y="2912040"/>
            <a:ext cx="4752720" cy="3106800"/>
          </a:xfrm>
          <a:prstGeom prst="rect">
            <a:avLst/>
          </a:prstGeom>
          <a:noFill/>
          <a:ln w="0">
            <a:noFill/>
          </a:ln>
        </p:spPr>
        <p:style>
          <a:lnRef idx="0"/>
          <a:fillRef idx="0"/>
          <a:effectRef idx="0"/>
          <a:fontRef idx="minor"/>
        </p:style>
        <p:txBody>
          <a:bodyPr lIns="90000" rIns="90000" tIns="45000" bIns="45000" anchor="ctr">
            <a:spAutoFit/>
          </a:bodyPr>
          <a:p>
            <a:pPr marL="285840" indent="-285840" defTabSz="457200">
              <a:lnSpc>
                <a:spcPct val="100000"/>
              </a:lnSpc>
              <a:buClr>
                <a:srgbClr val="000000"/>
              </a:buClr>
              <a:buFont typeface="Arial"/>
              <a:buChar char="•"/>
            </a:pPr>
            <a:r>
              <a:rPr b="0" lang="cs-CZ" sz="1800" spc="-1" strike="noStrike">
                <a:solidFill>
                  <a:schemeClr val="dk1"/>
                </a:solidFill>
                <a:latin typeface="Gill Sans MT"/>
              </a:rPr>
              <a:t>Právní úprava sociální rehabilitace je ukotvena v § 70 zákona </a:t>
            </a:r>
            <a:r>
              <a:rPr b="1" lang="cs-CZ" sz="1800" spc="-1" strike="noStrike">
                <a:solidFill>
                  <a:schemeClr val="dk1"/>
                </a:solidFill>
                <a:latin typeface="Gill Sans MT"/>
              </a:rPr>
              <a:t>č. 108/2006 Sb., o sociálních službách:</a:t>
            </a:r>
            <a:endParaRPr b="0" lang="cs-CZ" sz="1800" spc="-1" strike="noStrike">
              <a:solidFill>
                <a:srgbClr val="000000"/>
              </a:solidFill>
              <a:latin typeface="Arial"/>
            </a:endParaRPr>
          </a:p>
          <a:p>
            <a:pPr marL="285840" indent="-285840" defTabSz="457200">
              <a:lnSpc>
                <a:spcPct val="100000"/>
              </a:lnSpc>
              <a:buClr>
                <a:srgbClr val="000000"/>
              </a:buClr>
              <a:buFont typeface="Arial"/>
              <a:buChar char="•"/>
            </a:pPr>
            <a:r>
              <a:rPr b="0" i="1" lang="cs-CZ" sz="1800" spc="-1" strike="noStrike">
                <a:solidFill>
                  <a:schemeClr val="dk1"/>
                </a:solidFill>
                <a:latin typeface="Gill Sans MT"/>
              </a:rPr>
              <a:t>„</a:t>
            </a:r>
            <a:r>
              <a:rPr b="0" i="1" lang="cs-CZ" sz="1800" spc="-1" strike="noStrike">
                <a:solidFill>
                  <a:schemeClr val="dk1"/>
                </a:solidFill>
                <a:latin typeface="Gill Sans MT"/>
              </a:rPr>
              <a:t>Sociální rehabilitace je soubor specifických činností směřujících k dosažení samostatnosti, nezávislosti a soběstačnosti osob, a to rozvojem jejich specifických schopností a dovedností, posilováním návyků a nácvikem výkonu běžných, pro samostatný život nezbytných činností alternativním způsobem využívajícím zachovaných schopností, potenciálů a kompetencí. </a:t>
            </a:r>
            <a:endParaRPr b="0" lang="cs-CZ" sz="1800" spc="-1" strike="noStrike">
              <a:solidFill>
                <a:srgbClr val="000000"/>
              </a:solidFill>
              <a:latin typeface="Arial"/>
            </a:endParaRPr>
          </a:p>
        </p:txBody>
      </p:sp>
      <p:pic>
        <p:nvPicPr>
          <p:cNvPr id="112" name="Obrázek 7" descr=""/>
          <p:cNvPicPr/>
          <p:nvPr/>
        </p:nvPicPr>
        <p:blipFill>
          <a:blip r:embed="rId1"/>
          <a:stretch/>
        </p:blipFill>
        <p:spPr>
          <a:xfrm>
            <a:off x="1109880" y="1168560"/>
            <a:ext cx="3150720" cy="4609800"/>
          </a:xfrm>
          <a:prstGeom prst="rect">
            <a:avLst/>
          </a:prstGeom>
          <a:ln w="0">
            <a:noFill/>
          </a:ln>
        </p:spPr>
      </p:pic>
      <p:sp>
        <p:nvSpPr>
          <p:cNvPr id="113" name="Zástupný symbol obrázku 6"/>
          <p:cNvSpPr/>
          <p:nvPr/>
        </p:nvSpPr>
        <p:spPr>
          <a:xfrm>
            <a:off x="0" y="0"/>
            <a:ext cx="4906440" cy="6857640"/>
          </a:xfrm>
          <a:custGeom>
            <a:avLst/>
            <a:gdLst>
              <a:gd name="textAreaLeft" fmla="*/ 0 w 4906440"/>
              <a:gd name="textAreaRight" fmla="*/ 4906800 w 4906440"/>
              <a:gd name="textAreaTop" fmla="*/ 0 h 6857640"/>
              <a:gd name="textAreaBottom" fmla="*/ 6858000 h 6857640"/>
            </a:gdLst>
            <a:ahLst/>
            <a:rect l="textAreaLeft" t="textAreaTop" r="textAreaRight" b="textAreaBottom"/>
            <a:pathLst>
              <a:path w="9810749" h="13715999">
                <a:moveTo>
                  <a:pt x="2499956" y="0"/>
                </a:moveTo>
                <a:lnTo>
                  <a:pt x="8323390" y="0"/>
                </a:lnTo>
                <a:lnTo>
                  <a:pt x="8379367" y="50185"/>
                </a:lnTo>
                <a:cubicBezTo>
                  <a:pt x="9778502" y="1393911"/>
                  <a:pt x="10289371" y="3716402"/>
                  <a:pt x="9288339" y="5720798"/>
                </a:cubicBezTo>
                <a:cubicBezTo>
                  <a:pt x="7886393" y="8527167"/>
                  <a:pt x="10806957" y="10914948"/>
                  <a:pt x="8630311" y="13698167"/>
                </a:cubicBezTo>
                <a:lnTo>
                  <a:pt x="8615327" y="13715999"/>
                </a:lnTo>
                <a:lnTo>
                  <a:pt x="3441992" y="13715999"/>
                </a:lnTo>
                <a:lnTo>
                  <a:pt x="3318247" y="13592835"/>
                </a:lnTo>
                <a:cubicBezTo>
                  <a:pt x="2379913" y="12680792"/>
                  <a:pt x="1528169" y="12133652"/>
                  <a:pt x="295523" y="12067053"/>
                </a:cubicBezTo>
                <a:lnTo>
                  <a:pt x="0" y="12060915"/>
                </a:lnTo>
                <a:lnTo>
                  <a:pt x="0" y="3018769"/>
                </a:lnTo>
                <a:lnTo>
                  <a:pt x="170603" y="2818167"/>
                </a:lnTo>
                <a:cubicBezTo>
                  <a:pt x="1024765" y="1772550"/>
                  <a:pt x="1579903" y="785682"/>
                  <a:pt x="2419785" y="62853"/>
                </a:cubicBezTo>
                <a:close/>
              </a:path>
            </a:pathLst>
          </a:custGeom>
          <a:blipFill rotWithShape="0">
            <a:blip r:embed="rId2"/>
            <a:srcRect/>
            <a:stretch/>
          </a:blipFill>
          <a:ln w="0">
            <a:noFill/>
          </a:ln>
          <a:effectLst>
            <a:outerShdw algn="ctr" blurRad="635040" rotWithShape="0">
              <a:srgbClr val="a4a4a4">
                <a:alpha val="20000"/>
              </a:srgbClr>
            </a:outerShdw>
          </a:effectLst>
        </p:spPr>
        <p:style>
          <a:lnRef idx="0"/>
          <a:fillRef idx="0"/>
          <a:effectRef idx="0"/>
          <a:fontRef idx="minor"/>
        </p:style>
        <p:txBody>
          <a:bodyPr lIns="90000" rIns="90000" tIns="45000" bIns="45000" anchor="t">
            <a:noAutofit/>
          </a:bodyPr>
          <a:p>
            <a:endParaRPr b="0" lang="cs-CZ" sz="18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14" name="Picture Placeholder 4"/>
          <p:cNvSpPr/>
          <p:nvPr/>
        </p:nvSpPr>
        <p:spPr>
          <a:xfrm>
            <a:off x="1440" y="0"/>
            <a:ext cx="4905000" cy="6857640"/>
          </a:xfrm>
          <a:custGeom>
            <a:avLst/>
            <a:gdLst>
              <a:gd name="textAreaLeft" fmla="*/ 0 w 4905000"/>
              <a:gd name="textAreaRight" fmla="*/ 4905360 w 4905000"/>
              <a:gd name="textAreaTop" fmla="*/ 0 h 6857640"/>
              <a:gd name="textAreaBottom" fmla="*/ 6858000 h 6857640"/>
            </a:gdLst>
            <a:ahLst/>
            <a:rect l="textAreaLeft" t="textAreaTop" r="textAreaRight" b="textAreaBottom"/>
            <a:pathLst>
              <a:path w="9810749" h="13715999">
                <a:moveTo>
                  <a:pt x="2499956" y="0"/>
                </a:moveTo>
                <a:lnTo>
                  <a:pt x="8323390" y="0"/>
                </a:lnTo>
                <a:lnTo>
                  <a:pt x="8379367" y="50185"/>
                </a:lnTo>
                <a:cubicBezTo>
                  <a:pt x="9778502" y="1393911"/>
                  <a:pt x="10289371" y="3716402"/>
                  <a:pt x="9288339" y="5720798"/>
                </a:cubicBezTo>
                <a:cubicBezTo>
                  <a:pt x="7886393" y="8527167"/>
                  <a:pt x="10806957" y="10914948"/>
                  <a:pt x="8630311" y="13698167"/>
                </a:cubicBezTo>
                <a:lnTo>
                  <a:pt x="8615327" y="13715999"/>
                </a:lnTo>
                <a:lnTo>
                  <a:pt x="3441992" y="13715999"/>
                </a:lnTo>
                <a:lnTo>
                  <a:pt x="3318247" y="13592835"/>
                </a:lnTo>
                <a:cubicBezTo>
                  <a:pt x="2379913" y="12680792"/>
                  <a:pt x="1528169" y="12133652"/>
                  <a:pt x="295523" y="12067053"/>
                </a:cubicBezTo>
                <a:lnTo>
                  <a:pt x="0" y="12060915"/>
                </a:lnTo>
                <a:lnTo>
                  <a:pt x="0" y="3018769"/>
                </a:lnTo>
                <a:lnTo>
                  <a:pt x="170603" y="2818167"/>
                </a:lnTo>
                <a:cubicBezTo>
                  <a:pt x="1024765" y="1772550"/>
                  <a:pt x="1579903" y="785682"/>
                  <a:pt x="2419785" y="62853"/>
                </a:cubicBezTo>
                <a:close/>
              </a:path>
            </a:pathLst>
          </a:custGeom>
          <a:solidFill>
            <a:schemeClr val="bg2">
              <a:lumMod val="95000"/>
            </a:schemeClr>
          </a:solidFill>
          <a:ln w="0">
            <a:noFill/>
          </a:ln>
        </p:spPr>
        <p:style>
          <a:lnRef idx="0"/>
          <a:fillRef idx="0"/>
          <a:effectRef idx="0"/>
          <a:fontRef idx="minor"/>
        </p:style>
        <p:txBody>
          <a:bodyPr lIns="90000" rIns="90000" tIns="45000" bIns="45000" anchor="t">
            <a:noAutofit/>
          </a:bodyPr>
          <a:p>
            <a:endParaRPr b="0" lang="cs-CZ" sz="1800" spc="-1" strike="noStrike">
              <a:solidFill>
                <a:srgbClr val="000000"/>
              </a:solidFill>
              <a:latin typeface="Arial"/>
            </a:endParaRPr>
          </a:p>
        </p:txBody>
      </p:sp>
      <p:sp>
        <p:nvSpPr>
          <p:cNvPr id="115" name="Rounded Rectangle 13"/>
          <p:cNvSpPr/>
          <p:nvPr/>
        </p:nvSpPr>
        <p:spPr>
          <a:xfrm>
            <a:off x="6423480" y="2600640"/>
            <a:ext cx="4752360" cy="3412800"/>
          </a:xfrm>
          <a:prstGeom prst="roundRect">
            <a:avLst>
              <a:gd name="adj" fmla="val 8405"/>
            </a:avLst>
          </a:prstGeom>
          <a:solidFill>
            <a:schemeClr val="bg2"/>
          </a:solidFill>
          <a:ln>
            <a:noFill/>
          </a:ln>
          <a:effectLst>
            <a:outerShdw algn="ctr" blurRad="635040" rotWithShape="0">
              <a:srgbClr val="898989">
                <a:alpha val="20000"/>
              </a:srgbClr>
            </a:outerShdw>
          </a:effectLst>
        </p:spPr>
        <p:style>
          <a:lnRef idx="2">
            <a:schemeClr val="accent1">
              <a:shade val="50000"/>
            </a:schemeClr>
          </a:lnRef>
          <a:fillRef idx="1">
            <a:schemeClr val="accent1"/>
          </a:fillRef>
          <a:effectRef idx="0">
            <a:schemeClr val="accent1"/>
          </a:effectRef>
          <a:fontRef idx="minor"/>
        </p:style>
        <p:txBody>
          <a:bodyPr numCol="1" spcCol="0" horzOverflow="overflow" lIns="45720" rIns="45720" tIns="23040" bIns="23040" anchor="ctr">
            <a:noAutofit/>
          </a:bodyPr>
          <a:p>
            <a:pPr algn="ctr" defTabSz="457200">
              <a:lnSpc>
                <a:spcPct val="100000"/>
              </a:lnSpc>
            </a:pPr>
            <a:endParaRPr b="0" lang="en-US" sz="900" spc="-1" strike="noStrike">
              <a:solidFill>
                <a:schemeClr val="lt1"/>
              </a:solidFill>
              <a:latin typeface="Poppins"/>
            </a:endParaRPr>
          </a:p>
        </p:txBody>
      </p:sp>
      <p:sp>
        <p:nvSpPr>
          <p:cNvPr id="116" name="Oval 2"/>
          <p:cNvSpPr/>
          <p:nvPr/>
        </p:nvSpPr>
        <p:spPr>
          <a:xfrm>
            <a:off x="7223040" y="844200"/>
            <a:ext cx="1124280" cy="1124280"/>
          </a:xfrm>
          <a:prstGeom prst="ellipse">
            <a:avLst/>
          </a:prstGeom>
          <a:solidFill>
            <a:srgbClr val="5422c5">
              <a:alpha val="30000"/>
            </a:srgbClr>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457200">
              <a:lnSpc>
                <a:spcPct val="100000"/>
              </a:lnSpc>
            </a:pPr>
            <a:endParaRPr b="0" lang="en-US" sz="900" spc="-1" strike="noStrike">
              <a:solidFill>
                <a:schemeClr val="lt1"/>
              </a:solidFill>
              <a:latin typeface="Poppins"/>
            </a:endParaRPr>
          </a:p>
        </p:txBody>
      </p:sp>
      <p:sp>
        <p:nvSpPr>
          <p:cNvPr id="117" name="TextBox 3"/>
          <p:cNvSpPr/>
          <p:nvPr/>
        </p:nvSpPr>
        <p:spPr>
          <a:xfrm>
            <a:off x="6423480" y="476280"/>
            <a:ext cx="4752360" cy="1430280"/>
          </a:xfrm>
          <a:prstGeom prst="rect">
            <a:avLst/>
          </a:prstGeom>
          <a:noFill/>
          <a:ln w="0">
            <a:noFill/>
          </a:ln>
        </p:spPr>
        <p:style>
          <a:lnRef idx="0"/>
          <a:fillRef idx="0"/>
          <a:effectRef idx="0"/>
          <a:fontRef idx="minor"/>
        </p:style>
        <p:txBody>
          <a:bodyPr lIns="90000" rIns="90000" tIns="45000" bIns="45000" anchor="b">
            <a:spAutoFit/>
          </a:bodyPr>
          <a:p>
            <a:pPr algn="ctr" defTabSz="457200">
              <a:lnSpc>
                <a:spcPct val="100000"/>
              </a:lnSpc>
            </a:pPr>
            <a:r>
              <a:rPr b="1" lang="cs-CZ" sz="4400" spc="-1" strike="noStrike">
                <a:solidFill>
                  <a:srgbClr val="131313"/>
                </a:solidFill>
                <a:latin typeface="Gill Sans MT"/>
                <a:ea typeface="arial"/>
              </a:rPr>
              <a:t>Poskytovatelé sociální RHB</a:t>
            </a:r>
            <a:endParaRPr b="0" lang="cs-CZ" sz="4400" spc="-1" strike="noStrike">
              <a:solidFill>
                <a:srgbClr val="000000"/>
              </a:solidFill>
              <a:latin typeface="Arial"/>
            </a:endParaRPr>
          </a:p>
        </p:txBody>
      </p:sp>
      <p:sp>
        <p:nvSpPr>
          <p:cNvPr id="118" name="TextBox 5"/>
          <p:cNvSpPr/>
          <p:nvPr/>
        </p:nvSpPr>
        <p:spPr>
          <a:xfrm>
            <a:off x="6423480" y="2912040"/>
            <a:ext cx="4752720" cy="3106800"/>
          </a:xfrm>
          <a:prstGeom prst="rect">
            <a:avLst/>
          </a:prstGeom>
          <a:noFill/>
          <a:ln w="0">
            <a:noFill/>
          </a:ln>
        </p:spPr>
        <p:style>
          <a:lnRef idx="0"/>
          <a:fillRef idx="0"/>
          <a:effectRef idx="0"/>
          <a:fontRef idx="minor"/>
        </p:style>
        <p:txBody>
          <a:bodyPr lIns="90000" rIns="90000" tIns="45000" bIns="45000" anchor="ctr">
            <a:spAutoFit/>
          </a:bodyPr>
          <a:p>
            <a:pPr marL="285840" indent="-285840" defTabSz="457200">
              <a:lnSpc>
                <a:spcPct val="100000"/>
              </a:lnSpc>
              <a:buClr>
                <a:srgbClr val="000000"/>
              </a:buClr>
              <a:buFont typeface="Arial"/>
              <a:buChar char="•"/>
            </a:pPr>
            <a:r>
              <a:rPr b="0" lang="cs-CZ" sz="1800" spc="-1" strike="noStrike">
                <a:solidFill>
                  <a:schemeClr val="dk1"/>
                </a:solidFill>
                <a:latin typeface="Gill Sans MT"/>
              </a:rPr>
              <a:t>Občanská sdružení (spolky) zdravotně postižených</a:t>
            </a:r>
            <a:endParaRPr b="0" lang="cs-CZ" sz="1800" spc="-1" strike="noStrike">
              <a:solidFill>
                <a:srgbClr val="000000"/>
              </a:solidFill>
              <a:latin typeface="Arial"/>
            </a:endParaRPr>
          </a:p>
          <a:p>
            <a:pPr marL="285840" indent="-285840" defTabSz="457200">
              <a:lnSpc>
                <a:spcPct val="100000"/>
              </a:lnSpc>
              <a:buClr>
                <a:srgbClr val="000000"/>
              </a:buClr>
              <a:buFont typeface="Arial"/>
              <a:buChar char="•"/>
            </a:pPr>
            <a:r>
              <a:rPr b="0" lang="cs-CZ" sz="1800" spc="-1" strike="noStrike">
                <a:solidFill>
                  <a:schemeClr val="dk1"/>
                </a:solidFill>
                <a:latin typeface="Gill Sans MT"/>
              </a:rPr>
              <a:t>Obecně prospěšné společnosti </a:t>
            </a:r>
            <a:endParaRPr b="0" lang="cs-CZ" sz="1800" spc="-1" strike="noStrike">
              <a:solidFill>
                <a:srgbClr val="000000"/>
              </a:solidFill>
              <a:latin typeface="Arial"/>
            </a:endParaRPr>
          </a:p>
          <a:p>
            <a:pPr marL="285840" indent="-285840" defTabSz="457200">
              <a:lnSpc>
                <a:spcPct val="100000"/>
              </a:lnSpc>
              <a:buClr>
                <a:srgbClr val="000000"/>
              </a:buClr>
              <a:buFont typeface="Arial"/>
              <a:buChar char="•"/>
            </a:pPr>
            <a:r>
              <a:rPr b="0" lang="cs-CZ" sz="1800" spc="-1" strike="noStrike">
                <a:solidFill>
                  <a:schemeClr val="dk1"/>
                </a:solidFill>
                <a:latin typeface="Gill Sans MT"/>
              </a:rPr>
              <a:t>Ústavy</a:t>
            </a:r>
            <a:endParaRPr b="0" lang="cs-CZ" sz="1800" spc="-1" strike="noStrike">
              <a:solidFill>
                <a:srgbClr val="000000"/>
              </a:solidFill>
              <a:latin typeface="Arial"/>
            </a:endParaRPr>
          </a:p>
          <a:p>
            <a:pPr marL="285840" indent="-285840" defTabSz="457200">
              <a:lnSpc>
                <a:spcPct val="100000"/>
              </a:lnSpc>
              <a:buClr>
                <a:srgbClr val="000000"/>
              </a:buClr>
              <a:buFont typeface="Arial"/>
              <a:buChar char="•"/>
            </a:pPr>
            <a:r>
              <a:rPr b="0" lang="cs-CZ" sz="1800" spc="-1" strike="noStrike">
                <a:solidFill>
                  <a:schemeClr val="dk1"/>
                </a:solidFill>
                <a:latin typeface="Gill Sans MT"/>
              </a:rPr>
              <a:t>Nadace</a:t>
            </a:r>
            <a:endParaRPr b="0" lang="cs-CZ" sz="1800" spc="-1" strike="noStrike">
              <a:solidFill>
                <a:srgbClr val="000000"/>
              </a:solidFill>
              <a:latin typeface="Arial"/>
            </a:endParaRPr>
          </a:p>
          <a:p>
            <a:pPr marL="285840" indent="-285840" defTabSz="457200">
              <a:lnSpc>
                <a:spcPct val="100000"/>
              </a:lnSpc>
              <a:buClr>
                <a:srgbClr val="000000"/>
              </a:buClr>
              <a:buFont typeface="Arial"/>
              <a:buChar char="•"/>
            </a:pPr>
            <a:r>
              <a:rPr b="0" lang="cs-CZ" sz="1800" spc="-1" strike="noStrike">
                <a:solidFill>
                  <a:schemeClr val="dk1"/>
                </a:solidFill>
                <a:latin typeface="Gill Sans MT"/>
              </a:rPr>
              <a:t>Některá zdravotnická zařízení</a:t>
            </a:r>
            <a:endParaRPr b="0" lang="cs-CZ" sz="1800" spc="-1" strike="noStrike">
              <a:solidFill>
                <a:srgbClr val="000000"/>
              </a:solidFill>
              <a:latin typeface="Arial"/>
            </a:endParaRPr>
          </a:p>
          <a:p>
            <a:pPr marL="285840" indent="-285840" defTabSz="457200">
              <a:lnSpc>
                <a:spcPct val="100000"/>
              </a:lnSpc>
              <a:buClr>
                <a:srgbClr val="000000"/>
              </a:buClr>
              <a:buFont typeface="Arial"/>
              <a:buChar char="•"/>
            </a:pPr>
            <a:r>
              <a:rPr b="0" lang="cs-CZ" sz="1800" spc="-1" strike="noStrike">
                <a:solidFill>
                  <a:schemeClr val="dk1"/>
                </a:solidFill>
                <a:latin typeface="Gill Sans MT"/>
              </a:rPr>
              <a:t>Domovy pro osoby se zdravotním postižením </a:t>
            </a:r>
            <a:endParaRPr b="0" lang="cs-CZ" sz="1800" spc="-1" strike="noStrike">
              <a:solidFill>
                <a:srgbClr val="000000"/>
              </a:solidFill>
              <a:latin typeface="Arial"/>
            </a:endParaRPr>
          </a:p>
          <a:p>
            <a:pPr defTabSz="457200">
              <a:lnSpc>
                <a:spcPct val="100000"/>
              </a:lnSpc>
            </a:pPr>
            <a:endParaRPr b="0" lang="cs-CZ" sz="1800" spc="-1" strike="noStrike">
              <a:solidFill>
                <a:srgbClr val="000000"/>
              </a:solidFill>
              <a:latin typeface="Arial"/>
            </a:endParaRPr>
          </a:p>
          <a:p>
            <a:pPr marL="285840" indent="-285840" defTabSz="457200">
              <a:lnSpc>
                <a:spcPct val="100000"/>
              </a:lnSpc>
              <a:buClr>
                <a:srgbClr val="000000"/>
              </a:buClr>
              <a:buFont typeface="Arial"/>
              <a:buChar char="•"/>
            </a:pPr>
            <a:r>
              <a:rPr b="0" lang="cs-CZ" sz="1800" spc="-1" strike="noStrike">
                <a:solidFill>
                  <a:schemeClr val="dk1"/>
                </a:solidFill>
                <a:latin typeface="Gill Sans MT"/>
              </a:rPr>
              <a:t>Např. Liga vozíčkářů, Diecézní charita, ParaCENTRUM Fenix, Práh jižní Morava, DOTYK II</a:t>
            </a:r>
            <a:endParaRPr b="0" lang="cs-CZ" sz="1800" spc="-1" strike="noStrike">
              <a:solidFill>
                <a:srgbClr val="000000"/>
              </a:solidFill>
              <a:latin typeface="Arial"/>
            </a:endParaRPr>
          </a:p>
        </p:txBody>
      </p:sp>
      <p:pic>
        <p:nvPicPr>
          <p:cNvPr id="119" name="Obrázek 7" descr=""/>
          <p:cNvPicPr/>
          <p:nvPr/>
        </p:nvPicPr>
        <p:blipFill>
          <a:blip r:embed="rId1"/>
          <a:stretch/>
        </p:blipFill>
        <p:spPr>
          <a:xfrm>
            <a:off x="1109880" y="1168560"/>
            <a:ext cx="3150720" cy="4609800"/>
          </a:xfrm>
          <a:prstGeom prst="rect">
            <a:avLst/>
          </a:prstGeom>
          <a:ln w="0">
            <a:noFill/>
          </a:ln>
        </p:spPr>
      </p:pic>
      <p:sp>
        <p:nvSpPr>
          <p:cNvPr id="120" name="Zástupný symbol obrázku 6"/>
          <p:cNvSpPr/>
          <p:nvPr/>
        </p:nvSpPr>
        <p:spPr>
          <a:xfrm>
            <a:off x="0" y="0"/>
            <a:ext cx="4906440" cy="6857640"/>
          </a:xfrm>
          <a:custGeom>
            <a:avLst/>
            <a:gdLst>
              <a:gd name="textAreaLeft" fmla="*/ 0 w 4906440"/>
              <a:gd name="textAreaRight" fmla="*/ 4906800 w 4906440"/>
              <a:gd name="textAreaTop" fmla="*/ 0 h 6857640"/>
              <a:gd name="textAreaBottom" fmla="*/ 6858000 h 6857640"/>
            </a:gdLst>
            <a:ahLst/>
            <a:rect l="textAreaLeft" t="textAreaTop" r="textAreaRight" b="textAreaBottom"/>
            <a:pathLst>
              <a:path w="9810749" h="13715999">
                <a:moveTo>
                  <a:pt x="2499956" y="0"/>
                </a:moveTo>
                <a:lnTo>
                  <a:pt x="8323390" y="0"/>
                </a:lnTo>
                <a:lnTo>
                  <a:pt x="8379367" y="50185"/>
                </a:lnTo>
                <a:cubicBezTo>
                  <a:pt x="9778502" y="1393911"/>
                  <a:pt x="10289371" y="3716402"/>
                  <a:pt x="9288339" y="5720798"/>
                </a:cubicBezTo>
                <a:cubicBezTo>
                  <a:pt x="7886393" y="8527167"/>
                  <a:pt x="10806957" y="10914948"/>
                  <a:pt x="8630311" y="13698167"/>
                </a:cubicBezTo>
                <a:lnTo>
                  <a:pt x="8615327" y="13715999"/>
                </a:lnTo>
                <a:lnTo>
                  <a:pt x="3441992" y="13715999"/>
                </a:lnTo>
                <a:lnTo>
                  <a:pt x="3318247" y="13592835"/>
                </a:lnTo>
                <a:cubicBezTo>
                  <a:pt x="2379913" y="12680792"/>
                  <a:pt x="1528169" y="12133652"/>
                  <a:pt x="295523" y="12067053"/>
                </a:cubicBezTo>
                <a:lnTo>
                  <a:pt x="0" y="12060915"/>
                </a:lnTo>
                <a:lnTo>
                  <a:pt x="0" y="3018769"/>
                </a:lnTo>
                <a:lnTo>
                  <a:pt x="170603" y="2818167"/>
                </a:lnTo>
                <a:cubicBezTo>
                  <a:pt x="1024765" y="1772550"/>
                  <a:pt x="1579903" y="785682"/>
                  <a:pt x="2419785" y="62853"/>
                </a:cubicBezTo>
                <a:close/>
              </a:path>
            </a:pathLst>
          </a:custGeom>
          <a:blipFill rotWithShape="0">
            <a:blip r:embed="rId2"/>
            <a:srcRect/>
            <a:stretch/>
          </a:blipFill>
          <a:ln w="0">
            <a:noFill/>
          </a:ln>
          <a:effectLst>
            <a:outerShdw algn="ctr" blurRad="635040" rotWithShape="0">
              <a:srgbClr val="a4a4a4">
                <a:alpha val="20000"/>
              </a:srgbClr>
            </a:outerShdw>
          </a:effectLst>
        </p:spPr>
        <p:style>
          <a:lnRef idx="0"/>
          <a:fillRef idx="0"/>
          <a:effectRef idx="0"/>
          <a:fontRef idx="minor"/>
        </p:style>
        <p:txBody>
          <a:bodyPr lIns="90000" rIns="90000" tIns="45000" bIns="45000" anchor="t">
            <a:noAutofit/>
          </a:bodyPr>
          <a:p>
            <a:endParaRPr b="0" lang="cs-CZ" sz="18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21" name="Picture Placeholder 4"/>
          <p:cNvSpPr/>
          <p:nvPr/>
        </p:nvSpPr>
        <p:spPr>
          <a:xfrm>
            <a:off x="1440" y="0"/>
            <a:ext cx="4905000" cy="6857640"/>
          </a:xfrm>
          <a:custGeom>
            <a:avLst/>
            <a:gdLst>
              <a:gd name="textAreaLeft" fmla="*/ 0 w 4905000"/>
              <a:gd name="textAreaRight" fmla="*/ 4905360 w 4905000"/>
              <a:gd name="textAreaTop" fmla="*/ 0 h 6857640"/>
              <a:gd name="textAreaBottom" fmla="*/ 6858000 h 6857640"/>
            </a:gdLst>
            <a:ahLst/>
            <a:rect l="textAreaLeft" t="textAreaTop" r="textAreaRight" b="textAreaBottom"/>
            <a:pathLst>
              <a:path w="9810749" h="13715999">
                <a:moveTo>
                  <a:pt x="2499956" y="0"/>
                </a:moveTo>
                <a:lnTo>
                  <a:pt x="8323390" y="0"/>
                </a:lnTo>
                <a:lnTo>
                  <a:pt x="8379367" y="50185"/>
                </a:lnTo>
                <a:cubicBezTo>
                  <a:pt x="9778502" y="1393911"/>
                  <a:pt x="10289371" y="3716402"/>
                  <a:pt x="9288339" y="5720798"/>
                </a:cubicBezTo>
                <a:cubicBezTo>
                  <a:pt x="7886393" y="8527167"/>
                  <a:pt x="10806957" y="10914948"/>
                  <a:pt x="8630311" y="13698167"/>
                </a:cubicBezTo>
                <a:lnTo>
                  <a:pt x="8615327" y="13715999"/>
                </a:lnTo>
                <a:lnTo>
                  <a:pt x="3441992" y="13715999"/>
                </a:lnTo>
                <a:lnTo>
                  <a:pt x="3318247" y="13592835"/>
                </a:lnTo>
                <a:cubicBezTo>
                  <a:pt x="2379913" y="12680792"/>
                  <a:pt x="1528169" y="12133652"/>
                  <a:pt x="295523" y="12067053"/>
                </a:cubicBezTo>
                <a:lnTo>
                  <a:pt x="0" y="12060915"/>
                </a:lnTo>
                <a:lnTo>
                  <a:pt x="0" y="3018769"/>
                </a:lnTo>
                <a:lnTo>
                  <a:pt x="170603" y="2818167"/>
                </a:lnTo>
                <a:cubicBezTo>
                  <a:pt x="1024765" y="1772550"/>
                  <a:pt x="1579903" y="785682"/>
                  <a:pt x="2419785" y="62853"/>
                </a:cubicBezTo>
                <a:close/>
              </a:path>
            </a:pathLst>
          </a:custGeom>
          <a:solidFill>
            <a:schemeClr val="bg2">
              <a:lumMod val="95000"/>
            </a:schemeClr>
          </a:solidFill>
          <a:ln w="0">
            <a:noFill/>
          </a:ln>
        </p:spPr>
        <p:style>
          <a:lnRef idx="0"/>
          <a:fillRef idx="0"/>
          <a:effectRef idx="0"/>
          <a:fontRef idx="minor"/>
        </p:style>
        <p:txBody>
          <a:bodyPr lIns="90000" rIns="90000" tIns="45000" bIns="45000" anchor="t">
            <a:noAutofit/>
          </a:bodyPr>
          <a:p>
            <a:endParaRPr b="0" lang="cs-CZ" sz="1800" spc="-1" strike="noStrike">
              <a:solidFill>
                <a:srgbClr val="000000"/>
              </a:solidFill>
              <a:latin typeface="Arial"/>
            </a:endParaRPr>
          </a:p>
        </p:txBody>
      </p:sp>
      <p:sp>
        <p:nvSpPr>
          <p:cNvPr id="122" name="Rounded Rectangle 13"/>
          <p:cNvSpPr/>
          <p:nvPr/>
        </p:nvSpPr>
        <p:spPr>
          <a:xfrm>
            <a:off x="6423480" y="2600640"/>
            <a:ext cx="4752360" cy="3412800"/>
          </a:xfrm>
          <a:prstGeom prst="roundRect">
            <a:avLst>
              <a:gd name="adj" fmla="val 8405"/>
            </a:avLst>
          </a:prstGeom>
          <a:solidFill>
            <a:schemeClr val="bg2"/>
          </a:solidFill>
          <a:ln>
            <a:noFill/>
          </a:ln>
          <a:effectLst>
            <a:outerShdw algn="ctr" blurRad="635040" rotWithShape="0">
              <a:srgbClr val="898989">
                <a:alpha val="20000"/>
              </a:srgbClr>
            </a:outerShdw>
          </a:effectLst>
        </p:spPr>
        <p:style>
          <a:lnRef idx="2">
            <a:schemeClr val="accent1">
              <a:shade val="50000"/>
            </a:schemeClr>
          </a:lnRef>
          <a:fillRef idx="1">
            <a:schemeClr val="accent1"/>
          </a:fillRef>
          <a:effectRef idx="0">
            <a:schemeClr val="accent1"/>
          </a:effectRef>
          <a:fontRef idx="minor"/>
        </p:style>
        <p:txBody>
          <a:bodyPr numCol="1" spcCol="0" horzOverflow="overflow" lIns="45720" rIns="45720" tIns="23040" bIns="23040" anchor="ctr">
            <a:noAutofit/>
          </a:bodyPr>
          <a:p>
            <a:pPr algn="ctr" defTabSz="457200">
              <a:lnSpc>
                <a:spcPct val="100000"/>
              </a:lnSpc>
            </a:pPr>
            <a:endParaRPr b="0" lang="en-US" sz="900" spc="-1" strike="noStrike">
              <a:solidFill>
                <a:schemeClr val="lt1"/>
              </a:solidFill>
              <a:latin typeface="Poppins"/>
            </a:endParaRPr>
          </a:p>
        </p:txBody>
      </p:sp>
      <p:sp>
        <p:nvSpPr>
          <p:cNvPr id="123" name="Oval 2"/>
          <p:cNvSpPr/>
          <p:nvPr/>
        </p:nvSpPr>
        <p:spPr>
          <a:xfrm>
            <a:off x="7223040" y="844200"/>
            <a:ext cx="1124280" cy="1124280"/>
          </a:xfrm>
          <a:prstGeom prst="ellipse">
            <a:avLst/>
          </a:prstGeom>
          <a:solidFill>
            <a:srgbClr val="5422c5">
              <a:alpha val="30000"/>
            </a:srgbClr>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457200">
              <a:lnSpc>
                <a:spcPct val="100000"/>
              </a:lnSpc>
            </a:pPr>
            <a:endParaRPr b="0" lang="en-US" sz="900" spc="-1" strike="noStrike">
              <a:solidFill>
                <a:schemeClr val="lt1"/>
              </a:solidFill>
              <a:latin typeface="Poppins"/>
            </a:endParaRPr>
          </a:p>
        </p:txBody>
      </p:sp>
      <p:sp>
        <p:nvSpPr>
          <p:cNvPr id="124" name="TextBox 3"/>
          <p:cNvSpPr/>
          <p:nvPr/>
        </p:nvSpPr>
        <p:spPr>
          <a:xfrm>
            <a:off x="6423480" y="476280"/>
            <a:ext cx="4752360" cy="1430280"/>
          </a:xfrm>
          <a:prstGeom prst="rect">
            <a:avLst/>
          </a:prstGeom>
          <a:noFill/>
          <a:ln w="0">
            <a:noFill/>
          </a:ln>
        </p:spPr>
        <p:style>
          <a:lnRef idx="0"/>
          <a:fillRef idx="0"/>
          <a:effectRef idx="0"/>
          <a:fontRef idx="minor"/>
        </p:style>
        <p:txBody>
          <a:bodyPr lIns="90000" rIns="90000" tIns="45000" bIns="45000" anchor="b">
            <a:spAutoFit/>
          </a:bodyPr>
          <a:p>
            <a:pPr algn="ctr" defTabSz="457200">
              <a:lnSpc>
                <a:spcPct val="100000"/>
              </a:lnSpc>
            </a:pPr>
            <a:r>
              <a:rPr b="1" lang="cs-CZ" sz="4400" spc="-1" strike="noStrike">
                <a:solidFill>
                  <a:schemeClr val="dk1"/>
                </a:solidFill>
                <a:latin typeface="Gill Sans MT"/>
              </a:rPr>
              <a:t>Klienti sociální rehabilitace</a:t>
            </a:r>
            <a:endParaRPr b="0" lang="cs-CZ" sz="4400" spc="-1" strike="noStrike">
              <a:solidFill>
                <a:srgbClr val="000000"/>
              </a:solidFill>
              <a:latin typeface="Arial"/>
            </a:endParaRPr>
          </a:p>
        </p:txBody>
      </p:sp>
      <p:sp>
        <p:nvSpPr>
          <p:cNvPr id="125" name="TextBox 5"/>
          <p:cNvSpPr/>
          <p:nvPr/>
        </p:nvSpPr>
        <p:spPr>
          <a:xfrm>
            <a:off x="6423480" y="3048480"/>
            <a:ext cx="4752720" cy="2833560"/>
          </a:xfrm>
          <a:prstGeom prst="rect">
            <a:avLst/>
          </a:prstGeom>
          <a:noFill/>
          <a:ln w="0">
            <a:noFill/>
          </a:ln>
        </p:spPr>
        <p:style>
          <a:lnRef idx="0"/>
          <a:fillRef idx="0"/>
          <a:effectRef idx="0"/>
          <a:fontRef idx="minor"/>
        </p:style>
        <p:txBody>
          <a:bodyPr lIns="90000" rIns="90000" tIns="45000" bIns="45000" anchor="ctr">
            <a:spAutoFit/>
          </a:bodyPr>
          <a:p>
            <a:pPr marL="343080" indent="-343080" defTabSz="457200">
              <a:lnSpc>
                <a:spcPct val="100000"/>
              </a:lnSpc>
              <a:buClr>
                <a:srgbClr val="000000"/>
              </a:buClr>
              <a:buFont typeface="Arial"/>
              <a:buChar char="•"/>
            </a:pPr>
            <a:r>
              <a:rPr b="0" lang="cs-CZ" sz="2000" spc="-1" strike="noStrike">
                <a:solidFill>
                  <a:schemeClr val="dk1"/>
                </a:solidFill>
                <a:latin typeface="Gill Sans MT"/>
              </a:rPr>
              <a:t>Do systému sociální rehabilitace vstupují </a:t>
            </a:r>
            <a:r>
              <a:rPr b="1" lang="cs-CZ" sz="2000" spc="-1" strike="noStrike">
                <a:solidFill>
                  <a:schemeClr val="dk1"/>
                </a:solidFill>
                <a:latin typeface="Gill Sans MT"/>
              </a:rPr>
              <a:t>osoby s dlouhodobým nebo trvalým zdravotním postižením</a:t>
            </a:r>
            <a:r>
              <a:rPr b="0" lang="cs-CZ" sz="2000" spc="-1" strike="noStrike">
                <a:solidFill>
                  <a:schemeClr val="dk1"/>
                </a:solidFill>
                <a:latin typeface="Gill Sans MT"/>
              </a:rPr>
              <a:t> za účelem absolvování nácviku potřebných dovedností směřujících k překonávání sociálních důsledků vzniklých v souvislosti s jejich zdravotním postižením a nalezení participace ve společnosti</a:t>
            </a:r>
            <a:endParaRPr b="0" lang="cs-CZ" sz="2000" spc="-1" strike="noStrike">
              <a:solidFill>
                <a:srgbClr val="000000"/>
              </a:solidFill>
              <a:latin typeface="Arial"/>
            </a:endParaRPr>
          </a:p>
        </p:txBody>
      </p:sp>
      <p:pic>
        <p:nvPicPr>
          <p:cNvPr id="126" name="Obrázek 7" descr=""/>
          <p:cNvPicPr/>
          <p:nvPr/>
        </p:nvPicPr>
        <p:blipFill>
          <a:blip r:embed="rId1"/>
          <a:stretch/>
        </p:blipFill>
        <p:spPr>
          <a:xfrm>
            <a:off x="1109880" y="1168560"/>
            <a:ext cx="3150720" cy="4609800"/>
          </a:xfrm>
          <a:prstGeom prst="rect">
            <a:avLst/>
          </a:prstGeom>
          <a:ln w="0">
            <a:noFill/>
          </a:ln>
        </p:spPr>
      </p:pic>
      <p:sp>
        <p:nvSpPr>
          <p:cNvPr id="127" name="Zástupný symbol obrázku 9"/>
          <p:cNvSpPr/>
          <p:nvPr/>
        </p:nvSpPr>
        <p:spPr>
          <a:xfrm>
            <a:off x="0" y="0"/>
            <a:ext cx="4906440" cy="6857640"/>
          </a:xfrm>
          <a:custGeom>
            <a:avLst/>
            <a:gdLst>
              <a:gd name="textAreaLeft" fmla="*/ 0 w 4906440"/>
              <a:gd name="textAreaRight" fmla="*/ 4906800 w 4906440"/>
              <a:gd name="textAreaTop" fmla="*/ 0 h 6857640"/>
              <a:gd name="textAreaBottom" fmla="*/ 6858000 h 6857640"/>
            </a:gdLst>
            <a:ahLst/>
            <a:rect l="textAreaLeft" t="textAreaTop" r="textAreaRight" b="textAreaBottom"/>
            <a:pathLst>
              <a:path w="9810749" h="13715999">
                <a:moveTo>
                  <a:pt x="2499956" y="0"/>
                </a:moveTo>
                <a:lnTo>
                  <a:pt x="8323390" y="0"/>
                </a:lnTo>
                <a:lnTo>
                  <a:pt x="8379367" y="50185"/>
                </a:lnTo>
                <a:cubicBezTo>
                  <a:pt x="9778502" y="1393911"/>
                  <a:pt x="10289371" y="3716402"/>
                  <a:pt x="9288339" y="5720798"/>
                </a:cubicBezTo>
                <a:cubicBezTo>
                  <a:pt x="7886393" y="8527167"/>
                  <a:pt x="10806957" y="10914948"/>
                  <a:pt x="8630311" y="13698167"/>
                </a:cubicBezTo>
                <a:lnTo>
                  <a:pt x="8615327" y="13715999"/>
                </a:lnTo>
                <a:lnTo>
                  <a:pt x="3441992" y="13715999"/>
                </a:lnTo>
                <a:lnTo>
                  <a:pt x="3318247" y="13592835"/>
                </a:lnTo>
                <a:cubicBezTo>
                  <a:pt x="2379913" y="12680792"/>
                  <a:pt x="1528169" y="12133652"/>
                  <a:pt x="295523" y="12067053"/>
                </a:cubicBezTo>
                <a:lnTo>
                  <a:pt x="0" y="12060915"/>
                </a:lnTo>
                <a:lnTo>
                  <a:pt x="0" y="3018769"/>
                </a:lnTo>
                <a:lnTo>
                  <a:pt x="170603" y="2818167"/>
                </a:lnTo>
                <a:cubicBezTo>
                  <a:pt x="1024765" y="1772550"/>
                  <a:pt x="1579903" y="785682"/>
                  <a:pt x="2419785" y="62853"/>
                </a:cubicBezTo>
                <a:close/>
              </a:path>
            </a:pathLst>
          </a:custGeom>
          <a:blipFill rotWithShape="0">
            <a:blip r:embed="rId2"/>
            <a:srcRect/>
            <a:stretch/>
          </a:blipFill>
          <a:ln w="0">
            <a:noFill/>
          </a:ln>
          <a:effectLst>
            <a:outerShdw algn="ctr" blurRad="635040" rotWithShape="0">
              <a:srgbClr val="a4a4a4">
                <a:alpha val="20000"/>
              </a:srgbClr>
            </a:outerShdw>
          </a:effectLst>
        </p:spPr>
        <p:style>
          <a:lnRef idx="0"/>
          <a:fillRef idx="0"/>
          <a:effectRef idx="0"/>
          <a:fontRef idx="minor"/>
        </p:style>
        <p:txBody>
          <a:bodyPr lIns="90000" rIns="90000" tIns="45000" bIns="45000" anchor="t">
            <a:noAutofit/>
          </a:bodyPr>
          <a:p>
            <a:endParaRPr b="0" lang="cs-CZ" sz="18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28" name="Picture Placeholder 4"/>
          <p:cNvSpPr/>
          <p:nvPr/>
        </p:nvSpPr>
        <p:spPr>
          <a:xfrm>
            <a:off x="1440" y="0"/>
            <a:ext cx="4905000" cy="6857640"/>
          </a:xfrm>
          <a:custGeom>
            <a:avLst/>
            <a:gdLst>
              <a:gd name="textAreaLeft" fmla="*/ 0 w 4905000"/>
              <a:gd name="textAreaRight" fmla="*/ 4905360 w 4905000"/>
              <a:gd name="textAreaTop" fmla="*/ 0 h 6857640"/>
              <a:gd name="textAreaBottom" fmla="*/ 6858000 h 6857640"/>
            </a:gdLst>
            <a:ahLst/>
            <a:rect l="textAreaLeft" t="textAreaTop" r="textAreaRight" b="textAreaBottom"/>
            <a:pathLst>
              <a:path w="9810749" h="13715999">
                <a:moveTo>
                  <a:pt x="2499956" y="0"/>
                </a:moveTo>
                <a:lnTo>
                  <a:pt x="8323390" y="0"/>
                </a:lnTo>
                <a:lnTo>
                  <a:pt x="8379367" y="50185"/>
                </a:lnTo>
                <a:cubicBezTo>
                  <a:pt x="9778502" y="1393911"/>
                  <a:pt x="10289371" y="3716402"/>
                  <a:pt x="9288339" y="5720798"/>
                </a:cubicBezTo>
                <a:cubicBezTo>
                  <a:pt x="7886393" y="8527167"/>
                  <a:pt x="10806957" y="10914948"/>
                  <a:pt x="8630311" y="13698167"/>
                </a:cubicBezTo>
                <a:lnTo>
                  <a:pt x="8615327" y="13715999"/>
                </a:lnTo>
                <a:lnTo>
                  <a:pt x="3441992" y="13715999"/>
                </a:lnTo>
                <a:lnTo>
                  <a:pt x="3318247" y="13592835"/>
                </a:lnTo>
                <a:cubicBezTo>
                  <a:pt x="2379913" y="12680792"/>
                  <a:pt x="1528169" y="12133652"/>
                  <a:pt x="295523" y="12067053"/>
                </a:cubicBezTo>
                <a:lnTo>
                  <a:pt x="0" y="12060915"/>
                </a:lnTo>
                <a:lnTo>
                  <a:pt x="0" y="3018769"/>
                </a:lnTo>
                <a:lnTo>
                  <a:pt x="170603" y="2818167"/>
                </a:lnTo>
                <a:cubicBezTo>
                  <a:pt x="1024765" y="1772550"/>
                  <a:pt x="1579903" y="785682"/>
                  <a:pt x="2419785" y="62853"/>
                </a:cubicBezTo>
                <a:close/>
              </a:path>
            </a:pathLst>
          </a:custGeom>
          <a:solidFill>
            <a:schemeClr val="bg2">
              <a:lumMod val="95000"/>
            </a:schemeClr>
          </a:solidFill>
          <a:ln w="0">
            <a:noFill/>
          </a:ln>
        </p:spPr>
        <p:style>
          <a:lnRef idx="0"/>
          <a:fillRef idx="0"/>
          <a:effectRef idx="0"/>
          <a:fontRef idx="minor"/>
        </p:style>
        <p:txBody>
          <a:bodyPr lIns="90000" rIns="90000" tIns="45000" bIns="45000" anchor="t">
            <a:noAutofit/>
          </a:bodyPr>
          <a:p>
            <a:endParaRPr b="0" lang="cs-CZ" sz="1800" spc="-1" strike="noStrike">
              <a:solidFill>
                <a:srgbClr val="000000"/>
              </a:solidFill>
              <a:latin typeface="Arial"/>
            </a:endParaRPr>
          </a:p>
        </p:txBody>
      </p:sp>
      <p:sp>
        <p:nvSpPr>
          <p:cNvPr id="129" name="Rounded Rectangle 13"/>
          <p:cNvSpPr/>
          <p:nvPr/>
        </p:nvSpPr>
        <p:spPr>
          <a:xfrm>
            <a:off x="6423480" y="2600640"/>
            <a:ext cx="4752360" cy="3412800"/>
          </a:xfrm>
          <a:prstGeom prst="roundRect">
            <a:avLst>
              <a:gd name="adj" fmla="val 8405"/>
            </a:avLst>
          </a:prstGeom>
          <a:solidFill>
            <a:schemeClr val="bg2"/>
          </a:solidFill>
          <a:ln>
            <a:noFill/>
          </a:ln>
          <a:effectLst>
            <a:outerShdw algn="ctr" blurRad="635040" rotWithShape="0">
              <a:srgbClr val="898989">
                <a:alpha val="20000"/>
              </a:srgbClr>
            </a:outerShdw>
          </a:effectLst>
        </p:spPr>
        <p:style>
          <a:lnRef idx="2">
            <a:schemeClr val="accent1">
              <a:shade val="50000"/>
            </a:schemeClr>
          </a:lnRef>
          <a:fillRef idx="1">
            <a:schemeClr val="accent1"/>
          </a:fillRef>
          <a:effectRef idx="0">
            <a:schemeClr val="accent1"/>
          </a:effectRef>
          <a:fontRef idx="minor"/>
        </p:style>
        <p:txBody>
          <a:bodyPr numCol="1" spcCol="0" horzOverflow="overflow" lIns="45720" rIns="45720" tIns="23040" bIns="23040" anchor="ctr">
            <a:noAutofit/>
          </a:bodyPr>
          <a:p>
            <a:pPr algn="ctr" defTabSz="457200">
              <a:lnSpc>
                <a:spcPct val="100000"/>
              </a:lnSpc>
            </a:pPr>
            <a:endParaRPr b="0" lang="en-US" sz="900" spc="-1" strike="noStrike">
              <a:solidFill>
                <a:schemeClr val="lt1"/>
              </a:solidFill>
              <a:latin typeface="Poppins"/>
            </a:endParaRPr>
          </a:p>
        </p:txBody>
      </p:sp>
      <p:sp>
        <p:nvSpPr>
          <p:cNvPr id="130" name="Oval 2"/>
          <p:cNvSpPr/>
          <p:nvPr/>
        </p:nvSpPr>
        <p:spPr>
          <a:xfrm>
            <a:off x="7223040" y="844200"/>
            <a:ext cx="1124280" cy="1124280"/>
          </a:xfrm>
          <a:prstGeom prst="ellipse">
            <a:avLst/>
          </a:prstGeom>
          <a:solidFill>
            <a:srgbClr val="5422c5">
              <a:alpha val="30000"/>
            </a:srgbClr>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457200">
              <a:lnSpc>
                <a:spcPct val="100000"/>
              </a:lnSpc>
            </a:pPr>
            <a:endParaRPr b="0" lang="en-US" sz="900" spc="-1" strike="noStrike">
              <a:solidFill>
                <a:schemeClr val="lt1"/>
              </a:solidFill>
              <a:latin typeface="Poppins"/>
            </a:endParaRPr>
          </a:p>
        </p:txBody>
      </p:sp>
      <p:sp>
        <p:nvSpPr>
          <p:cNvPr id="131" name="TextBox 3"/>
          <p:cNvSpPr/>
          <p:nvPr/>
        </p:nvSpPr>
        <p:spPr>
          <a:xfrm>
            <a:off x="6423480" y="1146600"/>
            <a:ext cx="4752360" cy="759960"/>
          </a:xfrm>
          <a:prstGeom prst="rect">
            <a:avLst/>
          </a:prstGeom>
          <a:noFill/>
          <a:ln w="0">
            <a:noFill/>
          </a:ln>
        </p:spPr>
        <p:style>
          <a:lnRef idx="0"/>
          <a:fillRef idx="0"/>
          <a:effectRef idx="0"/>
          <a:fontRef idx="minor"/>
        </p:style>
        <p:txBody>
          <a:bodyPr lIns="90000" rIns="90000" tIns="45000" bIns="45000" anchor="b">
            <a:spAutoFit/>
          </a:bodyPr>
          <a:p>
            <a:pPr algn="ctr" defTabSz="457200">
              <a:lnSpc>
                <a:spcPct val="100000"/>
              </a:lnSpc>
            </a:pPr>
            <a:r>
              <a:rPr b="1" lang="cs-CZ" sz="4400" spc="-1" strike="noStrike">
                <a:solidFill>
                  <a:schemeClr val="dk1"/>
                </a:solidFill>
                <a:latin typeface="Gill Sans MT"/>
              </a:rPr>
              <a:t>Základní postupy</a:t>
            </a:r>
            <a:endParaRPr b="0" lang="cs-CZ" sz="4400" spc="-1" strike="noStrike">
              <a:solidFill>
                <a:srgbClr val="000000"/>
              </a:solidFill>
              <a:latin typeface="Arial"/>
            </a:endParaRPr>
          </a:p>
        </p:txBody>
      </p:sp>
      <p:sp>
        <p:nvSpPr>
          <p:cNvPr id="132" name="TextBox 5"/>
          <p:cNvSpPr/>
          <p:nvPr/>
        </p:nvSpPr>
        <p:spPr>
          <a:xfrm>
            <a:off x="6423480" y="2973600"/>
            <a:ext cx="4752720" cy="2983680"/>
          </a:xfrm>
          <a:prstGeom prst="rect">
            <a:avLst/>
          </a:prstGeom>
          <a:noFill/>
          <a:ln w="0">
            <a:noFill/>
          </a:ln>
        </p:spPr>
        <p:style>
          <a:lnRef idx="0"/>
          <a:fillRef idx="0"/>
          <a:effectRef idx="0"/>
          <a:fontRef idx="minor"/>
        </p:style>
        <p:txBody>
          <a:bodyPr lIns="90000" rIns="90000" tIns="45000" bIns="45000" anchor="ctr">
            <a:spAutoFit/>
          </a:bodyPr>
          <a:p>
            <a:pPr defTabSz="457200">
              <a:lnSpc>
                <a:spcPct val="100000"/>
              </a:lnSpc>
            </a:pPr>
            <a:r>
              <a:rPr b="0" lang="cs-CZ" sz="1900" spc="-1" strike="noStrike">
                <a:solidFill>
                  <a:schemeClr val="dk1"/>
                </a:solidFill>
                <a:latin typeface="Gill Sans MT"/>
              </a:rPr>
              <a:t>Za základní postupy při provádění sociální rehabilitace lze považovat:</a:t>
            </a:r>
            <a:endParaRPr b="0" lang="cs-CZ" sz="1900" spc="-1" strike="noStrike">
              <a:solidFill>
                <a:srgbClr val="000000"/>
              </a:solidFill>
              <a:latin typeface="Arial"/>
            </a:endParaRPr>
          </a:p>
          <a:p>
            <a:pPr marL="343080" indent="-343080" defTabSz="457200">
              <a:lnSpc>
                <a:spcPct val="100000"/>
              </a:lnSpc>
              <a:buClr>
                <a:srgbClr val="000000"/>
              </a:buClr>
              <a:buFont typeface="Arial"/>
              <a:buChar char="•"/>
            </a:pPr>
            <a:r>
              <a:rPr b="1" lang="cs-CZ" sz="1900" spc="-1" strike="noStrike">
                <a:solidFill>
                  <a:schemeClr val="dk1"/>
                </a:solidFill>
                <a:latin typeface="Gill Sans MT"/>
              </a:rPr>
              <a:t>Psychosociální terapii</a:t>
            </a:r>
            <a:r>
              <a:rPr b="0" lang="cs-CZ" sz="1900" spc="-1" strike="noStrike">
                <a:solidFill>
                  <a:schemeClr val="dk1"/>
                </a:solidFill>
                <a:latin typeface="Gill Sans MT"/>
              </a:rPr>
              <a:t> směřující k akceptaci existujícího zdravotního postižení</a:t>
            </a:r>
            <a:endParaRPr b="0" lang="cs-CZ" sz="1900" spc="-1" strike="noStrike">
              <a:solidFill>
                <a:srgbClr val="000000"/>
              </a:solidFill>
              <a:latin typeface="Arial"/>
            </a:endParaRPr>
          </a:p>
          <a:p>
            <a:pPr marL="343080" indent="-343080" defTabSz="457200">
              <a:lnSpc>
                <a:spcPct val="100000"/>
              </a:lnSpc>
              <a:buClr>
                <a:srgbClr val="000000"/>
              </a:buClr>
              <a:buFont typeface="Arial"/>
              <a:buChar char="•"/>
            </a:pPr>
            <a:r>
              <a:rPr b="1" lang="cs-CZ" sz="1900" spc="-1" strike="noStrike">
                <a:solidFill>
                  <a:schemeClr val="dk1"/>
                </a:solidFill>
                <a:latin typeface="Gill Sans MT"/>
              </a:rPr>
              <a:t>Reedukační činnosti</a:t>
            </a:r>
            <a:r>
              <a:rPr b="0" lang="cs-CZ" sz="1900" spc="-1" strike="noStrike">
                <a:solidFill>
                  <a:schemeClr val="dk1"/>
                </a:solidFill>
                <a:latin typeface="Gill Sans MT"/>
              </a:rPr>
              <a:t> zaměřené na využívání a rozvoj zachovalého potenciálu poškozených funkcí</a:t>
            </a:r>
            <a:endParaRPr b="0" lang="cs-CZ" sz="1900" spc="-1" strike="noStrike">
              <a:solidFill>
                <a:srgbClr val="000000"/>
              </a:solidFill>
              <a:latin typeface="Arial"/>
            </a:endParaRPr>
          </a:p>
          <a:p>
            <a:pPr marL="343080" indent="-343080" defTabSz="457200">
              <a:lnSpc>
                <a:spcPct val="100000"/>
              </a:lnSpc>
              <a:buClr>
                <a:srgbClr val="000000"/>
              </a:buClr>
              <a:buFont typeface="Arial"/>
              <a:buChar char="•"/>
            </a:pPr>
            <a:r>
              <a:rPr b="1" lang="cs-CZ" sz="1900" spc="-1" strike="noStrike">
                <a:solidFill>
                  <a:schemeClr val="dk1"/>
                </a:solidFill>
                <a:latin typeface="Gill Sans MT"/>
              </a:rPr>
              <a:t>Edukační činnosti</a:t>
            </a:r>
            <a:r>
              <a:rPr b="0" lang="cs-CZ" sz="1900" spc="-1" strike="noStrike">
                <a:solidFill>
                  <a:schemeClr val="dk1"/>
                </a:solidFill>
                <a:latin typeface="Gill Sans MT"/>
              </a:rPr>
              <a:t> zaměřené na rozvíjení nepostižených funkcí a schopností</a:t>
            </a:r>
            <a:endParaRPr b="0" lang="cs-CZ" sz="1900" spc="-1" strike="noStrike">
              <a:solidFill>
                <a:srgbClr val="000000"/>
              </a:solidFill>
              <a:latin typeface="Arial"/>
            </a:endParaRPr>
          </a:p>
        </p:txBody>
      </p:sp>
      <p:pic>
        <p:nvPicPr>
          <p:cNvPr id="133" name="Obrázek 7" descr=""/>
          <p:cNvPicPr/>
          <p:nvPr/>
        </p:nvPicPr>
        <p:blipFill>
          <a:blip r:embed="rId1"/>
          <a:stretch/>
        </p:blipFill>
        <p:spPr>
          <a:xfrm>
            <a:off x="1109880" y="1168560"/>
            <a:ext cx="3150720" cy="4609800"/>
          </a:xfrm>
          <a:prstGeom prst="rect">
            <a:avLst/>
          </a:prstGeom>
          <a:ln w="0">
            <a:noFill/>
          </a:ln>
        </p:spPr>
      </p:pic>
      <p:sp>
        <p:nvSpPr>
          <p:cNvPr id="134" name="Zástupný symbol obrázku 6"/>
          <p:cNvSpPr/>
          <p:nvPr/>
        </p:nvSpPr>
        <p:spPr>
          <a:xfrm>
            <a:off x="0" y="0"/>
            <a:ext cx="4906440" cy="6857640"/>
          </a:xfrm>
          <a:custGeom>
            <a:avLst/>
            <a:gdLst>
              <a:gd name="textAreaLeft" fmla="*/ 0 w 4906440"/>
              <a:gd name="textAreaRight" fmla="*/ 4906800 w 4906440"/>
              <a:gd name="textAreaTop" fmla="*/ 0 h 6857640"/>
              <a:gd name="textAreaBottom" fmla="*/ 6858000 h 6857640"/>
            </a:gdLst>
            <a:ahLst/>
            <a:rect l="textAreaLeft" t="textAreaTop" r="textAreaRight" b="textAreaBottom"/>
            <a:pathLst>
              <a:path w="9810749" h="13715999">
                <a:moveTo>
                  <a:pt x="2499956" y="0"/>
                </a:moveTo>
                <a:lnTo>
                  <a:pt x="8323390" y="0"/>
                </a:lnTo>
                <a:lnTo>
                  <a:pt x="8379367" y="50185"/>
                </a:lnTo>
                <a:cubicBezTo>
                  <a:pt x="9778502" y="1393911"/>
                  <a:pt x="10289371" y="3716402"/>
                  <a:pt x="9288339" y="5720798"/>
                </a:cubicBezTo>
                <a:cubicBezTo>
                  <a:pt x="7886393" y="8527167"/>
                  <a:pt x="10806957" y="10914948"/>
                  <a:pt x="8630311" y="13698167"/>
                </a:cubicBezTo>
                <a:lnTo>
                  <a:pt x="8615327" y="13715999"/>
                </a:lnTo>
                <a:lnTo>
                  <a:pt x="3441992" y="13715999"/>
                </a:lnTo>
                <a:lnTo>
                  <a:pt x="3318247" y="13592835"/>
                </a:lnTo>
                <a:cubicBezTo>
                  <a:pt x="2379913" y="12680792"/>
                  <a:pt x="1528169" y="12133652"/>
                  <a:pt x="295523" y="12067053"/>
                </a:cubicBezTo>
                <a:lnTo>
                  <a:pt x="0" y="12060915"/>
                </a:lnTo>
                <a:lnTo>
                  <a:pt x="0" y="3018769"/>
                </a:lnTo>
                <a:lnTo>
                  <a:pt x="170603" y="2818167"/>
                </a:lnTo>
                <a:cubicBezTo>
                  <a:pt x="1024765" y="1772550"/>
                  <a:pt x="1579903" y="785682"/>
                  <a:pt x="2419785" y="62853"/>
                </a:cubicBezTo>
                <a:close/>
              </a:path>
            </a:pathLst>
          </a:custGeom>
          <a:blipFill rotWithShape="0">
            <a:blip r:embed="rId2"/>
            <a:srcRect/>
            <a:stretch/>
          </a:blipFill>
          <a:ln w="0">
            <a:noFill/>
          </a:ln>
          <a:effectLst>
            <a:outerShdw algn="ctr" blurRad="635040" rotWithShape="0">
              <a:srgbClr val="a4a4a4">
                <a:alpha val="20000"/>
              </a:srgbClr>
            </a:outerShdw>
          </a:effectLst>
        </p:spPr>
        <p:style>
          <a:lnRef idx="0"/>
          <a:fillRef idx="0"/>
          <a:effectRef idx="0"/>
          <a:fontRef idx="minor"/>
        </p:style>
        <p:txBody>
          <a:bodyPr lIns="90000" rIns="90000" tIns="45000" bIns="45000" anchor="t">
            <a:noAutofit/>
          </a:bodyPr>
          <a:p>
            <a:endParaRPr b="0" lang="cs-CZ" sz="18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5" name="Picture Placeholder 4"/>
          <p:cNvSpPr/>
          <p:nvPr/>
        </p:nvSpPr>
        <p:spPr>
          <a:xfrm>
            <a:off x="1440" y="0"/>
            <a:ext cx="4905000" cy="6857640"/>
          </a:xfrm>
          <a:custGeom>
            <a:avLst/>
            <a:gdLst>
              <a:gd name="textAreaLeft" fmla="*/ 0 w 4905000"/>
              <a:gd name="textAreaRight" fmla="*/ 4905360 w 4905000"/>
              <a:gd name="textAreaTop" fmla="*/ 0 h 6857640"/>
              <a:gd name="textAreaBottom" fmla="*/ 6858000 h 6857640"/>
            </a:gdLst>
            <a:ahLst/>
            <a:rect l="textAreaLeft" t="textAreaTop" r="textAreaRight" b="textAreaBottom"/>
            <a:pathLst>
              <a:path w="9810749" h="13715999">
                <a:moveTo>
                  <a:pt x="2499956" y="0"/>
                </a:moveTo>
                <a:lnTo>
                  <a:pt x="8323390" y="0"/>
                </a:lnTo>
                <a:lnTo>
                  <a:pt x="8379367" y="50185"/>
                </a:lnTo>
                <a:cubicBezTo>
                  <a:pt x="9778502" y="1393911"/>
                  <a:pt x="10289371" y="3716402"/>
                  <a:pt x="9288339" y="5720798"/>
                </a:cubicBezTo>
                <a:cubicBezTo>
                  <a:pt x="7886393" y="8527167"/>
                  <a:pt x="10806957" y="10914948"/>
                  <a:pt x="8630311" y="13698167"/>
                </a:cubicBezTo>
                <a:lnTo>
                  <a:pt x="8615327" y="13715999"/>
                </a:lnTo>
                <a:lnTo>
                  <a:pt x="3441992" y="13715999"/>
                </a:lnTo>
                <a:lnTo>
                  <a:pt x="3318247" y="13592835"/>
                </a:lnTo>
                <a:cubicBezTo>
                  <a:pt x="2379913" y="12680792"/>
                  <a:pt x="1528169" y="12133652"/>
                  <a:pt x="295523" y="12067053"/>
                </a:cubicBezTo>
                <a:lnTo>
                  <a:pt x="0" y="12060915"/>
                </a:lnTo>
                <a:lnTo>
                  <a:pt x="0" y="3018769"/>
                </a:lnTo>
                <a:lnTo>
                  <a:pt x="170603" y="2818167"/>
                </a:lnTo>
                <a:cubicBezTo>
                  <a:pt x="1024765" y="1772550"/>
                  <a:pt x="1579903" y="785682"/>
                  <a:pt x="2419785" y="62853"/>
                </a:cubicBezTo>
                <a:close/>
              </a:path>
            </a:pathLst>
          </a:custGeom>
          <a:solidFill>
            <a:schemeClr val="bg2">
              <a:lumMod val="95000"/>
            </a:schemeClr>
          </a:solidFill>
          <a:ln w="0">
            <a:noFill/>
          </a:ln>
        </p:spPr>
        <p:style>
          <a:lnRef idx="0"/>
          <a:fillRef idx="0"/>
          <a:effectRef idx="0"/>
          <a:fontRef idx="minor"/>
        </p:style>
        <p:txBody>
          <a:bodyPr lIns="90000" rIns="90000" tIns="45000" bIns="45000" anchor="t">
            <a:noAutofit/>
          </a:bodyPr>
          <a:p>
            <a:endParaRPr b="0" lang="cs-CZ" sz="1800" spc="-1" strike="noStrike">
              <a:solidFill>
                <a:srgbClr val="000000"/>
              </a:solidFill>
              <a:latin typeface="Arial"/>
            </a:endParaRPr>
          </a:p>
        </p:txBody>
      </p:sp>
      <p:sp>
        <p:nvSpPr>
          <p:cNvPr id="136" name="Rounded Rectangle 13"/>
          <p:cNvSpPr/>
          <p:nvPr/>
        </p:nvSpPr>
        <p:spPr>
          <a:xfrm>
            <a:off x="6423480" y="2600640"/>
            <a:ext cx="4752360" cy="3412800"/>
          </a:xfrm>
          <a:prstGeom prst="roundRect">
            <a:avLst>
              <a:gd name="adj" fmla="val 8405"/>
            </a:avLst>
          </a:prstGeom>
          <a:solidFill>
            <a:schemeClr val="bg2"/>
          </a:solidFill>
          <a:ln>
            <a:noFill/>
          </a:ln>
          <a:effectLst>
            <a:outerShdw algn="ctr" blurRad="635040" rotWithShape="0">
              <a:srgbClr val="898989">
                <a:alpha val="20000"/>
              </a:srgbClr>
            </a:outerShdw>
          </a:effectLst>
        </p:spPr>
        <p:style>
          <a:lnRef idx="2">
            <a:schemeClr val="accent1">
              <a:shade val="50000"/>
            </a:schemeClr>
          </a:lnRef>
          <a:fillRef idx="1">
            <a:schemeClr val="accent1"/>
          </a:fillRef>
          <a:effectRef idx="0">
            <a:schemeClr val="accent1"/>
          </a:effectRef>
          <a:fontRef idx="minor"/>
        </p:style>
        <p:txBody>
          <a:bodyPr numCol="1" spcCol="0" horzOverflow="overflow" lIns="45720" rIns="45720" tIns="23040" bIns="23040" anchor="ctr">
            <a:noAutofit/>
          </a:bodyPr>
          <a:p>
            <a:pPr algn="ctr" defTabSz="457200">
              <a:lnSpc>
                <a:spcPct val="100000"/>
              </a:lnSpc>
            </a:pPr>
            <a:endParaRPr b="0" lang="en-US" sz="900" spc="-1" strike="noStrike">
              <a:solidFill>
                <a:schemeClr val="lt1"/>
              </a:solidFill>
              <a:latin typeface="Poppins"/>
            </a:endParaRPr>
          </a:p>
        </p:txBody>
      </p:sp>
      <p:sp>
        <p:nvSpPr>
          <p:cNvPr id="137" name="Oval 2"/>
          <p:cNvSpPr/>
          <p:nvPr/>
        </p:nvSpPr>
        <p:spPr>
          <a:xfrm>
            <a:off x="7223040" y="844200"/>
            <a:ext cx="1124280" cy="1124280"/>
          </a:xfrm>
          <a:prstGeom prst="ellipse">
            <a:avLst/>
          </a:prstGeom>
          <a:solidFill>
            <a:srgbClr val="5422c5">
              <a:alpha val="30000"/>
            </a:srgbClr>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457200">
              <a:lnSpc>
                <a:spcPct val="100000"/>
              </a:lnSpc>
            </a:pPr>
            <a:endParaRPr b="0" lang="en-US" sz="900" spc="-1" strike="noStrike">
              <a:solidFill>
                <a:schemeClr val="lt1"/>
              </a:solidFill>
              <a:latin typeface="Poppins"/>
            </a:endParaRPr>
          </a:p>
        </p:txBody>
      </p:sp>
      <p:sp>
        <p:nvSpPr>
          <p:cNvPr id="138" name="TextBox 3"/>
          <p:cNvSpPr/>
          <p:nvPr/>
        </p:nvSpPr>
        <p:spPr>
          <a:xfrm>
            <a:off x="6423480" y="597960"/>
            <a:ext cx="4752360" cy="1308600"/>
          </a:xfrm>
          <a:prstGeom prst="rect">
            <a:avLst/>
          </a:prstGeom>
          <a:noFill/>
          <a:ln w="0">
            <a:noFill/>
          </a:ln>
        </p:spPr>
        <p:style>
          <a:lnRef idx="0"/>
          <a:fillRef idx="0"/>
          <a:effectRef idx="0"/>
          <a:fontRef idx="minor"/>
        </p:style>
        <p:txBody>
          <a:bodyPr lIns="90000" rIns="90000" tIns="45000" bIns="45000" anchor="b">
            <a:spAutoFit/>
          </a:bodyPr>
          <a:p>
            <a:pPr algn="ctr" defTabSz="457200">
              <a:lnSpc>
                <a:spcPct val="100000"/>
              </a:lnSpc>
            </a:pPr>
            <a:r>
              <a:rPr b="1" lang="cs-CZ" sz="4000" spc="-1" strike="noStrike">
                <a:solidFill>
                  <a:schemeClr val="dk1"/>
                </a:solidFill>
                <a:latin typeface="Gill Sans MT"/>
              </a:rPr>
              <a:t>Specializované RHB programy</a:t>
            </a:r>
            <a:endParaRPr b="0" lang="cs-CZ" sz="4000" spc="-1" strike="noStrike">
              <a:solidFill>
                <a:srgbClr val="000000"/>
              </a:solidFill>
              <a:latin typeface="Arial"/>
            </a:endParaRPr>
          </a:p>
        </p:txBody>
      </p:sp>
      <p:sp>
        <p:nvSpPr>
          <p:cNvPr id="139" name="TextBox 5"/>
          <p:cNvSpPr/>
          <p:nvPr/>
        </p:nvSpPr>
        <p:spPr>
          <a:xfrm>
            <a:off x="6423480" y="2896200"/>
            <a:ext cx="4752720" cy="3138480"/>
          </a:xfrm>
          <a:prstGeom prst="rect">
            <a:avLst/>
          </a:prstGeom>
          <a:noFill/>
          <a:ln w="0">
            <a:noFill/>
          </a:ln>
        </p:spPr>
        <p:style>
          <a:lnRef idx="0"/>
          <a:fillRef idx="0"/>
          <a:effectRef idx="0"/>
          <a:fontRef idx="minor"/>
        </p:style>
        <p:txBody>
          <a:bodyPr lIns="90000" rIns="90000" tIns="45000" bIns="45000" anchor="ctr">
            <a:spAutoFit/>
          </a:bodyPr>
          <a:p>
            <a:pPr defTabSz="457200">
              <a:lnSpc>
                <a:spcPct val="100000"/>
              </a:lnSpc>
            </a:pPr>
            <a:r>
              <a:rPr b="0" lang="cs-CZ" sz="2000" spc="-1" strike="noStrike">
                <a:solidFill>
                  <a:schemeClr val="dk1"/>
                </a:solidFill>
                <a:latin typeface="Gill Sans MT"/>
              </a:rPr>
              <a:t>Mezi specializované rehabilitační programy patří zejména:</a:t>
            </a:r>
            <a:endParaRPr b="0" lang="cs-CZ" sz="2000" spc="-1" strike="noStrike">
              <a:solidFill>
                <a:srgbClr val="000000"/>
              </a:solidFill>
              <a:latin typeface="Arial"/>
            </a:endParaRPr>
          </a:p>
          <a:p>
            <a:pPr defTabSz="457200">
              <a:lnSpc>
                <a:spcPct val="100000"/>
              </a:lnSpc>
            </a:pPr>
            <a:endParaRPr b="0" lang="cs-CZ" sz="2000" spc="-1" strike="noStrike">
              <a:solidFill>
                <a:srgbClr val="000000"/>
              </a:solidFill>
              <a:latin typeface="Arial"/>
            </a:endParaRPr>
          </a:p>
          <a:p>
            <a:pPr marL="343080" indent="-343080" defTabSz="457200">
              <a:lnSpc>
                <a:spcPct val="100000"/>
              </a:lnSpc>
              <a:buClr>
                <a:srgbClr val="000000"/>
              </a:buClr>
              <a:buFont typeface="Arial"/>
              <a:buChar char="•"/>
            </a:pPr>
            <a:r>
              <a:rPr b="0" lang="cs-CZ" sz="2000" spc="-1" strike="noStrike">
                <a:solidFill>
                  <a:schemeClr val="dk1"/>
                </a:solidFill>
                <a:latin typeface="Gill Sans MT"/>
              </a:rPr>
              <a:t>Sebeobsluha a vedení domácnosti</a:t>
            </a:r>
            <a:endParaRPr b="0" lang="cs-CZ" sz="2000" spc="-1" strike="noStrike">
              <a:solidFill>
                <a:srgbClr val="000000"/>
              </a:solidFill>
              <a:latin typeface="Arial"/>
            </a:endParaRPr>
          </a:p>
          <a:p>
            <a:pPr marL="343080" indent="-343080" defTabSz="457200">
              <a:lnSpc>
                <a:spcPct val="100000"/>
              </a:lnSpc>
              <a:buClr>
                <a:srgbClr val="000000"/>
              </a:buClr>
              <a:buFont typeface="Arial"/>
              <a:buChar char="•"/>
            </a:pPr>
            <a:r>
              <a:rPr b="0" lang="cs-CZ" sz="2000" spc="-1" strike="noStrike">
                <a:solidFill>
                  <a:schemeClr val="dk1"/>
                </a:solidFill>
                <a:latin typeface="Gill Sans MT"/>
              </a:rPr>
              <a:t>Samostatný pohyb a prostorová orientace</a:t>
            </a:r>
            <a:endParaRPr b="0" lang="cs-CZ" sz="2000" spc="-1" strike="noStrike">
              <a:solidFill>
                <a:srgbClr val="000000"/>
              </a:solidFill>
              <a:latin typeface="Arial"/>
            </a:endParaRPr>
          </a:p>
          <a:p>
            <a:pPr marL="343080" indent="-343080" defTabSz="457200">
              <a:lnSpc>
                <a:spcPct val="100000"/>
              </a:lnSpc>
              <a:buClr>
                <a:srgbClr val="000000"/>
              </a:buClr>
              <a:buFont typeface="Arial"/>
              <a:buChar char="•"/>
            </a:pPr>
            <a:r>
              <a:rPr b="0" lang="cs-CZ" sz="2000" spc="-1" strike="noStrike">
                <a:solidFill>
                  <a:schemeClr val="dk1"/>
                </a:solidFill>
                <a:latin typeface="Gill Sans MT"/>
              </a:rPr>
              <a:t>Nácvik speciálních dovedností</a:t>
            </a:r>
            <a:endParaRPr b="0" lang="cs-CZ" sz="2000" spc="-1" strike="noStrike">
              <a:solidFill>
                <a:srgbClr val="000000"/>
              </a:solidFill>
              <a:latin typeface="Arial"/>
            </a:endParaRPr>
          </a:p>
          <a:p>
            <a:pPr marL="343080" indent="-343080" defTabSz="457200">
              <a:lnSpc>
                <a:spcPct val="100000"/>
              </a:lnSpc>
              <a:buClr>
                <a:srgbClr val="000000"/>
              </a:buClr>
              <a:buFont typeface="Arial"/>
              <a:buChar char="•"/>
            </a:pPr>
            <a:r>
              <a:rPr b="0" lang="cs-CZ" sz="2000" spc="-1" strike="noStrike">
                <a:solidFill>
                  <a:schemeClr val="dk1"/>
                </a:solidFill>
                <a:latin typeface="Gill Sans MT"/>
              </a:rPr>
              <a:t>Používání kompenzačních pomůcek</a:t>
            </a:r>
            <a:endParaRPr b="0" lang="cs-CZ" sz="2000" spc="-1" strike="noStrike">
              <a:solidFill>
                <a:srgbClr val="000000"/>
              </a:solidFill>
              <a:latin typeface="Arial"/>
            </a:endParaRPr>
          </a:p>
          <a:p>
            <a:pPr marL="343080" indent="-343080" defTabSz="457200">
              <a:lnSpc>
                <a:spcPct val="100000"/>
              </a:lnSpc>
              <a:buClr>
                <a:srgbClr val="000000"/>
              </a:buClr>
              <a:buFont typeface="Arial"/>
              <a:buChar char="•"/>
            </a:pPr>
            <a:r>
              <a:rPr b="0" lang="cs-CZ" sz="2000" spc="-1" strike="noStrike">
                <a:solidFill>
                  <a:schemeClr val="dk1"/>
                </a:solidFill>
                <a:latin typeface="Gill Sans MT"/>
              </a:rPr>
              <a:t>Sociální komunikace</a:t>
            </a:r>
            <a:endParaRPr b="0" lang="cs-CZ" sz="2000" spc="-1" strike="noStrike">
              <a:solidFill>
                <a:srgbClr val="000000"/>
              </a:solidFill>
              <a:latin typeface="Arial"/>
            </a:endParaRPr>
          </a:p>
          <a:p>
            <a:pPr marL="343080" indent="-343080" defTabSz="457200">
              <a:lnSpc>
                <a:spcPct val="100000"/>
              </a:lnSpc>
              <a:buClr>
                <a:srgbClr val="000000"/>
              </a:buClr>
              <a:buFont typeface="Arial"/>
              <a:buChar char="•"/>
            </a:pPr>
            <a:r>
              <a:rPr b="0" lang="cs-CZ" sz="2000" spc="-1" strike="noStrike">
                <a:solidFill>
                  <a:schemeClr val="dk1"/>
                </a:solidFill>
                <a:latin typeface="Gill Sans MT"/>
              </a:rPr>
              <a:t>Poradenství</a:t>
            </a:r>
            <a:endParaRPr b="0" lang="cs-CZ" sz="2000" spc="-1" strike="noStrike">
              <a:solidFill>
                <a:srgbClr val="000000"/>
              </a:solidFill>
              <a:latin typeface="Arial"/>
            </a:endParaRPr>
          </a:p>
        </p:txBody>
      </p:sp>
      <p:pic>
        <p:nvPicPr>
          <p:cNvPr id="140" name="Obrázek 7" descr=""/>
          <p:cNvPicPr/>
          <p:nvPr/>
        </p:nvPicPr>
        <p:blipFill>
          <a:blip r:embed="rId1"/>
          <a:stretch/>
        </p:blipFill>
        <p:spPr>
          <a:xfrm>
            <a:off x="1109880" y="1168560"/>
            <a:ext cx="3150720" cy="4609800"/>
          </a:xfrm>
          <a:prstGeom prst="rect">
            <a:avLst/>
          </a:prstGeom>
          <a:ln w="0">
            <a:noFill/>
          </a:ln>
        </p:spPr>
      </p:pic>
      <p:sp>
        <p:nvSpPr>
          <p:cNvPr id="141" name="Zástupný symbol obrázku 9"/>
          <p:cNvSpPr/>
          <p:nvPr/>
        </p:nvSpPr>
        <p:spPr>
          <a:xfrm>
            <a:off x="0" y="0"/>
            <a:ext cx="4906440" cy="6857640"/>
          </a:xfrm>
          <a:custGeom>
            <a:avLst/>
            <a:gdLst>
              <a:gd name="textAreaLeft" fmla="*/ 0 w 4906440"/>
              <a:gd name="textAreaRight" fmla="*/ 4906800 w 4906440"/>
              <a:gd name="textAreaTop" fmla="*/ 0 h 6857640"/>
              <a:gd name="textAreaBottom" fmla="*/ 6858000 h 6857640"/>
            </a:gdLst>
            <a:ahLst/>
            <a:rect l="textAreaLeft" t="textAreaTop" r="textAreaRight" b="textAreaBottom"/>
            <a:pathLst>
              <a:path w="9810749" h="13715999">
                <a:moveTo>
                  <a:pt x="2499956" y="0"/>
                </a:moveTo>
                <a:lnTo>
                  <a:pt x="8323390" y="0"/>
                </a:lnTo>
                <a:lnTo>
                  <a:pt x="8379367" y="50185"/>
                </a:lnTo>
                <a:cubicBezTo>
                  <a:pt x="9778502" y="1393911"/>
                  <a:pt x="10289371" y="3716402"/>
                  <a:pt x="9288339" y="5720798"/>
                </a:cubicBezTo>
                <a:cubicBezTo>
                  <a:pt x="7886393" y="8527167"/>
                  <a:pt x="10806957" y="10914948"/>
                  <a:pt x="8630311" y="13698167"/>
                </a:cubicBezTo>
                <a:lnTo>
                  <a:pt x="8615327" y="13715999"/>
                </a:lnTo>
                <a:lnTo>
                  <a:pt x="3441992" y="13715999"/>
                </a:lnTo>
                <a:lnTo>
                  <a:pt x="3318247" y="13592835"/>
                </a:lnTo>
                <a:cubicBezTo>
                  <a:pt x="2379913" y="12680792"/>
                  <a:pt x="1528169" y="12133652"/>
                  <a:pt x="295523" y="12067053"/>
                </a:cubicBezTo>
                <a:lnTo>
                  <a:pt x="0" y="12060915"/>
                </a:lnTo>
                <a:lnTo>
                  <a:pt x="0" y="3018769"/>
                </a:lnTo>
                <a:lnTo>
                  <a:pt x="170603" y="2818167"/>
                </a:lnTo>
                <a:cubicBezTo>
                  <a:pt x="1024765" y="1772550"/>
                  <a:pt x="1579903" y="785682"/>
                  <a:pt x="2419785" y="62853"/>
                </a:cubicBezTo>
                <a:close/>
              </a:path>
            </a:pathLst>
          </a:custGeom>
          <a:blipFill rotWithShape="0">
            <a:blip r:embed="rId2"/>
            <a:srcRect/>
            <a:stretch/>
          </a:blipFill>
          <a:ln w="0">
            <a:noFill/>
          </a:ln>
          <a:effectLst>
            <a:outerShdw algn="ctr" blurRad="635040" rotWithShape="0">
              <a:srgbClr val="a4a4a4">
                <a:alpha val="20000"/>
              </a:srgbClr>
            </a:outerShdw>
          </a:effectLst>
        </p:spPr>
        <p:style>
          <a:lnRef idx="0"/>
          <a:fillRef idx="0"/>
          <a:effectRef idx="0"/>
          <a:fontRef idx="minor"/>
        </p:style>
        <p:txBody>
          <a:bodyPr lIns="90000" rIns="90000" tIns="45000" bIns="45000" anchor="t">
            <a:noAutofit/>
          </a:bodyPr>
          <a:p>
            <a:endParaRPr b="0" lang="cs-CZ" sz="18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theme/theme1.xml><?xml version="1.0" encoding="utf-8"?>
<a:theme xmlns:a="http://schemas.openxmlformats.org/drawingml/2006/main" xmlns:r="http://schemas.openxmlformats.org/officeDocument/2006/relationships" name="Odznáček">
  <a:themeElements>
    <a:clrScheme name="Odznáček">
      <a:dk1>
        <a:srgbClr val="000000"/>
      </a:dk1>
      <a:lt1>
        <a:srgbClr val="ffffff"/>
      </a:lt1>
      <a:dk2>
        <a:srgbClr val="0b082e"/>
      </a:dk2>
      <a:lt2>
        <a:srgbClr val="f3f3f2"/>
      </a:lt2>
      <a:accent1>
        <a:srgbClr val="62b4c6"/>
      </a:accent1>
      <a:accent2>
        <a:srgbClr val="1b376e"/>
      </a:accent2>
      <a:accent3>
        <a:srgbClr val="9ebe55"/>
      </a:accent3>
      <a:accent4>
        <a:srgbClr val="c65e5e"/>
      </a:accent4>
      <a:accent5>
        <a:srgbClr val="d3ba55"/>
      </a:accent5>
      <a:accent6>
        <a:srgbClr val="96648a"/>
      </a:accent6>
      <a:hlink>
        <a:srgbClr val="62b4c6"/>
      </a:hlink>
      <a:folHlink>
        <a:srgbClr val="96648a"/>
      </a:folHlink>
    </a:clrScheme>
    <a:fontScheme name="Odznáček">
      <a:majorFont>
        <a:latin typeface="Impact" panose="020B0806030902050204" pitchFamily="0" charset="1"/>
        <a:ea typeface=""/>
        <a:cs typeface=""/>
      </a:majorFont>
      <a:minorFont>
        <a:latin typeface="Gill Sans MT" panose="020B0502020104020203" pitchFamily="0" charset="1"/>
        <a:ea typeface=""/>
        <a:cs typeface=""/>
      </a:minorFont>
    </a:fontScheme>
    <a:fmtScheme>
      <a:fillStyleLst>
        <a:solidFill>
          <a:schemeClr val="phClr"/>
        </a:solidFill>
        <a:gradFill>
          <a:gsLst>
            <a:gs pos="0">
              <a:schemeClr val="phClr">
                <a:tint val="67000"/>
                <a:lumMod val="110000"/>
              </a:schemeClr>
            </a:gs>
            <a:gs pos="50000">
              <a:schemeClr val="phClr">
                <a:tint val="73000"/>
                <a:lumMod val="105000"/>
              </a:schemeClr>
            </a:gs>
            <a:gs pos="100000">
              <a:schemeClr val="phClr">
                <a:tint val="81000"/>
                <a:lumMod val="105000"/>
              </a:schemeClr>
            </a:gs>
          </a:gsLst>
          <a:lin ang="5400000" scaled="0"/>
          <a:tileRect l="0" t="0" r="0" b="0"/>
        </a:gradFill>
        <a:gradFill>
          <a:gsLst>
            <a:gs pos="0">
              <a:schemeClr val="phClr">
                <a:tint val="94000"/>
                <a:lumMod val="102000"/>
              </a:schemeClr>
            </a:gs>
            <a:gs pos="50000">
              <a:schemeClr val="phClr">
                <a:shade val="100000"/>
                <a:lumMod val="100000"/>
              </a:schemeClr>
            </a:gs>
            <a:gs pos="100000">
              <a:schemeClr val="phClr">
                <a:shade val="78000"/>
                <a:lumMod val="99000"/>
              </a:schemeClr>
            </a:gs>
          </a:gsLst>
          <a:lin ang="5400000" scaled="0"/>
          <a:tileRect l="0" t="0" r="0" b="0"/>
        </a:gradFill>
      </a:fillStyleLst>
      <a:lnStyleLst>
        <a:ln w="6350" cap="flat" cmpd="sng" algn="in">
          <a:prstDash val="solid"/>
        </a:ln>
        <a:ln w="12700" cap="flat" cmpd="sng" algn="in">
          <a:prstDash val="solid"/>
        </a:ln>
        <a:ln w="50800" cap="flat" cmpd="sng" algn="in">
          <a:prstDash val="solid"/>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2.xml><?xml version="1.0" encoding="utf-8"?>
<a:theme xmlns:a="http://schemas.openxmlformats.org/drawingml/2006/main" xmlns:r="http://schemas.openxmlformats.org/officeDocument/2006/relationships" name="Odznáček">
  <a:themeElements>
    <a:clrScheme name="Odznáček">
      <a:dk1>
        <a:srgbClr val="000000"/>
      </a:dk1>
      <a:lt1>
        <a:srgbClr val="ffffff"/>
      </a:lt1>
      <a:dk2>
        <a:srgbClr val="0b082e"/>
      </a:dk2>
      <a:lt2>
        <a:srgbClr val="f3f3f2"/>
      </a:lt2>
      <a:accent1>
        <a:srgbClr val="62b4c6"/>
      </a:accent1>
      <a:accent2>
        <a:srgbClr val="1b376e"/>
      </a:accent2>
      <a:accent3>
        <a:srgbClr val="9ebe55"/>
      </a:accent3>
      <a:accent4>
        <a:srgbClr val="c65e5e"/>
      </a:accent4>
      <a:accent5>
        <a:srgbClr val="d3ba55"/>
      </a:accent5>
      <a:accent6>
        <a:srgbClr val="96648a"/>
      </a:accent6>
      <a:hlink>
        <a:srgbClr val="62b4c6"/>
      </a:hlink>
      <a:folHlink>
        <a:srgbClr val="96648a"/>
      </a:folHlink>
    </a:clrScheme>
    <a:fontScheme name="Odznáček">
      <a:majorFont>
        <a:latin typeface="Impact" panose="020B0806030902050204" pitchFamily="0" charset="1"/>
        <a:ea typeface=""/>
        <a:cs typeface=""/>
      </a:majorFont>
      <a:minorFont>
        <a:latin typeface="Gill Sans MT" panose="020B0502020104020203" pitchFamily="0" charset="1"/>
        <a:ea typeface=""/>
        <a:cs typeface=""/>
      </a:minorFont>
    </a:fontScheme>
    <a:fmtScheme>
      <a:fillStyleLst>
        <a:solidFill>
          <a:schemeClr val="phClr"/>
        </a:solidFill>
        <a:gradFill>
          <a:gsLst>
            <a:gs pos="0">
              <a:schemeClr val="phClr">
                <a:tint val="67000"/>
                <a:lumMod val="110000"/>
              </a:schemeClr>
            </a:gs>
            <a:gs pos="50000">
              <a:schemeClr val="phClr">
                <a:tint val="73000"/>
                <a:lumMod val="105000"/>
              </a:schemeClr>
            </a:gs>
            <a:gs pos="100000">
              <a:schemeClr val="phClr">
                <a:tint val="81000"/>
                <a:lumMod val="105000"/>
              </a:schemeClr>
            </a:gs>
          </a:gsLst>
          <a:lin ang="5400000" scaled="0"/>
          <a:tileRect l="0" t="0" r="0" b="0"/>
        </a:gradFill>
        <a:gradFill>
          <a:gsLst>
            <a:gs pos="0">
              <a:schemeClr val="phClr">
                <a:tint val="94000"/>
                <a:lumMod val="102000"/>
              </a:schemeClr>
            </a:gs>
            <a:gs pos="50000">
              <a:schemeClr val="phClr">
                <a:shade val="100000"/>
                <a:lumMod val="100000"/>
              </a:schemeClr>
            </a:gs>
            <a:gs pos="100000">
              <a:schemeClr val="phClr">
                <a:shade val="78000"/>
                <a:lumMod val="99000"/>
              </a:schemeClr>
            </a:gs>
          </a:gsLst>
          <a:lin ang="5400000" scaled="0"/>
          <a:tileRect l="0" t="0" r="0" b="0"/>
        </a:gradFill>
      </a:fillStyleLst>
      <a:lnStyleLst>
        <a:ln w="6350" cap="flat" cmpd="sng" algn="in">
          <a:prstDash val="solid"/>
        </a:ln>
        <a:ln w="12700" cap="flat" cmpd="sng" algn="in">
          <a:prstDash val="solid"/>
        </a:ln>
        <a:ln w="50800" cap="flat" cmpd="sng" algn="in">
          <a:prstDash val="solid"/>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docProps/app.xml><?xml version="1.0" encoding="utf-8"?>
<Properties xmlns="http://schemas.openxmlformats.org/officeDocument/2006/extended-properties" xmlns:vt="http://schemas.openxmlformats.org/officeDocument/2006/docPropsVTypes">
  <Template>{CA462AB4-DCA1-3349-B0F1-2811B4BEF728}tf10001071</Template>
  <TotalTime>333</TotalTime>
  <Application>LibreOffice/7.6.1.2$Windows_X86_64 LibreOffice_project/f5defcebd022c5bc36bbb79be232cb6926d8f674</Application>
  <AppVersion>15.0000</AppVersion>
  <Words>2092</Words>
  <Paragraphs>197</Paragraphs>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2022-02-26T16:55:02Z</dcterms:created>
  <dc:creator>Pavel Soporský</dc:creator>
  <dc:description/>
  <dc:language>cs-CZ</dc:language>
  <cp:lastModifiedBy/>
  <dcterms:modified xsi:type="dcterms:W3CDTF">2024-03-04T11:00:35Z</dcterms:modified>
  <cp:revision>36</cp:revision>
  <dc:subject/>
  <dc:title>Sociální Rehabilitace</dc:titl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PresentationFormat">
    <vt:lpwstr>Širokoúhlá obrazovka</vt:lpwstr>
  </property>
  <property fmtid="{D5CDD505-2E9C-101B-9397-08002B2CF9AE}" pid="3" name="Slides">
    <vt:i4>39</vt:i4>
  </property>
</Properties>
</file>