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 id="2147483661" r:id="rId2"/>
  </p:sldMasterIdLst>
  <p:notesMasterIdLst>
    <p:notesMasterId r:id="rId17"/>
  </p:notesMasterIdLst>
  <p:sldIdLst>
    <p:sldId id="256" r:id="rId3"/>
    <p:sldId id="257" r:id="rId4"/>
    <p:sldId id="268" r:id="rId5"/>
    <p:sldId id="260" r:id="rId6"/>
    <p:sldId id="261" r:id="rId7"/>
    <p:sldId id="263" r:id="rId8"/>
    <p:sldId id="262" r:id="rId9"/>
    <p:sldId id="264" r:id="rId10"/>
    <p:sldId id="265" r:id="rId11"/>
    <p:sldId id="266" r:id="rId12"/>
    <p:sldId id="267" r:id="rId13"/>
    <p:sldId id="259" r:id="rId14"/>
    <p:sldId id="270" r:id="rId15"/>
    <p:sldId id="269" r:id="rId16"/>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00" autoAdjust="0"/>
  </p:normalViewPr>
  <p:slideViewPr>
    <p:cSldViewPr>
      <p:cViewPr varScale="1">
        <p:scale>
          <a:sx n="99" d="100"/>
          <a:sy n="99" d="100"/>
        </p:scale>
        <p:origin x="78" y="2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imes New Roman" panose="02020603050405020304" pitchFamily="18" charset="0"/>
              </a:defRPr>
            </a:lvl1pPr>
          </a:lstStyle>
          <a:p>
            <a:endParaRPr lang="en-US" altLang="cs-CZ"/>
          </a:p>
        </p:txBody>
      </p:sp>
      <p:sp>
        <p:nvSpPr>
          <p:cNvPr id="10035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anose="02020603050405020304" pitchFamily="18" charset="0"/>
              </a:defRPr>
            </a:lvl1pPr>
          </a:lstStyle>
          <a:p>
            <a:endParaRPr lang="en-US" altLang="cs-CZ"/>
          </a:p>
        </p:txBody>
      </p:sp>
      <p:sp>
        <p:nvSpPr>
          <p:cNvPr id="1003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035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cs-CZ" smtClean="0"/>
              <a:t>Click to edit Master text styles</a:t>
            </a:r>
          </a:p>
          <a:p>
            <a:pPr lvl="1"/>
            <a:r>
              <a:rPr lang="en-US" altLang="cs-CZ" smtClean="0"/>
              <a:t>Second level</a:t>
            </a:r>
          </a:p>
          <a:p>
            <a:pPr lvl="2"/>
            <a:r>
              <a:rPr lang="en-US" altLang="cs-CZ" smtClean="0"/>
              <a:t>Third level</a:t>
            </a:r>
          </a:p>
          <a:p>
            <a:pPr lvl="3"/>
            <a:r>
              <a:rPr lang="en-US" altLang="cs-CZ" smtClean="0"/>
              <a:t>Fourth level</a:t>
            </a:r>
          </a:p>
          <a:p>
            <a:pPr lvl="4"/>
            <a:r>
              <a:rPr lang="en-US" altLang="cs-CZ" smtClean="0"/>
              <a:t>Fifth level</a:t>
            </a:r>
          </a:p>
        </p:txBody>
      </p:sp>
      <p:sp>
        <p:nvSpPr>
          <p:cNvPr id="10035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imes New Roman" panose="02020603050405020304" pitchFamily="18" charset="0"/>
              </a:defRPr>
            </a:lvl1pPr>
          </a:lstStyle>
          <a:p>
            <a:endParaRPr lang="en-US" altLang="cs-CZ"/>
          </a:p>
        </p:txBody>
      </p:sp>
      <p:sp>
        <p:nvSpPr>
          <p:cNvPr id="10035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anose="02020603050405020304" pitchFamily="18" charset="0"/>
              </a:defRPr>
            </a:lvl1pPr>
          </a:lstStyle>
          <a:p>
            <a:fld id="{3D9FD47D-55AD-492B-A154-B892104DD6B7}" type="slidenum">
              <a:rPr lang="en-US" altLang="cs-CZ"/>
              <a:pPr/>
              <a:t>‹#›</a:t>
            </a:fld>
            <a:endParaRPr lang="en-US" altLang="cs-CZ"/>
          </a:p>
        </p:txBody>
      </p:sp>
    </p:spTree>
    <p:extLst>
      <p:ext uri="{BB962C8B-B14F-4D97-AF65-F5344CB8AC3E}">
        <p14:creationId xmlns:p14="http://schemas.microsoft.com/office/powerpoint/2010/main" val="310128895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1pPr>
    <a:lvl2pPr marL="457200" algn="l" rtl="0" fontAlgn="base">
      <a:spcBef>
        <a:spcPct val="3000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fontAlgn="base">
      <a:spcBef>
        <a:spcPct val="3000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fontAlgn="base">
      <a:spcBef>
        <a:spcPct val="3000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fontAlgn="base">
      <a:spcBef>
        <a:spcPct val="3000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image" Target="../media/image2.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ctrTitle"/>
            <p:custDataLst>
              <p:tags r:id="rId1"/>
            </p:custDataLst>
          </p:nvPr>
        </p:nvSpPr>
        <p:spPr>
          <a:xfrm>
            <a:off x="2701925" y="2130425"/>
            <a:ext cx="4800600" cy="1470025"/>
          </a:xfrm>
        </p:spPr>
        <p:txBody>
          <a:bodyPr/>
          <a:lstStyle>
            <a:lvl1pPr>
              <a:buClr>
                <a:srgbClr val="FFFFFF"/>
              </a:buClr>
              <a:defRPr/>
            </a:lvl1pPr>
          </a:lstStyle>
          <a:p>
            <a:pPr lvl="0"/>
            <a:r>
              <a:rPr lang="cs-CZ" altLang="cs-CZ" noProof="0" smtClean="0"/>
              <a:t>Kliknutím lze upravit styl.</a:t>
            </a:r>
            <a:endParaRPr lang="en-US" altLang="cs-CZ" noProof="0" smtClean="0"/>
          </a:p>
        </p:txBody>
      </p:sp>
      <p:sp>
        <p:nvSpPr>
          <p:cNvPr id="83971" name="Rectangle 3"/>
          <p:cNvSpPr>
            <a:spLocks noGrp="1" noChangeArrowheads="1"/>
          </p:cNvSpPr>
          <p:nvPr>
            <p:ph type="subTitle" idx="1"/>
            <p:custDataLst>
              <p:tags r:id="rId2"/>
            </p:custDataLst>
          </p:nvPr>
        </p:nvSpPr>
        <p:spPr>
          <a:xfrm>
            <a:off x="2701925" y="3886200"/>
            <a:ext cx="4114800" cy="1752600"/>
          </a:xfrm>
        </p:spPr>
        <p:txBody>
          <a:bodyPr/>
          <a:lstStyle>
            <a:lvl1pPr marL="0" indent="0">
              <a:buClr>
                <a:srgbClr val="FFFFFF"/>
              </a:buClr>
              <a:buFontTx/>
              <a:buNone/>
              <a:defRPr/>
            </a:lvl1pPr>
          </a:lstStyle>
          <a:p>
            <a:pPr lvl="0"/>
            <a:r>
              <a:rPr lang="cs-CZ" altLang="cs-CZ" noProof="0" smtClean="0"/>
              <a:t>Kliknutím lze upravit styl předlohy.</a:t>
            </a:r>
            <a:endParaRPr lang="en-US" altLang="cs-CZ" noProof="0" smtClean="0"/>
          </a:p>
        </p:txBody>
      </p:sp>
      <p:sp>
        <p:nvSpPr>
          <p:cNvPr id="83972" name="Rectangle 4"/>
          <p:cNvSpPr>
            <a:spLocks noGrp="1" noChangeArrowheads="1"/>
          </p:cNvSpPr>
          <p:nvPr>
            <p:ph type="dt" sz="half" idx="2"/>
          </p:nvPr>
        </p:nvSpPr>
        <p:spPr/>
        <p:txBody>
          <a:bodyPr/>
          <a:lstStyle>
            <a:lvl1pPr>
              <a:defRPr/>
            </a:lvl1pPr>
          </a:lstStyle>
          <a:p>
            <a:endParaRPr lang="en-US" altLang="cs-CZ"/>
          </a:p>
        </p:txBody>
      </p:sp>
      <p:sp>
        <p:nvSpPr>
          <p:cNvPr id="83973" name="Rectangle 5"/>
          <p:cNvSpPr>
            <a:spLocks noGrp="1" noChangeArrowheads="1"/>
          </p:cNvSpPr>
          <p:nvPr>
            <p:ph type="ftr" sz="quarter" idx="3"/>
          </p:nvPr>
        </p:nvSpPr>
        <p:spPr/>
        <p:txBody>
          <a:bodyPr/>
          <a:lstStyle>
            <a:lvl1pPr>
              <a:defRPr/>
            </a:lvl1pPr>
          </a:lstStyle>
          <a:p>
            <a:endParaRPr lang="en-US" altLang="cs-CZ"/>
          </a:p>
        </p:txBody>
      </p:sp>
      <p:sp>
        <p:nvSpPr>
          <p:cNvPr id="83974" name="Rectangle 6"/>
          <p:cNvSpPr>
            <a:spLocks noGrp="1" noChangeArrowheads="1"/>
          </p:cNvSpPr>
          <p:nvPr>
            <p:ph type="sldNum" sz="quarter" idx="4"/>
          </p:nvPr>
        </p:nvSpPr>
        <p:spPr/>
        <p:txBody>
          <a:bodyPr/>
          <a:lstStyle>
            <a:lvl1pPr>
              <a:defRPr/>
            </a:lvl1pPr>
          </a:lstStyle>
          <a:p>
            <a:fld id="{023853B9-328D-4177-B745-F83CA192160A}" type="slidenum">
              <a:rPr lang="en-US" altLang="cs-CZ"/>
              <a:pPr/>
              <a:t>‹#›</a:t>
            </a:fld>
            <a:endParaRPr lang="en-US" alt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en-US" altLang="cs-CZ"/>
          </a:p>
        </p:txBody>
      </p:sp>
      <p:sp>
        <p:nvSpPr>
          <p:cNvPr id="5" name="Zástupný symbol pro zápatí 4"/>
          <p:cNvSpPr>
            <a:spLocks noGrp="1"/>
          </p:cNvSpPr>
          <p:nvPr>
            <p:ph type="ftr" sz="quarter" idx="11"/>
          </p:nvPr>
        </p:nvSpPr>
        <p:spPr/>
        <p:txBody>
          <a:bodyPr/>
          <a:lstStyle>
            <a:lvl1pPr>
              <a:defRPr/>
            </a:lvl1pPr>
          </a:lstStyle>
          <a:p>
            <a:endParaRPr lang="en-US" altLang="cs-CZ"/>
          </a:p>
        </p:txBody>
      </p:sp>
      <p:sp>
        <p:nvSpPr>
          <p:cNvPr id="6" name="Zástupný symbol pro číslo snímku 5"/>
          <p:cNvSpPr>
            <a:spLocks noGrp="1"/>
          </p:cNvSpPr>
          <p:nvPr>
            <p:ph type="sldNum" sz="quarter" idx="12"/>
          </p:nvPr>
        </p:nvSpPr>
        <p:spPr/>
        <p:txBody>
          <a:bodyPr/>
          <a:lstStyle>
            <a:lvl1pPr>
              <a:defRPr/>
            </a:lvl1pPr>
          </a:lstStyle>
          <a:p>
            <a:fld id="{582B4F8C-B87A-473E-9EAB-D12C6AF4BD33}" type="slidenum">
              <a:rPr lang="en-US" altLang="cs-CZ"/>
              <a:pPr/>
              <a:t>‹#›</a:t>
            </a:fld>
            <a:endParaRPr lang="en-US" altLang="cs-CZ"/>
          </a:p>
        </p:txBody>
      </p:sp>
    </p:spTree>
    <p:extLst>
      <p:ext uri="{BB962C8B-B14F-4D97-AF65-F5344CB8AC3E}">
        <p14:creationId xmlns:p14="http://schemas.microsoft.com/office/powerpoint/2010/main" val="679045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439025" y="274638"/>
            <a:ext cx="158115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2693988" y="274638"/>
            <a:ext cx="4592637"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en-US" altLang="cs-CZ"/>
          </a:p>
        </p:txBody>
      </p:sp>
      <p:sp>
        <p:nvSpPr>
          <p:cNvPr id="5" name="Zástupný symbol pro zápatí 4"/>
          <p:cNvSpPr>
            <a:spLocks noGrp="1"/>
          </p:cNvSpPr>
          <p:nvPr>
            <p:ph type="ftr" sz="quarter" idx="11"/>
          </p:nvPr>
        </p:nvSpPr>
        <p:spPr/>
        <p:txBody>
          <a:bodyPr/>
          <a:lstStyle>
            <a:lvl1pPr>
              <a:defRPr/>
            </a:lvl1pPr>
          </a:lstStyle>
          <a:p>
            <a:endParaRPr lang="en-US" altLang="cs-CZ"/>
          </a:p>
        </p:txBody>
      </p:sp>
      <p:sp>
        <p:nvSpPr>
          <p:cNvPr id="6" name="Zástupný symbol pro číslo snímku 5"/>
          <p:cNvSpPr>
            <a:spLocks noGrp="1"/>
          </p:cNvSpPr>
          <p:nvPr>
            <p:ph type="sldNum" sz="quarter" idx="12"/>
          </p:nvPr>
        </p:nvSpPr>
        <p:spPr/>
        <p:txBody>
          <a:bodyPr/>
          <a:lstStyle>
            <a:lvl1pPr>
              <a:defRPr/>
            </a:lvl1pPr>
          </a:lstStyle>
          <a:p>
            <a:fld id="{1DD6ED40-8B76-47E1-897B-37FEFEC8749A}" type="slidenum">
              <a:rPr lang="en-US" altLang="cs-CZ"/>
              <a:pPr/>
              <a:t>‹#›</a:t>
            </a:fld>
            <a:endParaRPr lang="en-US" altLang="cs-CZ"/>
          </a:p>
        </p:txBody>
      </p:sp>
    </p:spTree>
    <p:extLst>
      <p:ext uri="{BB962C8B-B14F-4D97-AF65-F5344CB8AC3E}">
        <p14:creationId xmlns:p14="http://schemas.microsoft.com/office/powerpoint/2010/main" val="15907174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91138" name="Rectangle 2"/>
          <p:cNvSpPr>
            <a:spLocks noChangeArrowheads="1"/>
          </p:cNvSpPr>
          <p:nvPr/>
        </p:nvSpPr>
        <p:spPr bwMode="auto">
          <a:xfrm>
            <a:off x="136525" y="136525"/>
            <a:ext cx="8866188" cy="6581775"/>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91139" name="Rectangle 3"/>
          <p:cNvSpPr>
            <a:spLocks noGrp="1" noChangeArrowheads="1"/>
          </p:cNvSpPr>
          <p:nvPr>
            <p:ph type="ctrTitle"/>
            <p:custDataLst>
              <p:tags r:id="rId1"/>
            </p:custDataLst>
          </p:nvPr>
        </p:nvSpPr>
        <p:spPr>
          <a:xfrm>
            <a:off x="455613" y="2130425"/>
            <a:ext cx="7313612" cy="1470025"/>
          </a:xfrm>
        </p:spPr>
        <p:txBody>
          <a:bodyPr/>
          <a:lstStyle>
            <a:lvl1pPr>
              <a:defRPr/>
            </a:lvl1pPr>
          </a:lstStyle>
          <a:p>
            <a:pPr lvl="0"/>
            <a:r>
              <a:rPr lang="en-US" altLang="cs-CZ" noProof="0" smtClean="0"/>
              <a:t>Click to edit Master title style</a:t>
            </a:r>
          </a:p>
        </p:txBody>
      </p:sp>
      <p:sp>
        <p:nvSpPr>
          <p:cNvPr id="91140" name="Rectangle 4"/>
          <p:cNvSpPr>
            <a:spLocks noGrp="1" noChangeArrowheads="1"/>
          </p:cNvSpPr>
          <p:nvPr>
            <p:ph type="subTitle" idx="1"/>
            <p:custDataLst>
              <p:tags r:id="rId2"/>
            </p:custDataLst>
          </p:nvPr>
        </p:nvSpPr>
        <p:spPr>
          <a:xfrm>
            <a:off x="455613" y="3886200"/>
            <a:ext cx="7313612" cy="1752600"/>
          </a:xfrm>
        </p:spPr>
        <p:txBody>
          <a:bodyPr/>
          <a:lstStyle>
            <a:lvl1pPr marL="0" indent="0">
              <a:buClr>
                <a:srgbClr val="FFFFFF"/>
              </a:buClr>
              <a:buFontTx/>
              <a:buNone/>
              <a:defRPr/>
            </a:lvl1pPr>
          </a:lstStyle>
          <a:p>
            <a:pPr lvl="0"/>
            <a:r>
              <a:rPr lang="en-US" altLang="cs-CZ" noProof="0" smtClean="0"/>
              <a:t>Click to edit Master subtitle style</a:t>
            </a:r>
          </a:p>
        </p:txBody>
      </p:sp>
      <p:sp>
        <p:nvSpPr>
          <p:cNvPr id="91141" name="Rectangle 5"/>
          <p:cNvSpPr>
            <a:spLocks noGrp="1" noChangeArrowheads="1"/>
          </p:cNvSpPr>
          <p:nvPr>
            <p:ph type="dt" sz="half" idx="2"/>
          </p:nvPr>
        </p:nvSpPr>
        <p:spPr/>
        <p:txBody>
          <a:bodyPr/>
          <a:lstStyle>
            <a:lvl1pPr>
              <a:defRPr/>
            </a:lvl1pPr>
          </a:lstStyle>
          <a:p>
            <a:endParaRPr lang="en-US" altLang="cs-CZ"/>
          </a:p>
        </p:txBody>
      </p:sp>
      <p:sp>
        <p:nvSpPr>
          <p:cNvPr id="91142" name="Rectangle 6"/>
          <p:cNvSpPr>
            <a:spLocks noGrp="1" noChangeArrowheads="1"/>
          </p:cNvSpPr>
          <p:nvPr>
            <p:ph type="ftr" sz="quarter" idx="3"/>
          </p:nvPr>
        </p:nvSpPr>
        <p:spPr/>
        <p:txBody>
          <a:bodyPr/>
          <a:lstStyle>
            <a:lvl1pPr>
              <a:defRPr/>
            </a:lvl1pPr>
          </a:lstStyle>
          <a:p>
            <a:endParaRPr lang="en-US" altLang="cs-CZ"/>
          </a:p>
        </p:txBody>
      </p:sp>
      <p:sp>
        <p:nvSpPr>
          <p:cNvPr id="91143" name="Rectangle 7"/>
          <p:cNvSpPr>
            <a:spLocks noGrp="1" noChangeArrowheads="1"/>
          </p:cNvSpPr>
          <p:nvPr>
            <p:ph type="sldNum" sz="quarter" idx="4"/>
          </p:nvPr>
        </p:nvSpPr>
        <p:spPr/>
        <p:txBody>
          <a:bodyPr/>
          <a:lstStyle>
            <a:lvl1pPr>
              <a:defRPr/>
            </a:lvl1pPr>
          </a:lstStyle>
          <a:p>
            <a:fld id="{A2D5108E-67DD-4302-8820-153E7EA345C3}" type="slidenum">
              <a:rPr lang="en-US" altLang="cs-CZ"/>
              <a:pPr/>
              <a:t>‹#›</a:t>
            </a:fld>
            <a:endParaRPr lang="en-US" altLang="cs-CZ"/>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en-US" altLang="cs-CZ"/>
          </a:p>
        </p:txBody>
      </p:sp>
      <p:sp>
        <p:nvSpPr>
          <p:cNvPr id="5" name="Zástupný symbol pro zápatí 4"/>
          <p:cNvSpPr>
            <a:spLocks noGrp="1"/>
          </p:cNvSpPr>
          <p:nvPr>
            <p:ph type="ftr" sz="quarter" idx="11"/>
          </p:nvPr>
        </p:nvSpPr>
        <p:spPr/>
        <p:txBody>
          <a:bodyPr/>
          <a:lstStyle>
            <a:lvl1pPr>
              <a:defRPr/>
            </a:lvl1pPr>
          </a:lstStyle>
          <a:p>
            <a:endParaRPr lang="en-US" altLang="cs-CZ"/>
          </a:p>
        </p:txBody>
      </p:sp>
      <p:sp>
        <p:nvSpPr>
          <p:cNvPr id="6" name="Zástupný symbol pro číslo snímku 5"/>
          <p:cNvSpPr>
            <a:spLocks noGrp="1"/>
          </p:cNvSpPr>
          <p:nvPr>
            <p:ph type="sldNum" sz="quarter" idx="12"/>
          </p:nvPr>
        </p:nvSpPr>
        <p:spPr/>
        <p:txBody>
          <a:bodyPr/>
          <a:lstStyle>
            <a:lvl1pPr>
              <a:defRPr/>
            </a:lvl1pPr>
          </a:lstStyle>
          <a:p>
            <a:fld id="{1BEDD2AD-ABFF-41E0-BB70-A7ABAC434582}" type="slidenum">
              <a:rPr lang="en-US" altLang="cs-CZ"/>
              <a:pPr/>
              <a:t>‹#›</a:t>
            </a:fld>
            <a:endParaRPr lang="en-US" altLang="cs-CZ"/>
          </a:p>
        </p:txBody>
      </p:sp>
    </p:spTree>
    <p:extLst>
      <p:ext uri="{BB962C8B-B14F-4D97-AF65-F5344CB8AC3E}">
        <p14:creationId xmlns:p14="http://schemas.microsoft.com/office/powerpoint/2010/main" val="26427198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endParaRPr lang="en-US" altLang="cs-CZ"/>
          </a:p>
        </p:txBody>
      </p:sp>
      <p:sp>
        <p:nvSpPr>
          <p:cNvPr id="5" name="Zástupný symbol pro zápatí 4"/>
          <p:cNvSpPr>
            <a:spLocks noGrp="1"/>
          </p:cNvSpPr>
          <p:nvPr>
            <p:ph type="ftr" sz="quarter" idx="11"/>
          </p:nvPr>
        </p:nvSpPr>
        <p:spPr/>
        <p:txBody>
          <a:bodyPr/>
          <a:lstStyle>
            <a:lvl1pPr>
              <a:defRPr/>
            </a:lvl1pPr>
          </a:lstStyle>
          <a:p>
            <a:endParaRPr lang="en-US" altLang="cs-CZ"/>
          </a:p>
        </p:txBody>
      </p:sp>
      <p:sp>
        <p:nvSpPr>
          <p:cNvPr id="6" name="Zástupný symbol pro číslo snímku 5"/>
          <p:cNvSpPr>
            <a:spLocks noGrp="1"/>
          </p:cNvSpPr>
          <p:nvPr>
            <p:ph type="sldNum" sz="quarter" idx="12"/>
          </p:nvPr>
        </p:nvSpPr>
        <p:spPr/>
        <p:txBody>
          <a:bodyPr/>
          <a:lstStyle>
            <a:lvl1pPr>
              <a:defRPr/>
            </a:lvl1pPr>
          </a:lstStyle>
          <a:p>
            <a:fld id="{AB49F95A-FA86-4A3C-854B-61BE514E2BFC}" type="slidenum">
              <a:rPr lang="en-US" altLang="cs-CZ"/>
              <a:pPr/>
              <a:t>‹#›</a:t>
            </a:fld>
            <a:endParaRPr lang="en-US" altLang="cs-CZ"/>
          </a:p>
        </p:txBody>
      </p:sp>
    </p:spTree>
    <p:extLst>
      <p:ext uri="{BB962C8B-B14F-4D97-AF65-F5344CB8AC3E}">
        <p14:creationId xmlns:p14="http://schemas.microsoft.com/office/powerpoint/2010/main" val="8380754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5613" y="1600200"/>
            <a:ext cx="4037012" cy="452596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5025" y="1600200"/>
            <a:ext cx="4037013" cy="452596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lvl1pPr>
              <a:defRPr/>
            </a:lvl1pPr>
          </a:lstStyle>
          <a:p>
            <a:endParaRPr lang="en-US" altLang="cs-CZ"/>
          </a:p>
        </p:txBody>
      </p:sp>
      <p:sp>
        <p:nvSpPr>
          <p:cNvPr id="6" name="Zástupný symbol pro zápatí 5"/>
          <p:cNvSpPr>
            <a:spLocks noGrp="1"/>
          </p:cNvSpPr>
          <p:nvPr>
            <p:ph type="ftr" sz="quarter" idx="11"/>
          </p:nvPr>
        </p:nvSpPr>
        <p:spPr/>
        <p:txBody>
          <a:bodyPr/>
          <a:lstStyle>
            <a:lvl1pPr>
              <a:defRPr/>
            </a:lvl1pPr>
          </a:lstStyle>
          <a:p>
            <a:endParaRPr lang="en-US" altLang="cs-CZ"/>
          </a:p>
        </p:txBody>
      </p:sp>
      <p:sp>
        <p:nvSpPr>
          <p:cNvPr id="7" name="Zástupný symbol pro číslo snímku 6"/>
          <p:cNvSpPr>
            <a:spLocks noGrp="1"/>
          </p:cNvSpPr>
          <p:nvPr>
            <p:ph type="sldNum" sz="quarter" idx="12"/>
          </p:nvPr>
        </p:nvSpPr>
        <p:spPr/>
        <p:txBody>
          <a:bodyPr/>
          <a:lstStyle>
            <a:lvl1pPr>
              <a:defRPr/>
            </a:lvl1pPr>
          </a:lstStyle>
          <a:p>
            <a:fld id="{CDC56758-A137-45AC-9619-3BB7E0145CC0}" type="slidenum">
              <a:rPr lang="en-US" altLang="cs-CZ"/>
              <a:pPr/>
              <a:t>‹#›</a:t>
            </a:fld>
            <a:endParaRPr lang="en-US" altLang="cs-CZ"/>
          </a:p>
        </p:txBody>
      </p:sp>
    </p:spTree>
    <p:extLst>
      <p:ext uri="{BB962C8B-B14F-4D97-AF65-F5344CB8AC3E}">
        <p14:creationId xmlns:p14="http://schemas.microsoft.com/office/powerpoint/2010/main" val="41093088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lvl1pPr>
              <a:defRPr/>
            </a:lvl1pPr>
          </a:lstStyle>
          <a:p>
            <a:endParaRPr lang="en-US" altLang="cs-CZ"/>
          </a:p>
        </p:txBody>
      </p:sp>
      <p:sp>
        <p:nvSpPr>
          <p:cNvPr id="8" name="Zástupný symbol pro zápatí 7"/>
          <p:cNvSpPr>
            <a:spLocks noGrp="1"/>
          </p:cNvSpPr>
          <p:nvPr>
            <p:ph type="ftr" sz="quarter" idx="11"/>
          </p:nvPr>
        </p:nvSpPr>
        <p:spPr/>
        <p:txBody>
          <a:bodyPr/>
          <a:lstStyle>
            <a:lvl1pPr>
              <a:defRPr/>
            </a:lvl1pPr>
          </a:lstStyle>
          <a:p>
            <a:endParaRPr lang="en-US" altLang="cs-CZ"/>
          </a:p>
        </p:txBody>
      </p:sp>
      <p:sp>
        <p:nvSpPr>
          <p:cNvPr id="9" name="Zástupný symbol pro číslo snímku 8"/>
          <p:cNvSpPr>
            <a:spLocks noGrp="1"/>
          </p:cNvSpPr>
          <p:nvPr>
            <p:ph type="sldNum" sz="quarter" idx="12"/>
          </p:nvPr>
        </p:nvSpPr>
        <p:spPr/>
        <p:txBody>
          <a:bodyPr/>
          <a:lstStyle>
            <a:lvl1pPr>
              <a:defRPr/>
            </a:lvl1pPr>
          </a:lstStyle>
          <a:p>
            <a:fld id="{A0BF2C36-9F46-4340-8301-94C963796455}" type="slidenum">
              <a:rPr lang="en-US" altLang="cs-CZ"/>
              <a:pPr/>
              <a:t>‹#›</a:t>
            </a:fld>
            <a:endParaRPr lang="en-US" altLang="cs-CZ"/>
          </a:p>
        </p:txBody>
      </p:sp>
    </p:spTree>
    <p:extLst>
      <p:ext uri="{BB962C8B-B14F-4D97-AF65-F5344CB8AC3E}">
        <p14:creationId xmlns:p14="http://schemas.microsoft.com/office/powerpoint/2010/main" val="16998846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lvl1pPr>
              <a:defRPr/>
            </a:lvl1pPr>
          </a:lstStyle>
          <a:p>
            <a:endParaRPr lang="en-US" altLang="cs-CZ"/>
          </a:p>
        </p:txBody>
      </p:sp>
      <p:sp>
        <p:nvSpPr>
          <p:cNvPr id="4" name="Zástupný symbol pro zápatí 3"/>
          <p:cNvSpPr>
            <a:spLocks noGrp="1"/>
          </p:cNvSpPr>
          <p:nvPr>
            <p:ph type="ftr" sz="quarter" idx="11"/>
          </p:nvPr>
        </p:nvSpPr>
        <p:spPr/>
        <p:txBody>
          <a:bodyPr/>
          <a:lstStyle>
            <a:lvl1pPr>
              <a:defRPr/>
            </a:lvl1pPr>
          </a:lstStyle>
          <a:p>
            <a:endParaRPr lang="en-US" altLang="cs-CZ"/>
          </a:p>
        </p:txBody>
      </p:sp>
      <p:sp>
        <p:nvSpPr>
          <p:cNvPr id="5" name="Zástupný symbol pro číslo snímku 4"/>
          <p:cNvSpPr>
            <a:spLocks noGrp="1"/>
          </p:cNvSpPr>
          <p:nvPr>
            <p:ph type="sldNum" sz="quarter" idx="12"/>
          </p:nvPr>
        </p:nvSpPr>
        <p:spPr/>
        <p:txBody>
          <a:bodyPr/>
          <a:lstStyle>
            <a:lvl1pPr>
              <a:defRPr/>
            </a:lvl1pPr>
          </a:lstStyle>
          <a:p>
            <a:fld id="{86735BD6-A475-4399-AEB8-D1304184C836}" type="slidenum">
              <a:rPr lang="en-US" altLang="cs-CZ"/>
              <a:pPr/>
              <a:t>‹#›</a:t>
            </a:fld>
            <a:endParaRPr lang="en-US" altLang="cs-CZ"/>
          </a:p>
        </p:txBody>
      </p:sp>
    </p:spTree>
    <p:extLst>
      <p:ext uri="{BB962C8B-B14F-4D97-AF65-F5344CB8AC3E}">
        <p14:creationId xmlns:p14="http://schemas.microsoft.com/office/powerpoint/2010/main" val="29259527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a:lvl1pPr>
          </a:lstStyle>
          <a:p>
            <a:endParaRPr lang="en-US" altLang="cs-CZ"/>
          </a:p>
        </p:txBody>
      </p:sp>
      <p:sp>
        <p:nvSpPr>
          <p:cNvPr id="3" name="Zástupný symbol pro zápatí 2"/>
          <p:cNvSpPr>
            <a:spLocks noGrp="1"/>
          </p:cNvSpPr>
          <p:nvPr>
            <p:ph type="ftr" sz="quarter" idx="11"/>
          </p:nvPr>
        </p:nvSpPr>
        <p:spPr/>
        <p:txBody>
          <a:bodyPr/>
          <a:lstStyle>
            <a:lvl1pPr>
              <a:defRPr/>
            </a:lvl1pPr>
          </a:lstStyle>
          <a:p>
            <a:endParaRPr lang="en-US" altLang="cs-CZ"/>
          </a:p>
        </p:txBody>
      </p:sp>
      <p:sp>
        <p:nvSpPr>
          <p:cNvPr id="4" name="Zástupný symbol pro číslo snímku 3"/>
          <p:cNvSpPr>
            <a:spLocks noGrp="1"/>
          </p:cNvSpPr>
          <p:nvPr>
            <p:ph type="sldNum" sz="quarter" idx="12"/>
          </p:nvPr>
        </p:nvSpPr>
        <p:spPr/>
        <p:txBody>
          <a:bodyPr/>
          <a:lstStyle>
            <a:lvl1pPr>
              <a:defRPr/>
            </a:lvl1pPr>
          </a:lstStyle>
          <a:p>
            <a:fld id="{0338887E-6722-4530-B3B0-0DD105E6C75E}" type="slidenum">
              <a:rPr lang="en-US" altLang="cs-CZ"/>
              <a:pPr/>
              <a:t>‹#›</a:t>
            </a:fld>
            <a:endParaRPr lang="en-US" altLang="cs-CZ"/>
          </a:p>
        </p:txBody>
      </p:sp>
    </p:spTree>
    <p:extLst>
      <p:ext uri="{BB962C8B-B14F-4D97-AF65-F5344CB8AC3E}">
        <p14:creationId xmlns:p14="http://schemas.microsoft.com/office/powerpoint/2010/main" val="40193593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en-US" altLang="cs-CZ"/>
          </a:p>
        </p:txBody>
      </p:sp>
      <p:sp>
        <p:nvSpPr>
          <p:cNvPr id="6" name="Zástupný symbol pro zápatí 5"/>
          <p:cNvSpPr>
            <a:spLocks noGrp="1"/>
          </p:cNvSpPr>
          <p:nvPr>
            <p:ph type="ftr" sz="quarter" idx="11"/>
          </p:nvPr>
        </p:nvSpPr>
        <p:spPr/>
        <p:txBody>
          <a:bodyPr/>
          <a:lstStyle>
            <a:lvl1pPr>
              <a:defRPr/>
            </a:lvl1pPr>
          </a:lstStyle>
          <a:p>
            <a:endParaRPr lang="en-US" altLang="cs-CZ"/>
          </a:p>
        </p:txBody>
      </p:sp>
      <p:sp>
        <p:nvSpPr>
          <p:cNvPr id="7" name="Zástupný symbol pro číslo snímku 6"/>
          <p:cNvSpPr>
            <a:spLocks noGrp="1"/>
          </p:cNvSpPr>
          <p:nvPr>
            <p:ph type="sldNum" sz="quarter" idx="12"/>
          </p:nvPr>
        </p:nvSpPr>
        <p:spPr/>
        <p:txBody>
          <a:bodyPr/>
          <a:lstStyle>
            <a:lvl1pPr>
              <a:defRPr/>
            </a:lvl1pPr>
          </a:lstStyle>
          <a:p>
            <a:fld id="{9B0650D3-0C43-4BCC-B5AF-3F2D129E1914}" type="slidenum">
              <a:rPr lang="en-US" altLang="cs-CZ"/>
              <a:pPr/>
              <a:t>‹#›</a:t>
            </a:fld>
            <a:endParaRPr lang="en-US" altLang="cs-CZ"/>
          </a:p>
        </p:txBody>
      </p:sp>
    </p:spTree>
    <p:extLst>
      <p:ext uri="{BB962C8B-B14F-4D97-AF65-F5344CB8AC3E}">
        <p14:creationId xmlns:p14="http://schemas.microsoft.com/office/powerpoint/2010/main" val="1720440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en-US" altLang="cs-CZ"/>
          </a:p>
        </p:txBody>
      </p:sp>
      <p:sp>
        <p:nvSpPr>
          <p:cNvPr id="5" name="Zástupný symbol pro zápatí 4"/>
          <p:cNvSpPr>
            <a:spLocks noGrp="1"/>
          </p:cNvSpPr>
          <p:nvPr>
            <p:ph type="ftr" sz="quarter" idx="11"/>
          </p:nvPr>
        </p:nvSpPr>
        <p:spPr/>
        <p:txBody>
          <a:bodyPr/>
          <a:lstStyle>
            <a:lvl1pPr>
              <a:defRPr/>
            </a:lvl1pPr>
          </a:lstStyle>
          <a:p>
            <a:endParaRPr lang="en-US" altLang="cs-CZ"/>
          </a:p>
        </p:txBody>
      </p:sp>
      <p:sp>
        <p:nvSpPr>
          <p:cNvPr id="6" name="Zástupný symbol pro číslo snímku 5"/>
          <p:cNvSpPr>
            <a:spLocks noGrp="1"/>
          </p:cNvSpPr>
          <p:nvPr>
            <p:ph type="sldNum" sz="quarter" idx="12"/>
          </p:nvPr>
        </p:nvSpPr>
        <p:spPr/>
        <p:txBody>
          <a:bodyPr/>
          <a:lstStyle>
            <a:lvl1pPr>
              <a:defRPr/>
            </a:lvl1pPr>
          </a:lstStyle>
          <a:p>
            <a:fld id="{3F24F4B4-6B97-4C5A-8D23-66DD8DBC60A5}" type="slidenum">
              <a:rPr lang="en-US" altLang="cs-CZ"/>
              <a:pPr/>
              <a:t>‹#›</a:t>
            </a:fld>
            <a:endParaRPr lang="en-US" altLang="cs-CZ"/>
          </a:p>
        </p:txBody>
      </p:sp>
    </p:spTree>
    <p:extLst>
      <p:ext uri="{BB962C8B-B14F-4D97-AF65-F5344CB8AC3E}">
        <p14:creationId xmlns:p14="http://schemas.microsoft.com/office/powerpoint/2010/main" val="18810413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en-US" altLang="cs-CZ"/>
          </a:p>
        </p:txBody>
      </p:sp>
      <p:sp>
        <p:nvSpPr>
          <p:cNvPr id="6" name="Zástupný symbol pro zápatí 5"/>
          <p:cNvSpPr>
            <a:spLocks noGrp="1"/>
          </p:cNvSpPr>
          <p:nvPr>
            <p:ph type="ftr" sz="quarter" idx="11"/>
          </p:nvPr>
        </p:nvSpPr>
        <p:spPr/>
        <p:txBody>
          <a:bodyPr/>
          <a:lstStyle>
            <a:lvl1pPr>
              <a:defRPr/>
            </a:lvl1pPr>
          </a:lstStyle>
          <a:p>
            <a:endParaRPr lang="en-US" altLang="cs-CZ"/>
          </a:p>
        </p:txBody>
      </p:sp>
      <p:sp>
        <p:nvSpPr>
          <p:cNvPr id="7" name="Zástupný symbol pro číslo snímku 6"/>
          <p:cNvSpPr>
            <a:spLocks noGrp="1"/>
          </p:cNvSpPr>
          <p:nvPr>
            <p:ph type="sldNum" sz="quarter" idx="12"/>
          </p:nvPr>
        </p:nvSpPr>
        <p:spPr/>
        <p:txBody>
          <a:bodyPr/>
          <a:lstStyle>
            <a:lvl1pPr>
              <a:defRPr/>
            </a:lvl1pPr>
          </a:lstStyle>
          <a:p>
            <a:fld id="{EFEE18A3-27FF-4A41-AE01-6FB2A1DA243F}" type="slidenum">
              <a:rPr lang="en-US" altLang="cs-CZ"/>
              <a:pPr/>
              <a:t>‹#›</a:t>
            </a:fld>
            <a:endParaRPr lang="en-US" altLang="cs-CZ"/>
          </a:p>
        </p:txBody>
      </p:sp>
    </p:spTree>
    <p:extLst>
      <p:ext uri="{BB962C8B-B14F-4D97-AF65-F5344CB8AC3E}">
        <p14:creationId xmlns:p14="http://schemas.microsoft.com/office/powerpoint/2010/main" val="24382754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en-US" altLang="cs-CZ"/>
          </a:p>
        </p:txBody>
      </p:sp>
      <p:sp>
        <p:nvSpPr>
          <p:cNvPr id="5" name="Zástupný symbol pro zápatí 4"/>
          <p:cNvSpPr>
            <a:spLocks noGrp="1"/>
          </p:cNvSpPr>
          <p:nvPr>
            <p:ph type="ftr" sz="quarter" idx="11"/>
          </p:nvPr>
        </p:nvSpPr>
        <p:spPr/>
        <p:txBody>
          <a:bodyPr/>
          <a:lstStyle>
            <a:lvl1pPr>
              <a:defRPr/>
            </a:lvl1pPr>
          </a:lstStyle>
          <a:p>
            <a:endParaRPr lang="en-US" altLang="cs-CZ"/>
          </a:p>
        </p:txBody>
      </p:sp>
      <p:sp>
        <p:nvSpPr>
          <p:cNvPr id="6" name="Zástupný symbol pro číslo snímku 5"/>
          <p:cNvSpPr>
            <a:spLocks noGrp="1"/>
          </p:cNvSpPr>
          <p:nvPr>
            <p:ph type="sldNum" sz="quarter" idx="12"/>
          </p:nvPr>
        </p:nvSpPr>
        <p:spPr/>
        <p:txBody>
          <a:bodyPr/>
          <a:lstStyle>
            <a:lvl1pPr>
              <a:defRPr/>
            </a:lvl1pPr>
          </a:lstStyle>
          <a:p>
            <a:fld id="{20B99CBC-B5C0-4934-AA1B-5E2164D99392}" type="slidenum">
              <a:rPr lang="en-US" altLang="cs-CZ"/>
              <a:pPr/>
              <a:t>‹#›</a:t>
            </a:fld>
            <a:endParaRPr lang="en-US" altLang="cs-CZ"/>
          </a:p>
        </p:txBody>
      </p:sp>
    </p:spTree>
    <p:extLst>
      <p:ext uri="{BB962C8B-B14F-4D97-AF65-F5344CB8AC3E}">
        <p14:creationId xmlns:p14="http://schemas.microsoft.com/office/powerpoint/2010/main" val="38492723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6225" y="274638"/>
            <a:ext cx="2055813"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5613" y="274638"/>
            <a:ext cx="6018212"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en-US" altLang="cs-CZ"/>
          </a:p>
        </p:txBody>
      </p:sp>
      <p:sp>
        <p:nvSpPr>
          <p:cNvPr id="5" name="Zástupný symbol pro zápatí 4"/>
          <p:cNvSpPr>
            <a:spLocks noGrp="1"/>
          </p:cNvSpPr>
          <p:nvPr>
            <p:ph type="ftr" sz="quarter" idx="11"/>
          </p:nvPr>
        </p:nvSpPr>
        <p:spPr/>
        <p:txBody>
          <a:bodyPr/>
          <a:lstStyle>
            <a:lvl1pPr>
              <a:defRPr/>
            </a:lvl1pPr>
          </a:lstStyle>
          <a:p>
            <a:endParaRPr lang="en-US" altLang="cs-CZ"/>
          </a:p>
        </p:txBody>
      </p:sp>
      <p:sp>
        <p:nvSpPr>
          <p:cNvPr id="6" name="Zástupný symbol pro číslo snímku 5"/>
          <p:cNvSpPr>
            <a:spLocks noGrp="1"/>
          </p:cNvSpPr>
          <p:nvPr>
            <p:ph type="sldNum" sz="quarter" idx="12"/>
          </p:nvPr>
        </p:nvSpPr>
        <p:spPr/>
        <p:txBody>
          <a:bodyPr/>
          <a:lstStyle>
            <a:lvl1pPr>
              <a:defRPr/>
            </a:lvl1pPr>
          </a:lstStyle>
          <a:p>
            <a:fld id="{C1564E24-5FFF-4E49-A008-A24D4D07AEAF}" type="slidenum">
              <a:rPr lang="en-US" altLang="cs-CZ"/>
              <a:pPr/>
              <a:t>‹#›</a:t>
            </a:fld>
            <a:endParaRPr lang="en-US" altLang="cs-CZ"/>
          </a:p>
        </p:txBody>
      </p:sp>
    </p:spTree>
    <p:extLst>
      <p:ext uri="{BB962C8B-B14F-4D97-AF65-F5344CB8AC3E}">
        <p14:creationId xmlns:p14="http://schemas.microsoft.com/office/powerpoint/2010/main" val="1006042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endParaRPr lang="en-US" altLang="cs-CZ"/>
          </a:p>
        </p:txBody>
      </p:sp>
      <p:sp>
        <p:nvSpPr>
          <p:cNvPr id="5" name="Zástupný symbol pro zápatí 4"/>
          <p:cNvSpPr>
            <a:spLocks noGrp="1"/>
          </p:cNvSpPr>
          <p:nvPr>
            <p:ph type="ftr" sz="quarter" idx="11"/>
          </p:nvPr>
        </p:nvSpPr>
        <p:spPr/>
        <p:txBody>
          <a:bodyPr/>
          <a:lstStyle>
            <a:lvl1pPr>
              <a:defRPr/>
            </a:lvl1pPr>
          </a:lstStyle>
          <a:p>
            <a:endParaRPr lang="en-US" altLang="cs-CZ"/>
          </a:p>
        </p:txBody>
      </p:sp>
      <p:sp>
        <p:nvSpPr>
          <p:cNvPr id="6" name="Zástupný symbol pro číslo snímku 5"/>
          <p:cNvSpPr>
            <a:spLocks noGrp="1"/>
          </p:cNvSpPr>
          <p:nvPr>
            <p:ph type="sldNum" sz="quarter" idx="12"/>
          </p:nvPr>
        </p:nvSpPr>
        <p:spPr/>
        <p:txBody>
          <a:bodyPr/>
          <a:lstStyle>
            <a:lvl1pPr>
              <a:defRPr/>
            </a:lvl1pPr>
          </a:lstStyle>
          <a:p>
            <a:fld id="{337BF27C-8EC8-4782-86B5-8C7F7A57D662}" type="slidenum">
              <a:rPr lang="en-US" altLang="cs-CZ"/>
              <a:pPr/>
              <a:t>‹#›</a:t>
            </a:fld>
            <a:endParaRPr lang="en-US" altLang="cs-CZ"/>
          </a:p>
        </p:txBody>
      </p:sp>
    </p:spTree>
    <p:extLst>
      <p:ext uri="{BB962C8B-B14F-4D97-AF65-F5344CB8AC3E}">
        <p14:creationId xmlns:p14="http://schemas.microsoft.com/office/powerpoint/2010/main" val="4141439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2693988" y="1600200"/>
            <a:ext cx="3086100" cy="452596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932488" y="1600200"/>
            <a:ext cx="3087687" cy="452596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lvl1pPr>
              <a:defRPr/>
            </a:lvl1pPr>
          </a:lstStyle>
          <a:p>
            <a:endParaRPr lang="en-US" altLang="cs-CZ"/>
          </a:p>
        </p:txBody>
      </p:sp>
      <p:sp>
        <p:nvSpPr>
          <p:cNvPr id="6" name="Zástupný symbol pro zápatí 5"/>
          <p:cNvSpPr>
            <a:spLocks noGrp="1"/>
          </p:cNvSpPr>
          <p:nvPr>
            <p:ph type="ftr" sz="quarter" idx="11"/>
          </p:nvPr>
        </p:nvSpPr>
        <p:spPr/>
        <p:txBody>
          <a:bodyPr/>
          <a:lstStyle>
            <a:lvl1pPr>
              <a:defRPr/>
            </a:lvl1pPr>
          </a:lstStyle>
          <a:p>
            <a:endParaRPr lang="en-US" altLang="cs-CZ"/>
          </a:p>
        </p:txBody>
      </p:sp>
      <p:sp>
        <p:nvSpPr>
          <p:cNvPr id="7" name="Zástupný symbol pro číslo snímku 6"/>
          <p:cNvSpPr>
            <a:spLocks noGrp="1"/>
          </p:cNvSpPr>
          <p:nvPr>
            <p:ph type="sldNum" sz="quarter" idx="12"/>
          </p:nvPr>
        </p:nvSpPr>
        <p:spPr/>
        <p:txBody>
          <a:bodyPr/>
          <a:lstStyle>
            <a:lvl1pPr>
              <a:defRPr/>
            </a:lvl1pPr>
          </a:lstStyle>
          <a:p>
            <a:fld id="{04BF51CF-E96F-44DE-B1C9-FD960D2BFA6F}" type="slidenum">
              <a:rPr lang="en-US" altLang="cs-CZ"/>
              <a:pPr/>
              <a:t>‹#›</a:t>
            </a:fld>
            <a:endParaRPr lang="en-US" altLang="cs-CZ"/>
          </a:p>
        </p:txBody>
      </p:sp>
    </p:spTree>
    <p:extLst>
      <p:ext uri="{BB962C8B-B14F-4D97-AF65-F5344CB8AC3E}">
        <p14:creationId xmlns:p14="http://schemas.microsoft.com/office/powerpoint/2010/main" val="1919485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lvl1pPr>
              <a:defRPr/>
            </a:lvl1pPr>
          </a:lstStyle>
          <a:p>
            <a:endParaRPr lang="en-US" altLang="cs-CZ"/>
          </a:p>
        </p:txBody>
      </p:sp>
      <p:sp>
        <p:nvSpPr>
          <p:cNvPr id="8" name="Zástupný symbol pro zápatí 7"/>
          <p:cNvSpPr>
            <a:spLocks noGrp="1"/>
          </p:cNvSpPr>
          <p:nvPr>
            <p:ph type="ftr" sz="quarter" idx="11"/>
          </p:nvPr>
        </p:nvSpPr>
        <p:spPr/>
        <p:txBody>
          <a:bodyPr/>
          <a:lstStyle>
            <a:lvl1pPr>
              <a:defRPr/>
            </a:lvl1pPr>
          </a:lstStyle>
          <a:p>
            <a:endParaRPr lang="en-US" altLang="cs-CZ"/>
          </a:p>
        </p:txBody>
      </p:sp>
      <p:sp>
        <p:nvSpPr>
          <p:cNvPr id="9" name="Zástupný symbol pro číslo snímku 8"/>
          <p:cNvSpPr>
            <a:spLocks noGrp="1"/>
          </p:cNvSpPr>
          <p:nvPr>
            <p:ph type="sldNum" sz="quarter" idx="12"/>
          </p:nvPr>
        </p:nvSpPr>
        <p:spPr/>
        <p:txBody>
          <a:bodyPr/>
          <a:lstStyle>
            <a:lvl1pPr>
              <a:defRPr/>
            </a:lvl1pPr>
          </a:lstStyle>
          <a:p>
            <a:fld id="{A2EBD273-5EFB-4D00-97EE-8F1CD7BCCF8D}" type="slidenum">
              <a:rPr lang="en-US" altLang="cs-CZ"/>
              <a:pPr/>
              <a:t>‹#›</a:t>
            </a:fld>
            <a:endParaRPr lang="en-US" altLang="cs-CZ"/>
          </a:p>
        </p:txBody>
      </p:sp>
    </p:spTree>
    <p:extLst>
      <p:ext uri="{BB962C8B-B14F-4D97-AF65-F5344CB8AC3E}">
        <p14:creationId xmlns:p14="http://schemas.microsoft.com/office/powerpoint/2010/main" val="2055913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lvl1pPr>
              <a:defRPr/>
            </a:lvl1pPr>
          </a:lstStyle>
          <a:p>
            <a:endParaRPr lang="en-US" altLang="cs-CZ"/>
          </a:p>
        </p:txBody>
      </p:sp>
      <p:sp>
        <p:nvSpPr>
          <p:cNvPr id="4" name="Zástupný symbol pro zápatí 3"/>
          <p:cNvSpPr>
            <a:spLocks noGrp="1"/>
          </p:cNvSpPr>
          <p:nvPr>
            <p:ph type="ftr" sz="quarter" idx="11"/>
          </p:nvPr>
        </p:nvSpPr>
        <p:spPr/>
        <p:txBody>
          <a:bodyPr/>
          <a:lstStyle>
            <a:lvl1pPr>
              <a:defRPr/>
            </a:lvl1pPr>
          </a:lstStyle>
          <a:p>
            <a:endParaRPr lang="en-US" altLang="cs-CZ"/>
          </a:p>
        </p:txBody>
      </p:sp>
      <p:sp>
        <p:nvSpPr>
          <p:cNvPr id="5" name="Zástupný symbol pro číslo snímku 4"/>
          <p:cNvSpPr>
            <a:spLocks noGrp="1"/>
          </p:cNvSpPr>
          <p:nvPr>
            <p:ph type="sldNum" sz="quarter" idx="12"/>
          </p:nvPr>
        </p:nvSpPr>
        <p:spPr/>
        <p:txBody>
          <a:bodyPr/>
          <a:lstStyle>
            <a:lvl1pPr>
              <a:defRPr/>
            </a:lvl1pPr>
          </a:lstStyle>
          <a:p>
            <a:fld id="{D1F07CBC-B2FD-4B3E-AF73-C28326D5BCC8}" type="slidenum">
              <a:rPr lang="en-US" altLang="cs-CZ"/>
              <a:pPr/>
              <a:t>‹#›</a:t>
            </a:fld>
            <a:endParaRPr lang="en-US" altLang="cs-CZ"/>
          </a:p>
        </p:txBody>
      </p:sp>
    </p:spTree>
    <p:extLst>
      <p:ext uri="{BB962C8B-B14F-4D97-AF65-F5344CB8AC3E}">
        <p14:creationId xmlns:p14="http://schemas.microsoft.com/office/powerpoint/2010/main" val="2837507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a:lvl1pPr>
          </a:lstStyle>
          <a:p>
            <a:endParaRPr lang="en-US" altLang="cs-CZ"/>
          </a:p>
        </p:txBody>
      </p:sp>
      <p:sp>
        <p:nvSpPr>
          <p:cNvPr id="3" name="Zástupný symbol pro zápatí 2"/>
          <p:cNvSpPr>
            <a:spLocks noGrp="1"/>
          </p:cNvSpPr>
          <p:nvPr>
            <p:ph type="ftr" sz="quarter" idx="11"/>
          </p:nvPr>
        </p:nvSpPr>
        <p:spPr/>
        <p:txBody>
          <a:bodyPr/>
          <a:lstStyle>
            <a:lvl1pPr>
              <a:defRPr/>
            </a:lvl1pPr>
          </a:lstStyle>
          <a:p>
            <a:endParaRPr lang="en-US" altLang="cs-CZ"/>
          </a:p>
        </p:txBody>
      </p:sp>
      <p:sp>
        <p:nvSpPr>
          <p:cNvPr id="4" name="Zástupný symbol pro číslo snímku 3"/>
          <p:cNvSpPr>
            <a:spLocks noGrp="1"/>
          </p:cNvSpPr>
          <p:nvPr>
            <p:ph type="sldNum" sz="quarter" idx="12"/>
          </p:nvPr>
        </p:nvSpPr>
        <p:spPr/>
        <p:txBody>
          <a:bodyPr/>
          <a:lstStyle>
            <a:lvl1pPr>
              <a:defRPr/>
            </a:lvl1pPr>
          </a:lstStyle>
          <a:p>
            <a:fld id="{B2703CCD-19D2-4C30-B2EA-ECDD37C51CE7}" type="slidenum">
              <a:rPr lang="en-US" altLang="cs-CZ"/>
              <a:pPr/>
              <a:t>‹#›</a:t>
            </a:fld>
            <a:endParaRPr lang="en-US" altLang="cs-CZ"/>
          </a:p>
        </p:txBody>
      </p:sp>
    </p:spTree>
    <p:extLst>
      <p:ext uri="{BB962C8B-B14F-4D97-AF65-F5344CB8AC3E}">
        <p14:creationId xmlns:p14="http://schemas.microsoft.com/office/powerpoint/2010/main" val="3104494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en-US" altLang="cs-CZ"/>
          </a:p>
        </p:txBody>
      </p:sp>
      <p:sp>
        <p:nvSpPr>
          <p:cNvPr id="6" name="Zástupný symbol pro zápatí 5"/>
          <p:cNvSpPr>
            <a:spLocks noGrp="1"/>
          </p:cNvSpPr>
          <p:nvPr>
            <p:ph type="ftr" sz="quarter" idx="11"/>
          </p:nvPr>
        </p:nvSpPr>
        <p:spPr/>
        <p:txBody>
          <a:bodyPr/>
          <a:lstStyle>
            <a:lvl1pPr>
              <a:defRPr/>
            </a:lvl1pPr>
          </a:lstStyle>
          <a:p>
            <a:endParaRPr lang="en-US" altLang="cs-CZ"/>
          </a:p>
        </p:txBody>
      </p:sp>
      <p:sp>
        <p:nvSpPr>
          <p:cNvPr id="7" name="Zástupný symbol pro číslo snímku 6"/>
          <p:cNvSpPr>
            <a:spLocks noGrp="1"/>
          </p:cNvSpPr>
          <p:nvPr>
            <p:ph type="sldNum" sz="quarter" idx="12"/>
          </p:nvPr>
        </p:nvSpPr>
        <p:spPr/>
        <p:txBody>
          <a:bodyPr/>
          <a:lstStyle>
            <a:lvl1pPr>
              <a:defRPr/>
            </a:lvl1pPr>
          </a:lstStyle>
          <a:p>
            <a:fld id="{9771E408-F128-4EFF-92EC-346D6C079084}" type="slidenum">
              <a:rPr lang="en-US" altLang="cs-CZ"/>
              <a:pPr/>
              <a:t>‹#›</a:t>
            </a:fld>
            <a:endParaRPr lang="en-US" altLang="cs-CZ"/>
          </a:p>
        </p:txBody>
      </p:sp>
    </p:spTree>
    <p:extLst>
      <p:ext uri="{BB962C8B-B14F-4D97-AF65-F5344CB8AC3E}">
        <p14:creationId xmlns:p14="http://schemas.microsoft.com/office/powerpoint/2010/main" val="35526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en-US" altLang="cs-CZ"/>
          </a:p>
        </p:txBody>
      </p:sp>
      <p:sp>
        <p:nvSpPr>
          <p:cNvPr id="6" name="Zástupný symbol pro zápatí 5"/>
          <p:cNvSpPr>
            <a:spLocks noGrp="1"/>
          </p:cNvSpPr>
          <p:nvPr>
            <p:ph type="ftr" sz="quarter" idx="11"/>
          </p:nvPr>
        </p:nvSpPr>
        <p:spPr/>
        <p:txBody>
          <a:bodyPr/>
          <a:lstStyle>
            <a:lvl1pPr>
              <a:defRPr/>
            </a:lvl1pPr>
          </a:lstStyle>
          <a:p>
            <a:endParaRPr lang="en-US" altLang="cs-CZ"/>
          </a:p>
        </p:txBody>
      </p:sp>
      <p:sp>
        <p:nvSpPr>
          <p:cNvPr id="7" name="Zástupný symbol pro číslo snímku 6"/>
          <p:cNvSpPr>
            <a:spLocks noGrp="1"/>
          </p:cNvSpPr>
          <p:nvPr>
            <p:ph type="sldNum" sz="quarter" idx="12"/>
          </p:nvPr>
        </p:nvSpPr>
        <p:spPr/>
        <p:txBody>
          <a:bodyPr/>
          <a:lstStyle>
            <a:lvl1pPr>
              <a:defRPr/>
            </a:lvl1pPr>
          </a:lstStyle>
          <a:p>
            <a:fld id="{B3461C82-3FF5-4874-9ACD-02AF7EF49624}" type="slidenum">
              <a:rPr lang="en-US" altLang="cs-CZ"/>
              <a:pPr/>
              <a:t>‹#›</a:t>
            </a:fld>
            <a:endParaRPr lang="en-US" altLang="cs-CZ"/>
          </a:p>
        </p:txBody>
      </p:sp>
    </p:spTree>
    <p:extLst>
      <p:ext uri="{BB962C8B-B14F-4D97-AF65-F5344CB8AC3E}">
        <p14:creationId xmlns:p14="http://schemas.microsoft.com/office/powerpoint/2010/main" val="30578145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ags" Target="../tags/tag5.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ags" Target="../tags/tag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title"/>
            <p:custDataLst>
              <p:tags r:id="rId13"/>
            </p:custDataLst>
          </p:nvPr>
        </p:nvSpPr>
        <p:spPr bwMode="auto">
          <a:xfrm>
            <a:off x="2703513" y="274638"/>
            <a:ext cx="6316662" cy="1143000"/>
          </a:xfrm>
          <a:prstGeom prst="rect">
            <a:avLst/>
          </a:prstGeom>
          <a:noFill/>
          <a:ln>
            <a:noFill/>
          </a:ln>
          <a:effectLst/>
          <a:extLst>
            <a:ext uri="{909E8E84-426E-40DD-AFC4-6F175D3DCCD1}">
              <a14:hiddenFill xmlns:a14="http://schemas.microsoft.com/office/drawing/2010/main">
                <a:solidFill>
                  <a:srgbClr val="7AA1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cs-CZ" altLang="cs-CZ" smtClean="0"/>
              <a:t>Kliknutím lze upravit styl.</a:t>
            </a:r>
            <a:endParaRPr lang="en-US" altLang="cs-CZ" smtClean="0"/>
          </a:p>
        </p:txBody>
      </p:sp>
      <p:sp>
        <p:nvSpPr>
          <p:cNvPr id="63491" name="Rectangle 3"/>
          <p:cNvSpPr>
            <a:spLocks noGrp="1" noChangeArrowheads="1"/>
          </p:cNvSpPr>
          <p:nvPr>
            <p:ph type="body" idx="1"/>
            <p:custDataLst>
              <p:tags r:id="rId14"/>
            </p:custDataLst>
          </p:nvPr>
        </p:nvSpPr>
        <p:spPr bwMode="auto">
          <a:xfrm>
            <a:off x="2693988" y="1600200"/>
            <a:ext cx="6326187" cy="4525963"/>
          </a:xfrm>
          <a:prstGeom prst="rect">
            <a:avLst/>
          </a:prstGeom>
          <a:noFill/>
          <a:ln>
            <a:noFill/>
          </a:ln>
          <a:effectLst/>
          <a:extLst>
            <a:ext uri="{909E8E84-426E-40DD-AFC4-6F175D3DCCD1}">
              <a14:hiddenFill xmlns:a14="http://schemas.microsoft.com/office/drawing/2010/main">
                <a:solidFill>
                  <a:srgbClr val="7AA1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smtClean="0"/>
              <a:t>Kliknutím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endParaRPr lang="en-US" altLang="cs-CZ" smtClean="0"/>
          </a:p>
        </p:txBody>
      </p:sp>
      <p:sp>
        <p:nvSpPr>
          <p:cNvPr id="6349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Times New Roman" panose="02020603050405020304" pitchFamily="18" charset="0"/>
              </a:defRPr>
            </a:lvl1pPr>
          </a:lstStyle>
          <a:p>
            <a:endParaRPr lang="en-US" altLang="cs-CZ"/>
          </a:p>
        </p:txBody>
      </p:sp>
      <p:sp>
        <p:nvSpPr>
          <p:cNvPr id="6349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Times New Roman" panose="02020603050405020304" pitchFamily="18" charset="0"/>
              </a:defRPr>
            </a:lvl1pPr>
          </a:lstStyle>
          <a:p>
            <a:endParaRPr lang="en-US" altLang="cs-CZ"/>
          </a:p>
        </p:txBody>
      </p:sp>
      <p:sp>
        <p:nvSpPr>
          <p:cNvPr id="6349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Times New Roman" panose="02020603050405020304" pitchFamily="18" charset="0"/>
              </a:defRPr>
            </a:lvl1pPr>
          </a:lstStyle>
          <a:p>
            <a:fld id="{55AAABB4-F383-45F1-9DE8-B060E748C4E5}" type="slidenum">
              <a:rPr lang="en-US" altLang="cs-CZ"/>
              <a:pPr/>
              <a:t>‹#›</a:t>
            </a:fld>
            <a:endParaRPr lang="en-US" altLang="cs-CZ"/>
          </a:p>
        </p:txBody>
      </p:sp>
    </p:spTree>
  </p:cSld>
  <p:clrMap bg1="lt1" tx1="dk1" bg2="lt2" tx2="dk2" accent1="accent1" accent2="accent2" accent3="accent3" accent4="accent4" accent5="accent5" accent6="accent6" hlink="hlink" folHlink="folHlink"/>
  <p:sldLayoutIdLst>
    <p:sldLayoutId id="2147483660"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rtl="0" eaLnBrk="1" fontAlgn="base" hangingPunct="1">
        <a:spcBef>
          <a:spcPct val="0"/>
        </a:spcBef>
        <a:spcAft>
          <a:spcPct val="0"/>
        </a:spcAft>
        <a:buClr>
          <a:schemeClr val="tx1"/>
        </a:buClr>
        <a:defRPr sz="3200" kern="1200">
          <a:solidFill>
            <a:schemeClr val="tx1"/>
          </a:solidFill>
          <a:latin typeface="+mj-lt"/>
          <a:ea typeface="+mj-ea"/>
          <a:cs typeface="+mj-cs"/>
        </a:defRPr>
      </a:lvl1pPr>
      <a:lvl2pPr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2pPr>
      <a:lvl3pPr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3pPr>
      <a:lvl4pPr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4pPr>
      <a:lvl5pPr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5pPr>
      <a:lvl6pPr marL="457200"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6pPr>
      <a:lvl7pPr marL="914400"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7pPr>
      <a:lvl8pPr marL="1371600"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8pPr>
      <a:lvl9pPr marL="1828800"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lr>
          <a:schemeClr val="tx1"/>
        </a:buClr>
        <a:buChar char="•"/>
        <a:defRPr sz="2400" kern="1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Char char="•"/>
        <a:defRPr sz="2400" kern="1200">
          <a:solidFill>
            <a:schemeClr val="tx1"/>
          </a:solidFill>
          <a:latin typeface="+mn-lt"/>
          <a:ea typeface="+mn-ea"/>
          <a:cs typeface="+mn-cs"/>
        </a:defRPr>
      </a:lvl2pPr>
      <a:lvl3pPr marL="1143000" indent="-228600" algn="l" rtl="0" eaLnBrk="1" fontAlgn="base" hangingPunct="1">
        <a:spcBef>
          <a:spcPct val="20000"/>
        </a:spcBef>
        <a:spcAft>
          <a:spcPct val="0"/>
        </a:spcAft>
        <a:buClr>
          <a:schemeClr val="tx1"/>
        </a:buClr>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lr>
          <a:schemeClr val="tx1"/>
        </a:buClr>
        <a:buChar char="•"/>
        <a:defRPr sz="2400" kern="1200">
          <a:solidFill>
            <a:schemeClr val="tx1"/>
          </a:solidFill>
          <a:latin typeface="+mn-lt"/>
          <a:ea typeface="+mn-ea"/>
          <a:cs typeface="+mn-cs"/>
        </a:defRPr>
      </a:lvl4pPr>
      <a:lvl5pPr marL="2057400" indent="-228600" algn="l" rtl="0" eaLnBrk="1" fontAlgn="base" hangingPunct="1">
        <a:spcBef>
          <a:spcPct val="20000"/>
        </a:spcBef>
        <a:spcAft>
          <a:spcPct val="0"/>
        </a:spcAft>
        <a:buClr>
          <a:schemeClr val="tx1"/>
        </a:buClr>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90114" name="Rectangle 2"/>
          <p:cNvSpPr>
            <a:spLocks noChangeArrowheads="1"/>
          </p:cNvSpPr>
          <p:nvPr/>
        </p:nvSpPr>
        <p:spPr bwMode="auto">
          <a:xfrm>
            <a:off x="136525" y="136525"/>
            <a:ext cx="8866188" cy="6581775"/>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90115" name="Rectangle 3"/>
          <p:cNvSpPr>
            <a:spLocks noGrp="1" noChangeArrowheads="1"/>
          </p:cNvSpPr>
          <p:nvPr>
            <p:ph type="title"/>
            <p:custDataLst>
              <p:tags r:id="rId13"/>
            </p:custDataLst>
          </p:nvPr>
        </p:nvSpPr>
        <p:spPr bwMode="auto">
          <a:xfrm>
            <a:off x="455613" y="274638"/>
            <a:ext cx="8226425" cy="1143000"/>
          </a:xfrm>
          <a:prstGeom prst="rect">
            <a:avLst/>
          </a:prstGeom>
          <a:noFill/>
          <a:ln>
            <a:noFill/>
          </a:ln>
          <a:effectLst/>
          <a:extLst>
            <a:ext uri="{909E8E84-426E-40DD-AFC4-6F175D3DCCD1}">
              <a14:hiddenFill xmlns:a14="http://schemas.microsoft.com/office/drawing/2010/main">
                <a:solidFill>
                  <a:srgbClr val="7AA1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cs-CZ" smtClean="0"/>
              <a:t>Click to edit Master title style</a:t>
            </a:r>
          </a:p>
        </p:txBody>
      </p:sp>
      <p:sp>
        <p:nvSpPr>
          <p:cNvPr id="90116" name="Rectangle 4"/>
          <p:cNvSpPr>
            <a:spLocks noGrp="1" noChangeArrowheads="1"/>
          </p:cNvSpPr>
          <p:nvPr>
            <p:ph type="body" idx="1"/>
            <p:custDataLst>
              <p:tags r:id="rId14"/>
            </p:custDataLst>
          </p:nvPr>
        </p:nvSpPr>
        <p:spPr bwMode="auto">
          <a:xfrm>
            <a:off x="455613" y="1600200"/>
            <a:ext cx="8226425" cy="4525963"/>
          </a:xfrm>
          <a:prstGeom prst="rect">
            <a:avLst/>
          </a:prstGeom>
          <a:noFill/>
          <a:ln>
            <a:noFill/>
          </a:ln>
          <a:effectLst/>
          <a:extLst>
            <a:ext uri="{909E8E84-426E-40DD-AFC4-6F175D3DCCD1}">
              <a14:hiddenFill xmlns:a14="http://schemas.microsoft.com/office/drawing/2010/main">
                <a:solidFill>
                  <a:srgbClr val="7AA1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cs-CZ" smtClean="0"/>
              <a:t>Click to edit Master text styles</a:t>
            </a:r>
          </a:p>
          <a:p>
            <a:pPr lvl="1"/>
            <a:r>
              <a:rPr lang="en-US" altLang="cs-CZ" smtClean="0"/>
              <a:t>Second level</a:t>
            </a:r>
          </a:p>
          <a:p>
            <a:pPr lvl="2"/>
            <a:r>
              <a:rPr lang="en-US" altLang="cs-CZ" smtClean="0"/>
              <a:t>Third level</a:t>
            </a:r>
          </a:p>
          <a:p>
            <a:pPr lvl="3"/>
            <a:r>
              <a:rPr lang="en-US" altLang="cs-CZ" smtClean="0"/>
              <a:t>Fourth level</a:t>
            </a:r>
          </a:p>
          <a:p>
            <a:pPr lvl="4"/>
            <a:r>
              <a:rPr lang="en-US" altLang="cs-CZ" smtClean="0"/>
              <a:t>Fifth level</a:t>
            </a:r>
          </a:p>
        </p:txBody>
      </p:sp>
      <p:sp>
        <p:nvSpPr>
          <p:cNvPr id="90117" name="Rectangle 5"/>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cs-CZ"/>
          </a:p>
        </p:txBody>
      </p:sp>
      <p:sp>
        <p:nvSpPr>
          <p:cNvPr id="90118" name="Rectangle 6"/>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cs-CZ"/>
          </a:p>
        </p:txBody>
      </p:sp>
      <p:sp>
        <p:nvSpPr>
          <p:cNvPr id="90119" name="Rectangle 7"/>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B1E04B5-ACE0-48FB-93A9-9F0A9772F5FE}" type="slidenum">
              <a:rPr lang="en-US" altLang="cs-CZ"/>
              <a:pPr/>
              <a:t>‹#›</a:t>
            </a:fld>
            <a:endParaRPr lang="en-US" altLang="cs-CZ"/>
          </a:p>
        </p:txBody>
      </p:sp>
    </p:spTree>
  </p:cSld>
  <p:clrMap bg1="lt1" tx1="dk1" bg2="lt2" tx2="dk2" accent1="accent1" accent2="accent2" accent3="accent3" accent4="accent4" accent5="accent5" accent6="accent6" hlink="hlink" folHlink="folHlink"/>
  <p:sldLayoutIdLst>
    <p:sldLayoutId id="214748366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l" rtl="0" fontAlgn="base">
        <a:spcBef>
          <a:spcPct val="0"/>
        </a:spcBef>
        <a:spcAft>
          <a:spcPct val="0"/>
        </a:spcAft>
        <a:buClr>
          <a:schemeClr val="tx1"/>
        </a:buClr>
        <a:defRPr sz="3200" kern="1200">
          <a:solidFill>
            <a:schemeClr val="tx1"/>
          </a:solidFill>
          <a:latin typeface="+mj-lt"/>
          <a:ea typeface="+mj-ea"/>
          <a:cs typeface="+mj-cs"/>
        </a:defRPr>
      </a:lvl1pPr>
      <a:lvl2pPr algn="l" rtl="0" fontAlgn="base">
        <a:spcBef>
          <a:spcPct val="0"/>
        </a:spcBef>
        <a:spcAft>
          <a:spcPct val="0"/>
        </a:spcAft>
        <a:buClr>
          <a:schemeClr val="tx1"/>
        </a:buClr>
        <a:defRPr sz="3200">
          <a:solidFill>
            <a:schemeClr val="tx1"/>
          </a:solidFill>
          <a:latin typeface="Arial" panose="020B0604020202020204" pitchFamily="34" charset="0"/>
        </a:defRPr>
      </a:lvl2pPr>
      <a:lvl3pPr algn="l" rtl="0" fontAlgn="base">
        <a:spcBef>
          <a:spcPct val="0"/>
        </a:spcBef>
        <a:spcAft>
          <a:spcPct val="0"/>
        </a:spcAft>
        <a:buClr>
          <a:schemeClr val="tx1"/>
        </a:buClr>
        <a:defRPr sz="3200">
          <a:solidFill>
            <a:schemeClr val="tx1"/>
          </a:solidFill>
          <a:latin typeface="Arial" panose="020B0604020202020204" pitchFamily="34" charset="0"/>
        </a:defRPr>
      </a:lvl3pPr>
      <a:lvl4pPr algn="l" rtl="0" fontAlgn="base">
        <a:spcBef>
          <a:spcPct val="0"/>
        </a:spcBef>
        <a:spcAft>
          <a:spcPct val="0"/>
        </a:spcAft>
        <a:buClr>
          <a:schemeClr val="tx1"/>
        </a:buClr>
        <a:defRPr sz="3200">
          <a:solidFill>
            <a:schemeClr val="tx1"/>
          </a:solidFill>
          <a:latin typeface="Arial" panose="020B0604020202020204" pitchFamily="34" charset="0"/>
        </a:defRPr>
      </a:lvl4pPr>
      <a:lvl5pPr algn="l" rtl="0" fontAlgn="base">
        <a:spcBef>
          <a:spcPct val="0"/>
        </a:spcBef>
        <a:spcAft>
          <a:spcPct val="0"/>
        </a:spcAft>
        <a:buClr>
          <a:schemeClr val="tx1"/>
        </a:buClr>
        <a:defRPr sz="3200">
          <a:solidFill>
            <a:schemeClr val="tx1"/>
          </a:solidFill>
          <a:latin typeface="Arial" panose="020B0604020202020204" pitchFamily="34" charset="0"/>
        </a:defRPr>
      </a:lvl5pPr>
      <a:lvl6pPr marL="457200" algn="l" rtl="0" fontAlgn="base">
        <a:spcBef>
          <a:spcPct val="0"/>
        </a:spcBef>
        <a:spcAft>
          <a:spcPct val="0"/>
        </a:spcAft>
        <a:buClr>
          <a:schemeClr val="tx1"/>
        </a:buClr>
        <a:defRPr sz="3200">
          <a:solidFill>
            <a:schemeClr val="tx1"/>
          </a:solidFill>
          <a:latin typeface="Arial" panose="020B0604020202020204" pitchFamily="34" charset="0"/>
        </a:defRPr>
      </a:lvl6pPr>
      <a:lvl7pPr marL="914400" algn="l" rtl="0" fontAlgn="base">
        <a:spcBef>
          <a:spcPct val="0"/>
        </a:spcBef>
        <a:spcAft>
          <a:spcPct val="0"/>
        </a:spcAft>
        <a:buClr>
          <a:schemeClr val="tx1"/>
        </a:buClr>
        <a:defRPr sz="3200">
          <a:solidFill>
            <a:schemeClr val="tx1"/>
          </a:solidFill>
          <a:latin typeface="Arial" panose="020B0604020202020204" pitchFamily="34" charset="0"/>
        </a:defRPr>
      </a:lvl7pPr>
      <a:lvl8pPr marL="1371600" algn="l" rtl="0" fontAlgn="base">
        <a:spcBef>
          <a:spcPct val="0"/>
        </a:spcBef>
        <a:spcAft>
          <a:spcPct val="0"/>
        </a:spcAft>
        <a:buClr>
          <a:schemeClr val="tx1"/>
        </a:buClr>
        <a:defRPr sz="3200">
          <a:solidFill>
            <a:schemeClr val="tx1"/>
          </a:solidFill>
          <a:latin typeface="Arial" panose="020B0604020202020204" pitchFamily="34" charset="0"/>
        </a:defRPr>
      </a:lvl8pPr>
      <a:lvl9pPr marL="1828800" algn="l" rtl="0" fontAlgn="base">
        <a:spcBef>
          <a:spcPct val="0"/>
        </a:spcBef>
        <a:spcAft>
          <a:spcPct val="0"/>
        </a:spcAft>
        <a:buClr>
          <a:schemeClr val="tx1"/>
        </a:buClr>
        <a:defRPr sz="3200">
          <a:solidFill>
            <a:schemeClr val="tx1"/>
          </a:solidFill>
          <a:latin typeface="Arial" panose="020B0604020202020204" pitchFamily="34" charset="0"/>
        </a:defRPr>
      </a:lvl9pPr>
    </p:titleStyle>
    <p:bodyStyle>
      <a:lvl1pPr marL="342900" indent="-342900" algn="l" rtl="0" fontAlgn="base">
        <a:spcBef>
          <a:spcPct val="20000"/>
        </a:spcBef>
        <a:spcAft>
          <a:spcPct val="0"/>
        </a:spcAft>
        <a:buClr>
          <a:schemeClr val="tx1"/>
        </a:buClr>
        <a:buChar char="•"/>
        <a:defRPr sz="2400" kern="1200">
          <a:solidFill>
            <a:schemeClr val="tx1"/>
          </a:solidFill>
          <a:latin typeface="+mn-lt"/>
          <a:ea typeface="+mn-ea"/>
          <a:cs typeface="+mn-cs"/>
        </a:defRPr>
      </a:lvl1pPr>
      <a:lvl2pPr marL="742950" indent="-285750" algn="l" rtl="0" fontAlgn="base">
        <a:spcBef>
          <a:spcPct val="20000"/>
        </a:spcBef>
        <a:spcAft>
          <a:spcPct val="0"/>
        </a:spcAft>
        <a:buClr>
          <a:schemeClr val="tx1"/>
        </a:buClr>
        <a:buChar char="•"/>
        <a:defRPr sz="2400" kern="1200">
          <a:solidFill>
            <a:schemeClr val="tx1"/>
          </a:solidFill>
          <a:latin typeface="+mn-lt"/>
          <a:ea typeface="+mn-ea"/>
          <a:cs typeface="+mn-cs"/>
        </a:defRPr>
      </a:lvl2pPr>
      <a:lvl3pPr marL="1143000" indent="-228600" algn="l" rtl="0" fontAlgn="base">
        <a:spcBef>
          <a:spcPct val="20000"/>
        </a:spcBef>
        <a:spcAft>
          <a:spcPct val="0"/>
        </a:spcAft>
        <a:buClr>
          <a:schemeClr val="tx1"/>
        </a:buClr>
        <a:buChar char="•"/>
        <a:defRPr sz="2400" kern="1200">
          <a:solidFill>
            <a:schemeClr val="tx1"/>
          </a:solidFill>
          <a:latin typeface="+mn-lt"/>
          <a:ea typeface="+mn-ea"/>
          <a:cs typeface="+mn-cs"/>
        </a:defRPr>
      </a:lvl3pPr>
      <a:lvl4pPr marL="1600200" indent="-228600" algn="l" rtl="0" fontAlgn="base">
        <a:spcBef>
          <a:spcPct val="20000"/>
        </a:spcBef>
        <a:spcAft>
          <a:spcPct val="0"/>
        </a:spcAft>
        <a:buClr>
          <a:schemeClr val="tx1"/>
        </a:buClr>
        <a:buChar char="•"/>
        <a:defRPr sz="2400" kern="1200">
          <a:solidFill>
            <a:schemeClr val="tx1"/>
          </a:solidFill>
          <a:latin typeface="+mn-lt"/>
          <a:ea typeface="+mn-ea"/>
          <a:cs typeface="+mn-cs"/>
        </a:defRPr>
      </a:lvl4pPr>
      <a:lvl5pPr marL="2057400" indent="-228600" algn="l" rtl="0" fontAlgn="base">
        <a:spcBef>
          <a:spcPct val="20000"/>
        </a:spcBef>
        <a:spcAft>
          <a:spcPct val="0"/>
        </a:spcAft>
        <a:buClr>
          <a:schemeClr val="tx1"/>
        </a:buClr>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svg6Q1rnFho" TargetMode="External"/><Relationship Id="rId2" Type="http://schemas.openxmlformats.org/officeDocument/2006/relationships/hyperlink" Target="http://www.defenseability.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oUZ4-2uXvro"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sdfworld.or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ctrTitle"/>
          </p:nvPr>
        </p:nvSpPr>
        <p:spPr>
          <a:xfrm>
            <a:off x="1259632" y="1484785"/>
            <a:ext cx="6242893" cy="2115666"/>
          </a:xfrm>
        </p:spPr>
        <p:txBody>
          <a:bodyPr/>
          <a:lstStyle/>
          <a:p>
            <a:r>
              <a:rPr lang="en-US" b="1" i="1" dirty="0"/>
              <a:t>Different approach analysis of self–</a:t>
            </a:r>
            <a:r>
              <a:rPr lang="en-US" b="1" i="1" dirty="0" err="1"/>
              <a:t>defence</a:t>
            </a:r>
            <a:r>
              <a:rPr lang="en-US" b="1" i="1" dirty="0"/>
              <a:t> for people with physical disability</a:t>
            </a:r>
            <a:r>
              <a:rPr lang="cs-CZ" dirty="0"/>
              <a:t/>
            </a:r>
            <a:br>
              <a:rPr lang="cs-CZ" dirty="0"/>
            </a:br>
            <a:endParaRPr lang="en-US" altLang="cs-CZ" dirty="0"/>
          </a:p>
        </p:txBody>
      </p:sp>
      <p:sp>
        <p:nvSpPr>
          <p:cNvPr id="200707" name="Rectangle 3"/>
          <p:cNvSpPr>
            <a:spLocks noGrp="1" noChangeArrowheads="1"/>
          </p:cNvSpPr>
          <p:nvPr>
            <p:ph type="subTitle" idx="1"/>
          </p:nvPr>
        </p:nvSpPr>
        <p:spPr>
          <a:xfrm>
            <a:off x="2483768" y="3861048"/>
            <a:ext cx="6118547" cy="2855168"/>
          </a:xfrm>
        </p:spPr>
        <p:txBody>
          <a:bodyPr/>
          <a:lstStyle/>
          <a:p>
            <a:r>
              <a:rPr lang="en-US" dirty="0"/>
              <a:t>Jitka </a:t>
            </a:r>
            <a:r>
              <a:rPr lang="en-US" dirty="0" smtClean="0"/>
              <a:t>Čihounková, </a:t>
            </a:r>
            <a:r>
              <a:rPr lang="en-US" dirty="0"/>
              <a:t>Alena </a:t>
            </a:r>
            <a:r>
              <a:rPr lang="en-US" dirty="0" smtClean="0"/>
              <a:t>Skotáková, </a:t>
            </a:r>
            <a:r>
              <a:rPr lang="en-US" dirty="0"/>
              <a:t>Martin </a:t>
            </a:r>
            <a:r>
              <a:rPr lang="en-US" dirty="0" smtClean="0"/>
              <a:t>Bugala, </a:t>
            </a:r>
            <a:r>
              <a:rPr lang="en-US" dirty="0"/>
              <a:t>Jan </a:t>
            </a:r>
            <a:r>
              <a:rPr lang="en-US" dirty="0" smtClean="0"/>
              <a:t>Šenkýř</a:t>
            </a:r>
            <a:endParaRPr lang="cs-CZ" dirty="0"/>
          </a:p>
          <a:p>
            <a:endParaRPr lang="cs-CZ" dirty="0" smtClean="0"/>
          </a:p>
          <a:p>
            <a:r>
              <a:rPr lang="en-US" dirty="0" smtClean="0"/>
              <a:t>Faculty </a:t>
            </a:r>
            <a:r>
              <a:rPr lang="en-US" dirty="0"/>
              <a:t>of Sport Studies, Masaryk University, the Czech Republic</a:t>
            </a:r>
            <a:endParaRPr lang="cs-CZ" dirty="0"/>
          </a:p>
          <a:p>
            <a:endParaRPr lang="en-US" alt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4244751" cy="1210146"/>
          </a:xfrm>
        </p:spPr>
        <p:txBody>
          <a:bodyPr/>
          <a:lstStyle/>
          <a:p>
            <a:r>
              <a:rPr lang="en-US" dirty="0"/>
              <a:t>The Czech Republic</a:t>
            </a:r>
            <a:r>
              <a:rPr lang="cs-CZ" dirty="0"/>
              <a:t/>
            </a:r>
            <a:br>
              <a:rPr lang="cs-CZ" dirty="0"/>
            </a:br>
            <a:endParaRPr lang="cs-CZ" dirty="0"/>
          </a:p>
        </p:txBody>
      </p:sp>
      <p:sp>
        <p:nvSpPr>
          <p:cNvPr id="3" name="Zástupný symbol pro obsah 2"/>
          <p:cNvSpPr>
            <a:spLocks noGrp="1"/>
          </p:cNvSpPr>
          <p:nvPr>
            <p:ph idx="1"/>
          </p:nvPr>
        </p:nvSpPr>
        <p:spPr>
          <a:xfrm>
            <a:off x="2051720" y="836712"/>
            <a:ext cx="6968455" cy="5289451"/>
          </a:xfrm>
        </p:spPr>
        <p:txBody>
          <a:bodyPr/>
          <a:lstStyle/>
          <a:p>
            <a:r>
              <a:rPr lang="en-US" dirty="0" smtClean="0"/>
              <a:t>a </a:t>
            </a:r>
            <a:r>
              <a:rPr lang="en-US" dirty="0"/>
              <a:t>need to create a concept of </a:t>
            </a:r>
            <a:r>
              <a:rPr lang="en-US" dirty="0" err="1"/>
              <a:t>self-defence</a:t>
            </a:r>
            <a:r>
              <a:rPr lang="en-US" dirty="0"/>
              <a:t> for people with physical disabilities </a:t>
            </a:r>
            <a:endParaRPr lang="cs-CZ" dirty="0" smtClean="0"/>
          </a:p>
          <a:p>
            <a:r>
              <a:rPr lang="en-US" dirty="0" smtClean="0"/>
              <a:t>No </a:t>
            </a:r>
            <a:r>
              <a:rPr lang="en-US" dirty="0"/>
              <a:t>association offers regular courses for disabled people</a:t>
            </a:r>
            <a:r>
              <a:rPr lang="en-US" dirty="0" smtClean="0"/>
              <a:t>.</a:t>
            </a:r>
            <a:endParaRPr lang="cs-CZ" dirty="0" smtClean="0"/>
          </a:p>
          <a:p>
            <a:r>
              <a:rPr lang="en-US" dirty="0" smtClean="0"/>
              <a:t>in </a:t>
            </a:r>
            <a:r>
              <a:rPr lang="en-US" dirty="0"/>
              <a:t>2014 in Brno, where Self </a:t>
            </a:r>
            <a:r>
              <a:rPr lang="en-US" dirty="0" err="1"/>
              <a:t>Defence</a:t>
            </a:r>
            <a:r>
              <a:rPr lang="en-US" dirty="0"/>
              <a:t> Brno club held a four hour seminar for people on mechanical wheelchair. Marian </a:t>
            </a:r>
            <a:r>
              <a:rPr lang="en-US" dirty="0" err="1"/>
              <a:t>Komrska</a:t>
            </a:r>
            <a:r>
              <a:rPr lang="en-US" dirty="0"/>
              <a:t>, the head instructor of the course had been using a wheelchair for 3 month to find out what kind of problems people with physical disability could face. </a:t>
            </a:r>
            <a:endParaRPr lang="cs-CZ" dirty="0" smtClean="0"/>
          </a:p>
          <a:p>
            <a:r>
              <a:rPr lang="en-US" dirty="0" smtClean="0"/>
              <a:t>During </a:t>
            </a:r>
            <a:r>
              <a:rPr lang="en-US" dirty="0"/>
              <a:t>creation of </a:t>
            </a:r>
            <a:r>
              <a:rPr lang="en-US" dirty="0" err="1"/>
              <a:t>self-defence</a:t>
            </a:r>
            <a:r>
              <a:rPr lang="en-US" dirty="0"/>
              <a:t> concept we draw on </a:t>
            </a:r>
            <a:r>
              <a:rPr lang="cs-CZ" dirty="0"/>
              <a:t>Wagner </a:t>
            </a:r>
            <a:r>
              <a:rPr lang="cs-CZ" dirty="0" smtClean="0"/>
              <a:t>and Cooper </a:t>
            </a:r>
            <a:r>
              <a:rPr lang="cs-CZ" dirty="0" err="1"/>
              <a:t>with</a:t>
            </a:r>
            <a:r>
              <a:rPr lang="cs-CZ" dirty="0"/>
              <a:t> </a:t>
            </a:r>
            <a:r>
              <a:rPr lang="cs-CZ" dirty="0" err="1"/>
              <a:t>baring</a:t>
            </a:r>
            <a:r>
              <a:rPr lang="cs-CZ" dirty="0"/>
              <a:t> in mind </a:t>
            </a:r>
            <a:r>
              <a:rPr lang="cs-CZ" dirty="0" err="1"/>
              <a:t>specific</a:t>
            </a:r>
            <a:r>
              <a:rPr lang="cs-CZ" dirty="0"/>
              <a:t> </a:t>
            </a:r>
            <a:r>
              <a:rPr lang="cs-CZ" dirty="0" err="1"/>
              <a:t>needs</a:t>
            </a:r>
            <a:r>
              <a:rPr lang="cs-CZ" dirty="0"/>
              <a:t> and </a:t>
            </a:r>
            <a:r>
              <a:rPr lang="cs-CZ" dirty="0" err="1"/>
              <a:t>limitations</a:t>
            </a:r>
            <a:r>
              <a:rPr lang="cs-CZ" dirty="0"/>
              <a:t> </a:t>
            </a:r>
            <a:r>
              <a:rPr lang="cs-CZ" dirty="0" err="1"/>
              <a:t>of</a:t>
            </a:r>
            <a:r>
              <a:rPr lang="cs-CZ" dirty="0"/>
              <a:t> </a:t>
            </a:r>
            <a:r>
              <a:rPr lang="cs-CZ" dirty="0" err="1"/>
              <a:t>people</a:t>
            </a:r>
            <a:r>
              <a:rPr lang="cs-CZ" dirty="0"/>
              <a:t> </a:t>
            </a:r>
            <a:r>
              <a:rPr lang="cs-CZ" dirty="0" err="1"/>
              <a:t>with</a:t>
            </a:r>
            <a:r>
              <a:rPr lang="cs-CZ" dirty="0"/>
              <a:t> </a:t>
            </a:r>
            <a:r>
              <a:rPr lang="cs-CZ" dirty="0" err="1"/>
              <a:t>physical</a:t>
            </a:r>
            <a:r>
              <a:rPr lang="cs-CZ" dirty="0"/>
              <a:t> disability</a:t>
            </a:r>
          </a:p>
        </p:txBody>
      </p:sp>
    </p:spTree>
    <p:extLst>
      <p:ext uri="{BB962C8B-B14F-4D97-AF65-F5344CB8AC3E}">
        <p14:creationId xmlns:p14="http://schemas.microsoft.com/office/powerpoint/2010/main" val="33403008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3568" y="188640"/>
            <a:ext cx="6316662" cy="850106"/>
          </a:xfrm>
        </p:spPr>
        <p:txBody>
          <a:bodyPr/>
          <a:lstStyle/>
          <a:p>
            <a:r>
              <a:rPr lang="cs-CZ" dirty="0" err="1" smtClean="0"/>
              <a:t>Conclusions</a:t>
            </a:r>
            <a:endParaRPr lang="cs-CZ" dirty="0"/>
          </a:p>
        </p:txBody>
      </p:sp>
      <p:sp>
        <p:nvSpPr>
          <p:cNvPr id="3" name="Zástupný symbol pro obsah 2"/>
          <p:cNvSpPr>
            <a:spLocks noGrp="1"/>
          </p:cNvSpPr>
          <p:nvPr>
            <p:ph idx="1"/>
          </p:nvPr>
        </p:nvSpPr>
        <p:spPr>
          <a:xfrm>
            <a:off x="2483768" y="1412776"/>
            <a:ext cx="6336704" cy="5040560"/>
          </a:xfrm>
        </p:spPr>
        <p:txBody>
          <a:bodyPr/>
          <a:lstStyle/>
          <a:p>
            <a:r>
              <a:rPr lang="en-US" dirty="0"/>
              <a:t>The </a:t>
            </a:r>
            <a:r>
              <a:rPr lang="en-US" dirty="0" err="1"/>
              <a:t>self-defence</a:t>
            </a:r>
            <a:r>
              <a:rPr lang="en-US" dirty="0"/>
              <a:t> concept for physically disabled people should meet their requirements, which can be formulated by disabled people only. </a:t>
            </a:r>
            <a:endParaRPr lang="cs-CZ" dirty="0"/>
          </a:p>
          <a:p>
            <a:r>
              <a:rPr lang="en-US" dirty="0"/>
              <a:t>General research of disabled people´s security threats should be done for the first proposal of the concept. Then the same should be done for every group of participants before each course. </a:t>
            </a:r>
            <a:endParaRPr lang="cs-CZ" dirty="0"/>
          </a:p>
          <a:p>
            <a:r>
              <a:rPr lang="en-US" dirty="0"/>
              <a:t>Each individual participant needs specific approach with accord to the type of their disability. Only this way leads to making use of the full extent of their capacity.</a:t>
            </a:r>
            <a:endParaRPr lang="cs-CZ" dirty="0"/>
          </a:p>
          <a:p>
            <a:endParaRPr lang="cs-CZ" dirty="0"/>
          </a:p>
        </p:txBody>
      </p:sp>
    </p:spTree>
    <p:extLst>
      <p:ext uri="{BB962C8B-B14F-4D97-AF65-F5344CB8AC3E}">
        <p14:creationId xmlns:p14="http://schemas.microsoft.com/office/powerpoint/2010/main" val="29462951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ChangeArrowheads="1"/>
          </p:cNvSpPr>
          <p:nvPr>
            <p:ph type="title"/>
          </p:nvPr>
        </p:nvSpPr>
        <p:spPr>
          <a:xfrm>
            <a:off x="899592" y="188640"/>
            <a:ext cx="6316662" cy="994122"/>
          </a:xfrm>
        </p:spPr>
        <p:txBody>
          <a:bodyPr/>
          <a:lstStyle/>
          <a:p>
            <a:r>
              <a:rPr lang="cs-CZ" dirty="0" err="1" smtClean="0"/>
              <a:t>Conclusions</a:t>
            </a:r>
            <a:endParaRPr lang="en-US" altLang="cs-CZ" dirty="0"/>
          </a:p>
        </p:txBody>
      </p:sp>
      <p:sp>
        <p:nvSpPr>
          <p:cNvPr id="2" name="Zástupný symbol pro obsah 1"/>
          <p:cNvSpPr>
            <a:spLocks noGrp="1"/>
          </p:cNvSpPr>
          <p:nvPr>
            <p:ph idx="1"/>
          </p:nvPr>
        </p:nvSpPr>
        <p:spPr>
          <a:xfrm>
            <a:off x="2339752" y="1484784"/>
            <a:ext cx="6326187" cy="4525963"/>
          </a:xfrm>
        </p:spPr>
        <p:txBody>
          <a:bodyPr/>
          <a:lstStyle/>
          <a:p>
            <a:r>
              <a:rPr lang="en-US" dirty="0"/>
              <a:t>The course should include every aspect of </a:t>
            </a:r>
            <a:r>
              <a:rPr lang="en-US" dirty="0" err="1"/>
              <a:t>self-defence</a:t>
            </a:r>
            <a:r>
              <a:rPr lang="en-US" dirty="0"/>
              <a:t>: physical, mental, tactical preparation for conflict solution such as prevention and communication strategies, physical </a:t>
            </a:r>
            <a:r>
              <a:rPr lang="en-US" dirty="0" err="1"/>
              <a:t>defence</a:t>
            </a:r>
            <a:r>
              <a:rPr lang="en-US" dirty="0"/>
              <a:t> and </a:t>
            </a:r>
            <a:r>
              <a:rPr lang="en-US" b="1" dirty="0" err="1"/>
              <a:t>postconflict</a:t>
            </a:r>
            <a:r>
              <a:rPr lang="en-US" b="1" dirty="0"/>
              <a:t> acting</a:t>
            </a:r>
            <a:r>
              <a:rPr lang="cs-CZ" dirty="0"/>
              <a:t>.</a:t>
            </a:r>
          </a:p>
          <a:p>
            <a:r>
              <a:rPr lang="en-US" dirty="0"/>
              <a:t>Because of movement limits the </a:t>
            </a:r>
            <a:r>
              <a:rPr lang="en-US" dirty="0" err="1"/>
              <a:t>defence</a:t>
            </a:r>
            <a:r>
              <a:rPr lang="en-US" dirty="0"/>
              <a:t> strategy should focused on the pre-conflict phase, prevention and communication, as well as on asking for help and using security aids such as personal alarm or </a:t>
            </a:r>
            <a:r>
              <a:rPr lang="en-US" dirty="0" err="1"/>
              <a:t>lacrimatory</a:t>
            </a:r>
            <a:r>
              <a:rPr lang="en-US" dirty="0"/>
              <a:t> spray.</a:t>
            </a:r>
            <a:endParaRPr lang="cs-CZ" dirty="0"/>
          </a:p>
          <a:p>
            <a:r>
              <a:rPr lang="en-US" dirty="0"/>
              <a:t>a necessity of barrier-free entrance</a:t>
            </a:r>
            <a:endParaRPr lang="cs-CZ" dirty="0"/>
          </a:p>
          <a:p>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835696" y="2130425"/>
            <a:ext cx="6264696" cy="1470025"/>
          </a:xfrm>
        </p:spPr>
        <p:txBody>
          <a:bodyPr/>
          <a:lstStyle/>
          <a:p>
            <a:r>
              <a:rPr lang="cs-CZ" dirty="0" err="1" smtClean="0"/>
              <a:t>Thank</a:t>
            </a:r>
            <a:r>
              <a:rPr lang="cs-CZ" dirty="0" smtClean="0"/>
              <a:t> </a:t>
            </a:r>
            <a:r>
              <a:rPr lang="cs-CZ" dirty="0" err="1" smtClean="0"/>
              <a:t>you</a:t>
            </a:r>
            <a:r>
              <a:rPr lang="cs-CZ" dirty="0" smtClean="0"/>
              <a:t> </a:t>
            </a:r>
            <a:r>
              <a:rPr lang="cs-CZ" dirty="0" err="1" smtClean="0"/>
              <a:t>for</a:t>
            </a:r>
            <a:r>
              <a:rPr lang="cs-CZ" dirty="0" smtClean="0"/>
              <a:t> </a:t>
            </a:r>
            <a:r>
              <a:rPr lang="cs-CZ" dirty="0" err="1" smtClean="0"/>
              <a:t>your</a:t>
            </a:r>
            <a:r>
              <a:rPr lang="cs-CZ" dirty="0" smtClean="0"/>
              <a:t> </a:t>
            </a:r>
            <a:r>
              <a:rPr lang="cs-CZ" dirty="0" err="1" smtClean="0"/>
              <a:t>kind</a:t>
            </a:r>
            <a:r>
              <a:rPr lang="cs-CZ" dirty="0" smtClean="0"/>
              <a:t> </a:t>
            </a:r>
            <a:r>
              <a:rPr lang="cs-CZ" dirty="0" err="1" smtClean="0"/>
              <a:t>attantion</a:t>
            </a:r>
            <a:r>
              <a:rPr lang="cs-CZ" dirty="0" smtClean="0"/>
              <a:t>.</a:t>
            </a:r>
            <a:endParaRPr lang="cs-CZ" dirty="0"/>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2399134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p:cNvSpPr txBox="1"/>
          <p:nvPr/>
        </p:nvSpPr>
        <p:spPr>
          <a:xfrm>
            <a:off x="323528" y="260648"/>
            <a:ext cx="8496944" cy="6740307"/>
          </a:xfrm>
          <a:prstGeom prst="rect">
            <a:avLst/>
          </a:prstGeom>
          <a:noFill/>
        </p:spPr>
        <p:txBody>
          <a:bodyPr wrap="square" rtlCol="0">
            <a:spAutoFit/>
          </a:bodyPr>
          <a:lstStyle/>
          <a:p>
            <a:r>
              <a:rPr lang="cs-CZ" b="1" dirty="0" smtClean="0"/>
              <a:t>Kane</a:t>
            </a:r>
            <a:r>
              <a:rPr lang="cs-CZ" dirty="0" smtClean="0"/>
              <a:t> </a:t>
            </a:r>
            <a:r>
              <a:rPr lang="cs-CZ" dirty="0"/>
              <a:t>J. </a:t>
            </a:r>
            <a:r>
              <a:rPr lang="cs-CZ" dirty="0" err="1"/>
              <a:t>Violence</a:t>
            </a:r>
            <a:r>
              <a:rPr lang="cs-CZ" dirty="0"/>
              <a:t> and disability [Internet]. </a:t>
            </a:r>
            <a:r>
              <a:rPr lang="cs-CZ" dirty="0" err="1"/>
              <a:t>Luxembourg</a:t>
            </a:r>
            <a:r>
              <a:rPr lang="cs-CZ" dirty="0"/>
              <a:t>: EUR-OP; 2008. 28 p. </a:t>
            </a:r>
            <a:r>
              <a:rPr lang="cs-CZ" dirty="0" err="1"/>
              <a:t>Available</a:t>
            </a:r>
            <a:r>
              <a:rPr lang="cs-CZ" dirty="0"/>
              <a:t> </a:t>
            </a:r>
            <a:r>
              <a:rPr lang="cs-CZ" dirty="0" err="1"/>
              <a:t>from</a:t>
            </a:r>
            <a:r>
              <a:rPr lang="cs-CZ" dirty="0"/>
              <a:t>: http://www.kaneinternational.com.au/assets/daphne6_violence-and-disabiity_english_1.pdf</a:t>
            </a:r>
          </a:p>
          <a:p>
            <a:r>
              <a:rPr lang="cs-CZ" b="1" dirty="0" smtClean="0"/>
              <a:t>Brown </a:t>
            </a:r>
            <a:r>
              <a:rPr lang="cs-CZ" dirty="0"/>
              <a:t>B. </a:t>
            </a:r>
            <a:r>
              <a:rPr lang="cs-CZ" dirty="0" err="1"/>
              <a:t>Daring</a:t>
            </a:r>
            <a:r>
              <a:rPr lang="cs-CZ" dirty="0"/>
              <a:t> </a:t>
            </a:r>
            <a:r>
              <a:rPr lang="cs-CZ" dirty="0" err="1"/>
              <a:t>greatly</a:t>
            </a:r>
            <a:r>
              <a:rPr lang="cs-CZ" dirty="0"/>
              <a:t>: </a:t>
            </a:r>
            <a:r>
              <a:rPr lang="cs-CZ" dirty="0" err="1"/>
              <a:t>how</a:t>
            </a:r>
            <a:r>
              <a:rPr lang="cs-CZ" dirty="0"/>
              <a:t> </a:t>
            </a:r>
            <a:r>
              <a:rPr lang="cs-CZ" dirty="0" err="1"/>
              <a:t>the</a:t>
            </a:r>
            <a:r>
              <a:rPr lang="cs-CZ" dirty="0"/>
              <a:t> </a:t>
            </a:r>
            <a:r>
              <a:rPr lang="cs-CZ" dirty="0" err="1"/>
              <a:t>courage</a:t>
            </a:r>
            <a:r>
              <a:rPr lang="cs-CZ" dirty="0"/>
              <a:t> to </a:t>
            </a:r>
            <a:r>
              <a:rPr lang="cs-CZ" dirty="0" err="1"/>
              <a:t>be</a:t>
            </a:r>
            <a:r>
              <a:rPr lang="cs-CZ" dirty="0"/>
              <a:t> </a:t>
            </a:r>
            <a:r>
              <a:rPr lang="cs-CZ" dirty="0" err="1"/>
              <a:t>vulnerable</a:t>
            </a:r>
            <a:r>
              <a:rPr lang="cs-CZ" dirty="0"/>
              <a:t> </a:t>
            </a:r>
            <a:r>
              <a:rPr lang="cs-CZ" dirty="0" err="1"/>
              <a:t>transforms</a:t>
            </a:r>
            <a:r>
              <a:rPr lang="cs-CZ" dirty="0"/>
              <a:t> </a:t>
            </a:r>
            <a:r>
              <a:rPr lang="cs-CZ" dirty="0" err="1"/>
              <a:t>the</a:t>
            </a:r>
            <a:r>
              <a:rPr lang="cs-CZ" dirty="0"/>
              <a:t> </a:t>
            </a:r>
            <a:r>
              <a:rPr lang="cs-CZ" dirty="0" err="1"/>
              <a:t>way</a:t>
            </a:r>
            <a:r>
              <a:rPr lang="cs-CZ" dirty="0"/>
              <a:t> </a:t>
            </a:r>
            <a:r>
              <a:rPr lang="cs-CZ" dirty="0" err="1"/>
              <a:t>we</a:t>
            </a:r>
            <a:r>
              <a:rPr lang="cs-CZ" dirty="0"/>
              <a:t> live, love, </a:t>
            </a:r>
            <a:r>
              <a:rPr lang="cs-CZ" dirty="0" err="1"/>
              <a:t>parent</a:t>
            </a:r>
            <a:r>
              <a:rPr lang="cs-CZ" dirty="0"/>
              <a:t> and </a:t>
            </a:r>
            <a:r>
              <a:rPr lang="cs-CZ" dirty="0" err="1"/>
              <a:t>lead</a:t>
            </a:r>
            <a:r>
              <a:rPr lang="cs-CZ" dirty="0"/>
              <a:t>. 2013. </a:t>
            </a:r>
          </a:p>
          <a:p>
            <a:r>
              <a:rPr lang="cs-CZ" b="1" dirty="0" err="1" smtClean="0"/>
              <a:t>Frison</a:t>
            </a:r>
            <a:r>
              <a:rPr lang="cs-CZ" dirty="0" smtClean="0"/>
              <a:t> </a:t>
            </a:r>
            <a:r>
              <a:rPr lang="cs-CZ" dirty="0"/>
              <a:t>M. </a:t>
            </a:r>
            <a:r>
              <a:rPr lang="cs-CZ" dirty="0" err="1"/>
              <a:t>Self-défense</a:t>
            </a:r>
            <a:r>
              <a:rPr lang="cs-CZ" dirty="0"/>
              <a:t> : les </a:t>
            </a:r>
            <a:r>
              <a:rPr lang="cs-CZ" dirty="0" err="1"/>
              <a:t>personnes</a:t>
            </a:r>
            <a:r>
              <a:rPr lang="cs-CZ" dirty="0"/>
              <a:t> </a:t>
            </a:r>
            <a:r>
              <a:rPr lang="cs-CZ" dirty="0" err="1"/>
              <a:t>handicapées</a:t>
            </a:r>
            <a:r>
              <a:rPr lang="cs-CZ" dirty="0"/>
              <a:t> </a:t>
            </a:r>
            <a:r>
              <a:rPr lang="cs-CZ" dirty="0" err="1"/>
              <a:t>aussi</a:t>
            </a:r>
            <a:r>
              <a:rPr lang="cs-CZ" dirty="0"/>
              <a:t> [Internet]. </a:t>
            </a:r>
            <a:r>
              <a:rPr lang="cs-CZ" dirty="0" err="1"/>
              <a:t>Self-défense</a:t>
            </a:r>
            <a:r>
              <a:rPr lang="cs-CZ" dirty="0"/>
              <a:t> : les </a:t>
            </a:r>
            <a:r>
              <a:rPr lang="cs-CZ" dirty="0" err="1"/>
              <a:t>personnes</a:t>
            </a:r>
            <a:r>
              <a:rPr lang="cs-CZ" dirty="0"/>
              <a:t> </a:t>
            </a:r>
            <a:r>
              <a:rPr lang="cs-CZ" dirty="0" err="1"/>
              <a:t>handicapées</a:t>
            </a:r>
            <a:r>
              <a:rPr lang="cs-CZ" dirty="0"/>
              <a:t> </a:t>
            </a:r>
            <a:r>
              <a:rPr lang="cs-CZ" dirty="0" err="1"/>
              <a:t>aussi</a:t>
            </a:r>
            <a:r>
              <a:rPr lang="cs-CZ" dirty="0"/>
              <a:t> - </a:t>
            </a:r>
            <a:r>
              <a:rPr lang="cs-CZ" dirty="0" err="1"/>
              <a:t>Isère</a:t>
            </a:r>
            <a:r>
              <a:rPr lang="cs-CZ" dirty="0"/>
              <a:t> </a:t>
            </a:r>
            <a:r>
              <a:rPr lang="cs-CZ" dirty="0" err="1"/>
              <a:t>Magazine</a:t>
            </a:r>
            <a:r>
              <a:rPr lang="cs-CZ" dirty="0"/>
              <a:t>. </a:t>
            </a:r>
            <a:r>
              <a:rPr lang="cs-CZ" dirty="0" smtClean="0"/>
              <a:t>2015</a:t>
            </a:r>
          </a:p>
          <a:p>
            <a:r>
              <a:rPr lang="cs-CZ" b="1" dirty="0" smtClean="0"/>
              <a:t>Hermes</a:t>
            </a:r>
            <a:r>
              <a:rPr lang="cs-CZ" dirty="0" smtClean="0"/>
              <a:t> </a:t>
            </a:r>
            <a:r>
              <a:rPr lang="cs-CZ" dirty="0"/>
              <a:t>G. </a:t>
            </a:r>
            <a:r>
              <a:rPr lang="cs-CZ" dirty="0" err="1"/>
              <a:t>Selbstbehauptung</a:t>
            </a:r>
            <a:r>
              <a:rPr lang="cs-CZ" dirty="0"/>
              <a:t> </a:t>
            </a:r>
            <a:r>
              <a:rPr lang="cs-CZ" dirty="0" err="1"/>
              <a:t>und</a:t>
            </a:r>
            <a:r>
              <a:rPr lang="cs-CZ" dirty="0"/>
              <a:t> </a:t>
            </a:r>
            <a:r>
              <a:rPr lang="cs-CZ" dirty="0" err="1"/>
              <a:t>Selbstverteidigung</a:t>
            </a:r>
            <a:r>
              <a:rPr lang="cs-CZ" dirty="0"/>
              <a:t> </a:t>
            </a:r>
            <a:r>
              <a:rPr lang="cs-CZ" dirty="0" err="1"/>
              <a:t>für</a:t>
            </a:r>
            <a:r>
              <a:rPr lang="cs-CZ" dirty="0"/>
              <a:t> </a:t>
            </a:r>
            <a:r>
              <a:rPr lang="cs-CZ" dirty="0" err="1"/>
              <a:t>behinderte</a:t>
            </a:r>
            <a:r>
              <a:rPr lang="cs-CZ" dirty="0"/>
              <a:t> </a:t>
            </a:r>
            <a:r>
              <a:rPr lang="cs-CZ" dirty="0" err="1"/>
              <a:t>Mädchen</a:t>
            </a:r>
            <a:r>
              <a:rPr lang="cs-CZ" dirty="0"/>
              <a:t> </a:t>
            </a:r>
            <a:r>
              <a:rPr lang="cs-CZ" dirty="0" err="1"/>
              <a:t>und</a:t>
            </a:r>
            <a:r>
              <a:rPr lang="cs-CZ" dirty="0"/>
              <a:t> </a:t>
            </a:r>
            <a:r>
              <a:rPr lang="cs-CZ" dirty="0" err="1"/>
              <a:t>Frauen</a:t>
            </a:r>
            <a:r>
              <a:rPr lang="cs-CZ" dirty="0"/>
              <a:t>. Info - </a:t>
            </a:r>
            <a:r>
              <a:rPr lang="cs-CZ" dirty="0" err="1"/>
              <a:t>Informationsblatt</a:t>
            </a:r>
            <a:r>
              <a:rPr lang="cs-CZ" dirty="0"/>
              <a:t> </a:t>
            </a:r>
            <a:r>
              <a:rPr lang="cs-CZ" dirty="0" err="1"/>
              <a:t>Bundes</a:t>
            </a:r>
            <a:r>
              <a:rPr lang="cs-CZ" dirty="0"/>
              <a:t> Organ </a:t>
            </a:r>
            <a:r>
              <a:rPr lang="cs-CZ" dirty="0" err="1"/>
              <a:t>Behind</a:t>
            </a:r>
            <a:r>
              <a:rPr lang="cs-CZ" dirty="0"/>
              <a:t> </a:t>
            </a:r>
            <a:r>
              <a:rPr lang="cs-CZ" dirty="0" err="1"/>
              <a:t>Frauen</a:t>
            </a:r>
            <a:r>
              <a:rPr lang="cs-CZ" dirty="0"/>
              <a:t>. 2001;(6):1–5. </a:t>
            </a:r>
          </a:p>
          <a:p>
            <a:r>
              <a:rPr lang="cs-CZ" b="1" dirty="0" smtClean="0"/>
              <a:t>May </a:t>
            </a:r>
            <a:r>
              <a:rPr lang="cs-CZ" b="1" dirty="0"/>
              <a:t>A, Remus N</a:t>
            </a:r>
            <a:r>
              <a:rPr lang="cs-CZ" dirty="0"/>
              <a:t>, BAG </a:t>
            </a:r>
            <a:r>
              <a:rPr lang="cs-CZ" dirty="0" err="1"/>
              <a:t>Prävention</a:t>
            </a:r>
            <a:r>
              <a:rPr lang="cs-CZ" dirty="0"/>
              <a:t> &amp; </a:t>
            </a:r>
            <a:r>
              <a:rPr lang="cs-CZ" dirty="0" err="1"/>
              <a:t>Prophylaxe</a:t>
            </a:r>
            <a:r>
              <a:rPr lang="cs-CZ" dirty="0"/>
              <a:t>. </a:t>
            </a:r>
            <a:r>
              <a:rPr lang="cs-CZ" dirty="0" err="1"/>
              <a:t>Sexualisierte</a:t>
            </a:r>
            <a:r>
              <a:rPr lang="cs-CZ" dirty="0"/>
              <a:t> </a:t>
            </a:r>
            <a:r>
              <a:rPr lang="cs-CZ" dirty="0" err="1"/>
              <a:t>Gewalt</a:t>
            </a:r>
            <a:r>
              <a:rPr lang="cs-CZ" dirty="0"/>
              <a:t> </a:t>
            </a:r>
            <a:r>
              <a:rPr lang="cs-CZ" dirty="0" err="1"/>
              <a:t>gegen</a:t>
            </a:r>
            <a:r>
              <a:rPr lang="cs-CZ" dirty="0"/>
              <a:t> </a:t>
            </a:r>
            <a:r>
              <a:rPr lang="cs-CZ" dirty="0" err="1"/>
              <a:t>Menschen</a:t>
            </a:r>
            <a:r>
              <a:rPr lang="cs-CZ" dirty="0"/>
              <a:t> </a:t>
            </a:r>
            <a:r>
              <a:rPr lang="cs-CZ" dirty="0" err="1"/>
              <a:t>mit</a:t>
            </a:r>
            <a:r>
              <a:rPr lang="cs-CZ" dirty="0"/>
              <a:t> </a:t>
            </a:r>
            <a:r>
              <a:rPr lang="cs-CZ" dirty="0" err="1"/>
              <a:t>Behinderungen</a:t>
            </a:r>
            <a:r>
              <a:rPr lang="cs-CZ" dirty="0"/>
              <a:t>. 1., </a:t>
            </a:r>
            <a:r>
              <a:rPr lang="cs-CZ" dirty="0" err="1"/>
              <a:t>Aufl</a:t>
            </a:r>
            <a:r>
              <a:rPr lang="cs-CZ" dirty="0"/>
              <a:t>. </a:t>
            </a:r>
            <a:r>
              <a:rPr lang="cs-CZ" dirty="0" err="1"/>
              <a:t>Berlin</a:t>
            </a:r>
            <a:r>
              <a:rPr lang="cs-CZ" dirty="0"/>
              <a:t>: </a:t>
            </a:r>
            <a:r>
              <a:rPr lang="cs-CZ" dirty="0" err="1"/>
              <a:t>verlag</a:t>
            </a:r>
            <a:r>
              <a:rPr lang="cs-CZ" dirty="0"/>
              <a:t> </a:t>
            </a:r>
            <a:r>
              <a:rPr lang="cs-CZ" dirty="0" err="1"/>
              <a:t>die</a:t>
            </a:r>
            <a:r>
              <a:rPr lang="cs-CZ" dirty="0"/>
              <a:t> </a:t>
            </a:r>
            <a:r>
              <a:rPr lang="cs-CZ" dirty="0" err="1"/>
              <a:t>jonglerie</a:t>
            </a:r>
            <a:r>
              <a:rPr lang="cs-CZ" dirty="0"/>
              <a:t>; 2000. 190 p. </a:t>
            </a:r>
          </a:p>
          <a:p>
            <a:r>
              <a:rPr lang="cs-CZ" b="1" dirty="0" smtClean="0"/>
              <a:t>OFES</a:t>
            </a:r>
            <a:r>
              <a:rPr lang="cs-CZ" dirty="0"/>
              <a:t>, </a:t>
            </a:r>
            <a:r>
              <a:rPr lang="cs-CZ" dirty="0" err="1"/>
              <a:t>Thate</a:t>
            </a:r>
            <a:r>
              <a:rPr lang="cs-CZ" dirty="0"/>
              <a:t> N. </a:t>
            </a:r>
            <a:r>
              <a:rPr lang="cs-CZ" dirty="0" err="1"/>
              <a:t>Selbstverteidigung</a:t>
            </a:r>
            <a:r>
              <a:rPr lang="cs-CZ" dirty="0"/>
              <a:t> </a:t>
            </a:r>
            <a:r>
              <a:rPr lang="cs-CZ" dirty="0" err="1"/>
              <a:t>mit</a:t>
            </a:r>
            <a:r>
              <a:rPr lang="cs-CZ" dirty="0"/>
              <a:t> </a:t>
            </a:r>
            <a:r>
              <a:rPr lang="cs-CZ" dirty="0" err="1"/>
              <a:t>handicaps</a:t>
            </a:r>
            <a:r>
              <a:rPr lang="cs-CZ" dirty="0"/>
              <a:t> [Internet]. http://www.ofes.de/</a:t>
            </a:r>
            <a:r>
              <a:rPr lang="cs-CZ" dirty="0" err="1"/>
              <a:t>handicaps</a:t>
            </a:r>
            <a:r>
              <a:rPr lang="cs-CZ" dirty="0"/>
              <a:t>/</a:t>
            </a:r>
            <a:r>
              <a:rPr lang="cs-CZ" dirty="0" err="1"/>
              <a:t>presseberichte</a:t>
            </a:r>
            <a:r>
              <a:rPr lang="cs-CZ" dirty="0"/>
              <a:t>/index.html. 2015 [</a:t>
            </a:r>
            <a:r>
              <a:rPr lang="cs-CZ" dirty="0" err="1"/>
              <a:t>cited</a:t>
            </a:r>
            <a:r>
              <a:rPr lang="cs-CZ" dirty="0"/>
              <a:t> 2015 Jun 4]. </a:t>
            </a:r>
            <a:r>
              <a:rPr lang="cs-CZ" dirty="0" err="1"/>
              <a:t>Available</a:t>
            </a:r>
            <a:r>
              <a:rPr lang="cs-CZ" dirty="0"/>
              <a:t> </a:t>
            </a:r>
            <a:r>
              <a:rPr lang="cs-CZ" dirty="0" err="1"/>
              <a:t>from</a:t>
            </a:r>
            <a:r>
              <a:rPr lang="cs-CZ" dirty="0"/>
              <a:t>: http://www.ofes.de/handicaps/presseberichte/index.html</a:t>
            </a:r>
          </a:p>
          <a:p>
            <a:r>
              <a:rPr lang="cs-CZ" b="1" dirty="0" smtClean="0"/>
              <a:t>RSG </a:t>
            </a:r>
            <a:r>
              <a:rPr lang="cs-CZ" b="1" dirty="0" err="1"/>
              <a:t>Langenhagen</a:t>
            </a:r>
            <a:r>
              <a:rPr lang="cs-CZ" b="1" dirty="0"/>
              <a:t> </a:t>
            </a:r>
            <a:r>
              <a:rPr lang="cs-CZ" dirty="0"/>
              <a:t>82 </a:t>
            </a:r>
            <a:r>
              <a:rPr lang="cs-CZ" dirty="0" err="1"/>
              <a:t>e.V</a:t>
            </a:r>
            <a:r>
              <a:rPr lang="cs-CZ" dirty="0"/>
              <a:t>. </a:t>
            </a:r>
            <a:r>
              <a:rPr lang="cs-CZ" dirty="0" err="1"/>
              <a:t>Selbstverteidigung</a:t>
            </a:r>
            <a:r>
              <a:rPr lang="cs-CZ" dirty="0"/>
              <a:t> [Internet]. RSG </a:t>
            </a:r>
            <a:r>
              <a:rPr lang="cs-CZ" dirty="0" err="1"/>
              <a:t>Langenhagen</a:t>
            </a:r>
            <a:r>
              <a:rPr lang="cs-CZ" dirty="0"/>
              <a:t> 82 </a:t>
            </a:r>
            <a:r>
              <a:rPr lang="cs-CZ" dirty="0" err="1"/>
              <a:t>e.V</a:t>
            </a:r>
            <a:r>
              <a:rPr lang="cs-CZ" dirty="0"/>
              <a:t>. - </a:t>
            </a:r>
            <a:r>
              <a:rPr lang="cs-CZ" dirty="0" err="1"/>
              <a:t>Selbstverteidigung</a:t>
            </a:r>
            <a:r>
              <a:rPr lang="cs-CZ" dirty="0"/>
              <a:t>. 2015 [</a:t>
            </a:r>
            <a:r>
              <a:rPr lang="cs-CZ" dirty="0" err="1"/>
              <a:t>cited</a:t>
            </a:r>
            <a:r>
              <a:rPr lang="cs-CZ" dirty="0"/>
              <a:t> 2015 Jun 4]. </a:t>
            </a:r>
            <a:r>
              <a:rPr lang="cs-CZ" dirty="0" err="1"/>
              <a:t>Available</a:t>
            </a:r>
            <a:r>
              <a:rPr lang="cs-CZ" dirty="0"/>
              <a:t> </a:t>
            </a:r>
            <a:r>
              <a:rPr lang="cs-CZ" dirty="0" err="1"/>
              <a:t>from</a:t>
            </a:r>
            <a:r>
              <a:rPr lang="cs-CZ" dirty="0"/>
              <a:t>: http://s284647305.website-start.de/sportarten/selbstverteidigung/</a:t>
            </a:r>
          </a:p>
          <a:p>
            <a:r>
              <a:rPr lang="cs-CZ" b="1" dirty="0" smtClean="0"/>
              <a:t>Werner</a:t>
            </a:r>
            <a:r>
              <a:rPr lang="cs-CZ" dirty="0" smtClean="0"/>
              <a:t> </a:t>
            </a:r>
            <a:r>
              <a:rPr lang="cs-CZ" dirty="0"/>
              <a:t>H. </a:t>
            </a:r>
            <a:r>
              <a:rPr lang="cs-CZ" dirty="0" err="1"/>
              <a:t>Jetzt</a:t>
            </a:r>
            <a:r>
              <a:rPr lang="cs-CZ" dirty="0"/>
              <a:t> </a:t>
            </a:r>
            <a:r>
              <a:rPr lang="cs-CZ" dirty="0" err="1"/>
              <a:t>weiß</a:t>
            </a:r>
            <a:r>
              <a:rPr lang="cs-CZ" dirty="0"/>
              <a:t> </a:t>
            </a:r>
            <a:r>
              <a:rPr lang="cs-CZ" dirty="0" err="1"/>
              <a:t>ich</a:t>
            </a:r>
            <a:r>
              <a:rPr lang="cs-CZ" dirty="0"/>
              <a:t>, </a:t>
            </a:r>
            <a:r>
              <a:rPr lang="cs-CZ" dirty="0" err="1"/>
              <a:t>wie</a:t>
            </a:r>
            <a:r>
              <a:rPr lang="cs-CZ" dirty="0"/>
              <a:t> </a:t>
            </a:r>
            <a:r>
              <a:rPr lang="cs-CZ" dirty="0" err="1"/>
              <a:t>ich</a:t>
            </a:r>
            <a:r>
              <a:rPr lang="cs-CZ" dirty="0"/>
              <a:t> </a:t>
            </a:r>
            <a:r>
              <a:rPr lang="cs-CZ" dirty="0" err="1"/>
              <a:t>mich</a:t>
            </a:r>
            <a:r>
              <a:rPr lang="cs-CZ" dirty="0"/>
              <a:t> ohne Kraft </a:t>
            </a:r>
            <a:r>
              <a:rPr lang="cs-CZ" dirty="0" err="1"/>
              <a:t>verteidigen</a:t>
            </a:r>
            <a:r>
              <a:rPr lang="cs-CZ" dirty="0"/>
              <a:t> kann. Sport </a:t>
            </a:r>
            <a:r>
              <a:rPr lang="cs-CZ" dirty="0" err="1"/>
              <a:t>Mobilitat</a:t>
            </a:r>
            <a:r>
              <a:rPr lang="cs-CZ" dirty="0"/>
              <a:t> </a:t>
            </a:r>
            <a:r>
              <a:rPr lang="cs-CZ" dirty="0" err="1"/>
              <a:t>Mit</a:t>
            </a:r>
            <a:r>
              <a:rPr lang="cs-CZ" dirty="0"/>
              <a:t> </a:t>
            </a:r>
            <a:r>
              <a:rPr lang="cs-CZ" dirty="0" err="1"/>
              <a:t>Roll</a:t>
            </a:r>
            <a:r>
              <a:rPr lang="cs-CZ" dirty="0"/>
              <a:t>. 2013;32(11):22–3. </a:t>
            </a:r>
          </a:p>
          <a:p>
            <a:r>
              <a:rPr lang="cs-CZ" b="1" dirty="0" smtClean="0"/>
              <a:t>Wagner</a:t>
            </a:r>
            <a:r>
              <a:rPr lang="cs-CZ" dirty="0" smtClean="0"/>
              <a:t> </a:t>
            </a:r>
            <a:r>
              <a:rPr lang="cs-CZ" dirty="0"/>
              <a:t>J. </a:t>
            </a:r>
            <a:r>
              <a:rPr lang="cs-CZ" dirty="0" err="1"/>
              <a:t>Defensive</a:t>
            </a:r>
            <a:r>
              <a:rPr lang="cs-CZ" dirty="0"/>
              <a:t> </a:t>
            </a:r>
            <a:r>
              <a:rPr lang="cs-CZ" dirty="0" err="1"/>
              <a:t>tactics</a:t>
            </a:r>
            <a:r>
              <a:rPr lang="cs-CZ" dirty="0"/>
              <a:t> </a:t>
            </a:r>
            <a:r>
              <a:rPr lang="cs-CZ" dirty="0" err="1"/>
              <a:t>for</a:t>
            </a:r>
            <a:r>
              <a:rPr lang="cs-CZ" dirty="0"/>
              <a:t> </a:t>
            </a:r>
            <a:r>
              <a:rPr lang="cs-CZ" dirty="0" err="1"/>
              <a:t>professionals</a:t>
            </a:r>
            <a:r>
              <a:rPr lang="cs-CZ" dirty="0"/>
              <a:t> and </a:t>
            </a:r>
            <a:r>
              <a:rPr lang="cs-CZ" dirty="0" err="1"/>
              <a:t>civilians</a:t>
            </a:r>
            <a:r>
              <a:rPr lang="cs-CZ" dirty="0"/>
              <a:t>. [United </a:t>
            </a:r>
            <a:r>
              <a:rPr lang="cs-CZ" dirty="0" err="1"/>
              <a:t>States</a:t>
            </a:r>
            <a:r>
              <a:rPr lang="cs-CZ" dirty="0"/>
              <a:t>]: Budo International </a:t>
            </a:r>
            <a:r>
              <a:rPr lang="cs-CZ" dirty="0" err="1"/>
              <a:t>Publishing</a:t>
            </a:r>
            <a:r>
              <a:rPr lang="cs-CZ" dirty="0"/>
              <a:t> Co.; 2005. </a:t>
            </a:r>
          </a:p>
          <a:p>
            <a:r>
              <a:rPr lang="cs-CZ" b="1" dirty="0" smtClean="0"/>
              <a:t>Cooper</a:t>
            </a:r>
            <a:r>
              <a:rPr lang="cs-CZ" dirty="0" smtClean="0"/>
              <a:t> </a:t>
            </a:r>
            <a:r>
              <a:rPr lang="cs-CZ" dirty="0"/>
              <a:t>J. </a:t>
            </a:r>
            <a:r>
              <a:rPr lang="cs-CZ" dirty="0" err="1"/>
              <a:t>Principles</a:t>
            </a:r>
            <a:r>
              <a:rPr lang="cs-CZ" dirty="0"/>
              <a:t> </a:t>
            </a:r>
            <a:r>
              <a:rPr lang="cs-CZ" dirty="0" err="1"/>
              <a:t>of</a:t>
            </a:r>
            <a:r>
              <a:rPr lang="cs-CZ" dirty="0"/>
              <a:t> </a:t>
            </a:r>
            <a:r>
              <a:rPr lang="cs-CZ" dirty="0" err="1"/>
              <a:t>personal</a:t>
            </a:r>
            <a:r>
              <a:rPr lang="cs-CZ" dirty="0"/>
              <a:t> defense. </a:t>
            </a:r>
            <a:r>
              <a:rPr lang="cs-CZ" dirty="0" err="1"/>
              <a:t>Boulder</a:t>
            </a:r>
            <a:r>
              <a:rPr lang="cs-CZ" dirty="0"/>
              <a:t>, </a:t>
            </a:r>
            <a:r>
              <a:rPr lang="cs-CZ" dirty="0" err="1"/>
              <a:t>Colo</a:t>
            </a:r>
            <a:r>
              <a:rPr lang="cs-CZ" dirty="0"/>
              <a:t>: Paladin </a:t>
            </a:r>
            <a:r>
              <a:rPr lang="cs-CZ" dirty="0" err="1"/>
              <a:t>Press</a:t>
            </a:r>
            <a:r>
              <a:rPr lang="cs-CZ" dirty="0"/>
              <a:t>; 2006. 79 p. </a:t>
            </a:r>
          </a:p>
          <a:p>
            <a:r>
              <a:rPr lang="cs-CZ" dirty="0"/>
              <a:t> </a:t>
            </a:r>
          </a:p>
        </p:txBody>
      </p:sp>
    </p:spTree>
    <p:extLst>
      <p:ext uri="{BB962C8B-B14F-4D97-AF65-F5344CB8AC3E}">
        <p14:creationId xmlns:p14="http://schemas.microsoft.com/office/powerpoint/2010/main" val="22826160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a:xfrm>
            <a:off x="323528" y="188640"/>
            <a:ext cx="2660575" cy="850106"/>
          </a:xfrm>
        </p:spPr>
        <p:txBody>
          <a:bodyPr/>
          <a:lstStyle/>
          <a:p>
            <a:r>
              <a:rPr lang="cs-CZ" altLang="cs-CZ" dirty="0" err="1" smtClean="0"/>
              <a:t>Introduction</a:t>
            </a:r>
            <a:endParaRPr lang="en-US" altLang="cs-CZ" dirty="0"/>
          </a:p>
        </p:txBody>
      </p:sp>
      <p:sp>
        <p:nvSpPr>
          <p:cNvPr id="201731" name="Rectangle 3"/>
          <p:cNvSpPr>
            <a:spLocks noGrp="1" noChangeArrowheads="1"/>
          </p:cNvSpPr>
          <p:nvPr>
            <p:ph type="body" idx="1"/>
          </p:nvPr>
        </p:nvSpPr>
        <p:spPr>
          <a:xfrm>
            <a:off x="2483768" y="1340768"/>
            <a:ext cx="6326187" cy="5184576"/>
          </a:xfrm>
        </p:spPr>
        <p:txBody>
          <a:bodyPr/>
          <a:lstStyle/>
          <a:p>
            <a:r>
              <a:rPr lang="en-US" dirty="0"/>
              <a:t>The term ‘disability’ has been much discussed in recent </a:t>
            </a:r>
            <a:r>
              <a:rPr lang="en-US" dirty="0" smtClean="0"/>
              <a:t>years. </a:t>
            </a:r>
            <a:endParaRPr lang="cs-CZ" dirty="0" smtClean="0"/>
          </a:p>
          <a:p>
            <a:r>
              <a:rPr lang="en-US" dirty="0" smtClean="0"/>
              <a:t>WHO  </a:t>
            </a:r>
            <a:r>
              <a:rPr lang="cs-CZ" dirty="0"/>
              <a:t>“</a:t>
            </a:r>
            <a:r>
              <a:rPr lang="cs-CZ" dirty="0" err="1"/>
              <a:t>Disabilities</a:t>
            </a:r>
            <a:r>
              <a:rPr lang="cs-CZ" dirty="0"/>
              <a:t> </a:t>
            </a:r>
            <a:r>
              <a:rPr lang="cs-CZ" dirty="0" err="1"/>
              <a:t>is</a:t>
            </a:r>
            <a:r>
              <a:rPr lang="cs-CZ" dirty="0"/>
              <a:t> </a:t>
            </a:r>
            <a:r>
              <a:rPr lang="cs-CZ" dirty="0" err="1"/>
              <a:t>an</a:t>
            </a:r>
            <a:r>
              <a:rPr lang="cs-CZ" dirty="0"/>
              <a:t> </a:t>
            </a:r>
            <a:r>
              <a:rPr lang="cs-CZ" dirty="0" err="1"/>
              <a:t>umbrella</a:t>
            </a:r>
            <a:r>
              <a:rPr lang="cs-CZ" dirty="0"/>
              <a:t> term, </a:t>
            </a:r>
            <a:r>
              <a:rPr lang="cs-CZ" dirty="0" err="1"/>
              <a:t>covering</a:t>
            </a:r>
            <a:r>
              <a:rPr lang="cs-CZ" dirty="0"/>
              <a:t> </a:t>
            </a:r>
            <a:r>
              <a:rPr lang="cs-CZ" dirty="0" err="1"/>
              <a:t>impairments</a:t>
            </a:r>
            <a:r>
              <a:rPr lang="cs-CZ" dirty="0"/>
              <a:t>, </a:t>
            </a:r>
            <a:r>
              <a:rPr lang="cs-CZ" dirty="0" err="1"/>
              <a:t>activity</a:t>
            </a:r>
            <a:r>
              <a:rPr lang="cs-CZ" dirty="0"/>
              <a:t> </a:t>
            </a:r>
            <a:r>
              <a:rPr lang="cs-CZ" dirty="0" err="1"/>
              <a:t>limitations</a:t>
            </a:r>
            <a:r>
              <a:rPr lang="cs-CZ" dirty="0"/>
              <a:t> and </a:t>
            </a:r>
            <a:r>
              <a:rPr lang="cs-CZ" dirty="0" err="1"/>
              <a:t>participation</a:t>
            </a:r>
            <a:r>
              <a:rPr lang="cs-CZ" dirty="0"/>
              <a:t> </a:t>
            </a:r>
            <a:r>
              <a:rPr lang="cs-CZ" dirty="0" err="1"/>
              <a:t>restrictions</a:t>
            </a:r>
            <a:r>
              <a:rPr lang="cs-CZ" dirty="0"/>
              <a:t>. </a:t>
            </a:r>
            <a:r>
              <a:rPr lang="cs-CZ" dirty="0" err="1"/>
              <a:t>An</a:t>
            </a:r>
            <a:r>
              <a:rPr lang="cs-CZ" dirty="0"/>
              <a:t> </a:t>
            </a:r>
            <a:r>
              <a:rPr lang="cs-CZ" dirty="0" err="1"/>
              <a:t>impairment</a:t>
            </a:r>
            <a:r>
              <a:rPr lang="cs-CZ" dirty="0"/>
              <a:t> </a:t>
            </a:r>
            <a:r>
              <a:rPr lang="cs-CZ" dirty="0" err="1"/>
              <a:t>is</a:t>
            </a:r>
            <a:r>
              <a:rPr lang="cs-CZ" dirty="0"/>
              <a:t> a </a:t>
            </a:r>
            <a:r>
              <a:rPr lang="cs-CZ" dirty="0" err="1"/>
              <a:t>problem</a:t>
            </a:r>
            <a:r>
              <a:rPr lang="cs-CZ" dirty="0"/>
              <a:t> in body </a:t>
            </a:r>
            <a:r>
              <a:rPr lang="cs-CZ" dirty="0" err="1"/>
              <a:t>function</a:t>
            </a:r>
            <a:r>
              <a:rPr lang="cs-CZ" dirty="0"/>
              <a:t> </a:t>
            </a:r>
            <a:r>
              <a:rPr lang="cs-CZ" dirty="0" err="1"/>
              <a:t>or</a:t>
            </a:r>
            <a:r>
              <a:rPr lang="cs-CZ" dirty="0"/>
              <a:t> </a:t>
            </a:r>
            <a:r>
              <a:rPr lang="cs-CZ" dirty="0" err="1"/>
              <a:t>structure</a:t>
            </a:r>
            <a:r>
              <a:rPr lang="cs-CZ" dirty="0"/>
              <a:t>; </a:t>
            </a:r>
            <a:r>
              <a:rPr lang="cs-CZ" dirty="0" smtClean="0"/>
              <a:t>… </a:t>
            </a:r>
            <a:r>
              <a:rPr lang="cs-CZ" dirty="0" err="1"/>
              <a:t>Thus</a:t>
            </a:r>
            <a:r>
              <a:rPr lang="cs-CZ" dirty="0"/>
              <a:t> disability </a:t>
            </a:r>
            <a:r>
              <a:rPr lang="cs-CZ" dirty="0" err="1"/>
              <a:t>is</a:t>
            </a:r>
            <a:r>
              <a:rPr lang="cs-CZ" dirty="0"/>
              <a:t> a </a:t>
            </a:r>
            <a:r>
              <a:rPr lang="cs-CZ" dirty="0" err="1"/>
              <a:t>complex</a:t>
            </a:r>
            <a:r>
              <a:rPr lang="cs-CZ" dirty="0"/>
              <a:t> </a:t>
            </a:r>
            <a:r>
              <a:rPr lang="cs-CZ" dirty="0" err="1"/>
              <a:t>phenomenon</a:t>
            </a:r>
            <a:r>
              <a:rPr lang="cs-CZ" dirty="0"/>
              <a:t>, </a:t>
            </a:r>
            <a:r>
              <a:rPr lang="cs-CZ" dirty="0" err="1"/>
              <a:t>reflecting</a:t>
            </a:r>
            <a:r>
              <a:rPr lang="cs-CZ" dirty="0"/>
              <a:t> </a:t>
            </a:r>
            <a:r>
              <a:rPr lang="cs-CZ" dirty="0" err="1"/>
              <a:t>an</a:t>
            </a:r>
            <a:r>
              <a:rPr lang="cs-CZ" dirty="0"/>
              <a:t> </a:t>
            </a:r>
            <a:r>
              <a:rPr lang="cs-CZ" dirty="0" err="1"/>
              <a:t>interaction</a:t>
            </a:r>
            <a:r>
              <a:rPr lang="cs-CZ" dirty="0"/>
              <a:t> </a:t>
            </a:r>
            <a:r>
              <a:rPr lang="cs-CZ" dirty="0" err="1"/>
              <a:t>between</a:t>
            </a:r>
            <a:r>
              <a:rPr lang="cs-CZ" dirty="0"/>
              <a:t> </a:t>
            </a:r>
            <a:r>
              <a:rPr lang="cs-CZ" dirty="0" err="1"/>
              <a:t>features</a:t>
            </a:r>
            <a:r>
              <a:rPr lang="cs-CZ" dirty="0"/>
              <a:t> </a:t>
            </a:r>
            <a:r>
              <a:rPr lang="cs-CZ" dirty="0" err="1"/>
              <a:t>of</a:t>
            </a:r>
            <a:r>
              <a:rPr lang="cs-CZ" dirty="0"/>
              <a:t> a </a:t>
            </a:r>
            <a:r>
              <a:rPr lang="cs-CZ" dirty="0" err="1"/>
              <a:t>person’s</a:t>
            </a:r>
            <a:r>
              <a:rPr lang="cs-CZ" dirty="0"/>
              <a:t> body and </a:t>
            </a:r>
            <a:r>
              <a:rPr lang="cs-CZ" dirty="0" err="1"/>
              <a:t>features</a:t>
            </a:r>
            <a:r>
              <a:rPr lang="cs-CZ" dirty="0"/>
              <a:t> </a:t>
            </a:r>
            <a:r>
              <a:rPr lang="cs-CZ" dirty="0" err="1"/>
              <a:t>of</a:t>
            </a:r>
            <a:r>
              <a:rPr lang="cs-CZ" dirty="0"/>
              <a:t> </a:t>
            </a:r>
            <a:r>
              <a:rPr lang="cs-CZ" dirty="0" err="1"/>
              <a:t>the</a:t>
            </a:r>
            <a:r>
              <a:rPr lang="cs-CZ" dirty="0"/>
              <a:t> society in </a:t>
            </a:r>
            <a:r>
              <a:rPr lang="cs-CZ" dirty="0" err="1"/>
              <a:t>which</a:t>
            </a:r>
            <a:r>
              <a:rPr lang="cs-CZ" dirty="0"/>
              <a:t> he </a:t>
            </a:r>
            <a:r>
              <a:rPr lang="cs-CZ" dirty="0" err="1"/>
              <a:t>or</a:t>
            </a:r>
            <a:r>
              <a:rPr lang="cs-CZ" dirty="0"/>
              <a:t> </a:t>
            </a:r>
            <a:r>
              <a:rPr lang="cs-CZ" dirty="0" err="1"/>
              <a:t>she</a:t>
            </a:r>
            <a:r>
              <a:rPr lang="cs-CZ" dirty="0"/>
              <a:t> </a:t>
            </a:r>
            <a:r>
              <a:rPr lang="cs-CZ" dirty="0" err="1"/>
              <a:t>lives</a:t>
            </a:r>
            <a:r>
              <a:rPr lang="cs-CZ" dirty="0" smtClean="0"/>
              <a:t>”.</a:t>
            </a: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051720" y="1052736"/>
            <a:ext cx="6968455" cy="5616624"/>
          </a:xfrm>
        </p:spPr>
        <p:txBody>
          <a:bodyPr/>
          <a:lstStyle/>
          <a:p>
            <a:r>
              <a:rPr lang="cs-CZ" dirty="0" smtClean="0"/>
              <a:t>very </a:t>
            </a:r>
            <a:r>
              <a:rPr lang="cs-CZ" dirty="0" err="1"/>
              <a:t>real</a:t>
            </a:r>
            <a:r>
              <a:rPr lang="cs-CZ" dirty="0"/>
              <a:t> </a:t>
            </a:r>
            <a:r>
              <a:rPr lang="cs-CZ" dirty="0" err="1"/>
              <a:t>problem</a:t>
            </a:r>
            <a:r>
              <a:rPr lang="cs-CZ" dirty="0"/>
              <a:t> </a:t>
            </a:r>
            <a:r>
              <a:rPr lang="cs-CZ" dirty="0" err="1"/>
              <a:t>that</a:t>
            </a:r>
            <a:r>
              <a:rPr lang="cs-CZ" dirty="0"/>
              <a:t> </a:t>
            </a:r>
            <a:r>
              <a:rPr lang="cs-CZ" dirty="0" err="1"/>
              <a:t>faces</a:t>
            </a:r>
            <a:r>
              <a:rPr lang="cs-CZ" dirty="0"/>
              <a:t> </a:t>
            </a:r>
            <a:r>
              <a:rPr lang="cs-CZ" dirty="0" err="1"/>
              <a:t>all</a:t>
            </a:r>
            <a:r>
              <a:rPr lang="cs-CZ" dirty="0"/>
              <a:t> </a:t>
            </a:r>
            <a:r>
              <a:rPr lang="cs-CZ" dirty="0" err="1"/>
              <a:t>regions</a:t>
            </a:r>
            <a:r>
              <a:rPr lang="cs-CZ" dirty="0"/>
              <a:t> </a:t>
            </a:r>
            <a:r>
              <a:rPr lang="cs-CZ" dirty="0" err="1"/>
              <a:t>of</a:t>
            </a:r>
            <a:r>
              <a:rPr lang="cs-CZ" dirty="0"/>
              <a:t> </a:t>
            </a:r>
            <a:r>
              <a:rPr lang="cs-CZ" dirty="0" err="1"/>
              <a:t>the</a:t>
            </a:r>
            <a:r>
              <a:rPr lang="cs-CZ" dirty="0"/>
              <a:t> </a:t>
            </a:r>
            <a:r>
              <a:rPr lang="cs-CZ" dirty="0" err="1"/>
              <a:t>world</a:t>
            </a:r>
            <a:r>
              <a:rPr lang="cs-CZ" dirty="0"/>
              <a:t>, </a:t>
            </a:r>
            <a:r>
              <a:rPr lang="cs-CZ" dirty="0" err="1"/>
              <a:t>including</a:t>
            </a:r>
            <a:r>
              <a:rPr lang="cs-CZ" dirty="0"/>
              <a:t> </a:t>
            </a:r>
            <a:r>
              <a:rPr lang="cs-CZ" dirty="0" err="1" smtClean="0"/>
              <a:t>Europe</a:t>
            </a:r>
            <a:r>
              <a:rPr lang="cs-CZ" dirty="0" smtClean="0"/>
              <a:t> </a:t>
            </a:r>
            <a:endParaRPr lang="cs-CZ" dirty="0"/>
          </a:p>
          <a:p>
            <a:r>
              <a:rPr lang="cs-CZ" dirty="0" err="1" smtClean="0"/>
              <a:t>people</a:t>
            </a:r>
            <a:r>
              <a:rPr lang="cs-CZ" dirty="0" smtClean="0"/>
              <a:t> </a:t>
            </a:r>
            <a:r>
              <a:rPr lang="cs-CZ" dirty="0" err="1"/>
              <a:t>with</a:t>
            </a:r>
            <a:r>
              <a:rPr lang="cs-CZ" dirty="0"/>
              <a:t> </a:t>
            </a:r>
            <a:r>
              <a:rPr lang="cs-CZ" dirty="0" err="1"/>
              <a:t>disabilities</a:t>
            </a:r>
            <a:r>
              <a:rPr lang="cs-CZ" dirty="0"/>
              <a:t> are “more </a:t>
            </a:r>
            <a:r>
              <a:rPr lang="cs-CZ" dirty="0" err="1"/>
              <a:t>vulnerable</a:t>
            </a:r>
            <a:r>
              <a:rPr lang="cs-CZ" dirty="0"/>
              <a:t>” to </a:t>
            </a:r>
            <a:r>
              <a:rPr lang="cs-CZ" dirty="0" err="1"/>
              <a:t>violence</a:t>
            </a:r>
            <a:r>
              <a:rPr lang="cs-CZ" dirty="0"/>
              <a:t> </a:t>
            </a:r>
            <a:r>
              <a:rPr lang="cs-CZ" dirty="0" err="1"/>
              <a:t>than</a:t>
            </a:r>
            <a:r>
              <a:rPr lang="cs-CZ" dirty="0"/>
              <a:t> </a:t>
            </a:r>
            <a:r>
              <a:rPr lang="cs-CZ" dirty="0" err="1"/>
              <a:t>able-bodied</a:t>
            </a:r>
            <a:r>
              <a:rPr lang="cs-CZ" dirty="0"/>
              <a:t> </a:t>
            </a:r>
            <a:r>
              <a:rPr lang="cs-CZ" dirty="0" err="1" smtClean="0"/>
              <a:t>people</a:t>
            </a:r>
            <a:endParaRPr lang="cs-CZ" dirty="0" smtClean="0"/>
          </a:p>
          <a:p>
            <a:r>
              <a:rPr lang="cs-CZ" dirty="0" smtClean="0"/>
              <a:t>vulnerability </a:t>
            </a:r>
            <a:r>
              <a:rPr lang="cs-CZ" dirty="0" err="1"/>
              <a:t>is</a:t>
            </a:r>
            <a:r>
              <a:rPr lang="cs-CZ" dirty="0"/>
              <a:t> not a ‘</a:t>
            </a:r>
            <a:r>
              <a:rPr lang="cs-CZ" dirty="0" err="1"/>
              <a:t>characteristic</a:t>
            </a:r>
            <a:r>
              <a:rPr lang="cs-CZ" dirty="0"/>
              <a:t>’, but </a:t>
            </a:r>
            <a:r>
              <a:rPr lang="cs-CZ" dirty="0" err="1"/>
              <a:t>rather</a:t>
            </a:r>
            <a:r>
              <a:rPr lang="cs-CZ" dirty="0"/>
              <a:t> a </a:t>
            </a:r>
            <a:r>
              <a:rPr lang="cs-CZ" dirty="0" err="1"/>
              <a:t>phenomenon</a:t>
            </a:r>
            <a:r>
              <a:rPr lang="cs-CZ" dirty="0"/>
              <a:t> </a:t>
            </a:r>
            <a:r>
              <a:rPr lang="cs-CZ" dirty="0" err="1"/>
              <a:t>related</a:t>
            </a:r>
            <a:r>
              <a:rPr lang="cs-CZ" dirty="0"/>
              <a:t> to </a:t>
            </a:r>
            <a:r>
              <a:rPr lang="cs-CZ" dirty="0" err="1"/>
              <a:t>how</a:t>
            </a:r>
            <a:r>
              <a:rPr lang="cs-CZ" dirty="0"/>
              <a:t> </a:t>
            </a:r>
            <a:r>
              <a:rPr lang="cs-CZ" dirty="0" err="1"/>
              <a:t>violent</a:t>
            </a:r>
            <a:r>
              <a:rPr lang="cs-CZ" dirty="0"/>
              <a:t> </a:t>
            </a:r>
            <a:r>
              <a:rPr lang="cs-CZ" dirty="0" err="1"/>
              <a:t>people</a:t>
            </a:r>
            <a:r>
              <a:rPr lang="cs-CZ" dirty="0"/>
              <a:t>, </a:t>
            </a:r>
            <a:r>
              <a:rPr lang="cs-CZ" dirty="0" err="1" smtClean="0"/>
              <a:t>perceive</a:t>
            </a:r>
            <a:r>
              <a:rPr lang="cs-CZ" dirty="0" smtClean="0"/>
              <a:t> </a:t>
            </a:r>
            <a:r>
              <a:rPr lang="cs-CZ" dirty="0" err="1"/>
              <a:t>the</a:t>
            </a:r>
            <a:r>
              <a:rPr lang="cs-CZ" dirty="0"/>
              <a:t> person </a:t>
            </a:r>
            <a:r>
              <a:rPr lang="cs-CZ" dirty="0" err="1"/>
              <a:t>they</a:t>
            </a:r>
            <a:r>
              <a:rPr lang="cs-CZ" dirty="0"/>
              <a:t> </a:t>
            </a:r>
            <a:r>
              <a:rPr lang="cs-CZ" dirty="0" err="1"/>
              <a:t>victimise</a:t>
            </a:r>
            <a:r>
              <a:rPr lang="cs-CZ" dirty="0"/>
              <a:t>. </a:t>
            </a:r>
            <a:endParaRPr lang="cs-CZ" dirty="0" smtClean="0"/>
          </a:p>
          <a:p>
            <a:r>
              <a:rPr lang="cs-CZ" dirty="0" err="1" smtClean="0"/>
              <a:t>The</a:t>
            </a:r>
            <a:r>
              <a:rPr lang="cs-CZ" dirty="0" smtClean="0"/>
              <a:t> </a:t>
            </a:r>
            <a:r>
              <a:rPr lang="cs-CZ" dirty="0" err="1"/>
              <a:t>main</a:t>
            </a:r>
            <a:r>
              <a:rPr lang="cs-CZ" dirty="0"/>
              <a:t> </a:t>
            </a:r>
            <a:r>
              <a:rPr lang="cs-CZ" dirty="0" smtClean="0"/>
              <a:t>point </a:t>
            </a:r>
            <a:r>
              <a:rPr lang="cs-CZ" dirty="0" err="1"/>
              <a:t>is</a:t>
            </a:r>
            <a:r>
              <a:rPr lang="cs-CZ" dirty="0"/>
              <a:t> to </a:t>
            </a:r>
            <a:r>
              <a:rPr lang="cs-CZ" dirty="0" err="1"/>
              <a:t>ensure</a:t>
            </a:r>
            <a:r>
              <a:rPr lang="cs-CZ" dirty="0"/>
              <a:t> </a:t>
            </a:r>
            <a:r>
              <a:rPr lang="cs-CZ" dirty="0" err="1"/>
              <a:t>that</a:t>
            </a:r>
            <a:r>
              <a:rPr lang="cs-CZ" dirty="0"/>
              <a:t> </a:t>
            </a:r>
            <a:r>
              <a:rPr lang="cs-CZ" dirty="0" err="1"/>
              <a:t>people</a:t>
            </a:r>
            <a:r>
              <a:rPr lang="cs-CZ" dirty="0"/>
              <a:t> </a:t>
            </a:r>
            <a:r>
              <a:rPr lang="cs-CZ" dirty="0" err="1"/>
              <a:t>have</a:t>
            </a:r>
            <a:r>
              <a:rPr lang="cs-CZ" dirty="0"/>
              <a:t> </a:t>
            </a:r>
            <a:r>
              <a:rPr lang="cs-CZ" dirty="0" err="1"/>
              <a:t>the</a:t>
            </a:r>
            <a:r>
              <a:rPr lang="cs-CZ" dirty="0"/>
              <a:t> </a:t>
            </a:r>
            <a:r>
              <a:rPr lang="cs-CZ" dirty="0" err="1"/>
              <a:t>knowledge</a:t>
            </a:r>
            <a:r>
              <a:rPr lang="cs-CZ" dirty="0"/>
              <a:t>, </a:t>
            </a:r>
            <a:r>
              <a:rPr lang="cs-CZ" dirty="0" err="1"/>
              <a:t>tools</a:t>
            </a:r>
            <a:r>
              <a:rPr lang="cs-CZ" dirty="0"/>
              <a:t> and </a:t>
            </a:r>
            <a:r>
              <a:rPr lang="cs-CZ" dirty="0" err="1"/>
              <a:t>means</a:t>
            </a:r>
            <a:r>
              <a:rPr lang="cs-CZ" dirty="0"/>
              <a:t> to </a:t>
            </a:r>
            <a:r>
              <a:rPr lang="cs-CZ" dirty="0" err="1"/>
              <a:t>protect</a:t>
            </a:r>
            <a:r>
              <a:rPr lang="cs-CZ" dirty="0"/>
              <a:t> </a:t>
            </a:r>
            <a:r>
              <a:rPr lang="cs-CZ" dirty="0" err="1"/>
              <a:t>themselves</a:t>
            </a:r>
            <a:r>
              <a:rPr lang="cs-CZ" dirty="0"/>
              <a:t> to </a:t>
            </a:r>
            <a:r>
              <a:rPr lang="cs-CZ" dirty="0" err="1"/>
              <a:t>the</a:t>
            </a:r>
            <a:r>
              <a:rPr lang="cs-CZ" dirty="0"/>
              <a:t> full </a:t>
            </a:r>
            <a:r>
              <a:rPr lang="cs-CZ" dirty="0" err="1"/>
              <a:t>extent</a:t>
            </a:r>
            <a:r>
              <a:rPr lang="cs-CZ" dirty="0"/>
              <a:t> </a:t>
            </a:r>
            <a:r>
              <a:rPr lang="cs-CZ" dirty="0" err="1"/>
              <a:t>of</a:t>
            </a:r>
            <a:r>
              <a:rPr lang="cs-CZ" dirty="0"/>
              <a:t> </a:t>
            </a:r>
            <a:r>
              <a:rPr lang="cs-CZ" dirty="0" err="1"/>
              <a:t>their</a:t>
            </a:r>
            <a:r>
              <a:rPr lang="cs-CZ" dirty="0"/>
              <a:t> </a:t>
            </a:r>
            <a:r>
              <a:rPr lang="cs-CZ" dirty="0" err="1" smtClean="0"/>
              <a:t>capacity</a:t>
            </a:r>
            <a:r>
              <a:rPr lang="cs-CZ" dirty="0" smtClean="0"/>
              <a:t>. </a:t>
            </a:r>
          </a:p>
          <a:p>
            <a:r>
              <a:rPr lang="cs-CZ" dirty="0" err="1" smtClean="0"/>
              <a:t>The</a:t>
            </a:r>
            <a:r>
              <a:rPr lang="cs-CZ" dirty="0" smtClean="0"/>
              <a:t> </a:t>
            </a:r>
            <a:r>
              <a:rPr lang="cs-CZ" dirty="0" err="1"/>
              <a:t>higher</a:t>
            </a:r>
            <a:r>
              <a:rPr lang="cs-CZ" dirty="0"/>
              <a:t> risk </a:t>
            </a:r>
            <a:r>
              <a:rPr lang="cs-CZ" dirty="0" err="1"/>
              <a:t>of</a:t>
            </a:r>
            <a:r>
              <a:rPr lang="cs-CZ" dirty="0"/>
              <a:t> </a:t>
            </a:r>
            <a:r>
              <a:rPr lang="cs-CZ" dirty="0" err="1"/>
              <a:t>victimisation</a:t>
            </a:r>
            <a:r>
              <a:rPr lang="cs-CZ" dirty="0"/>
              <a:t> in </a:t>
            </a:r>
            <a:r>
              <a:rPr lang="cs-CZ" dirty="0" err="1"/>
              <a:t>the</a:t>
            </a:r>
            <a:r>
              <a:rPr lang="cs-CZ" dirty="0"/>
              <a:t> </a:t>
            </a:r>
            <a:r>
              <a:rPr lang="cs-CZ" dirty="0" err="1"/>
              <a:t>disabled</a:t>
            </a:r>
            <a:r>
              <a:rPr lang="cs-CZ" dirty="0"/>
              <a:t> </a:t>
            </a:r>
            <a:r>
              <a:rPr lang="cs-CZ" dirty="0" err="1" smtClean="0"/>
              <a:t>can</a:t>
            </a:r>
            <a:r>
              <a:rPr lang="cs-CZ" dirty="0" smtClean="0"/>
              <a:t> </a:t>
            </a:r>
            <a:r>
              <a:rPr lang="cs-CZ" dirty="0" err="1"/>
              <a:t>negatively</a:t>
            </a:r>
            <a:r>
              <a:rPr lang="cs-CZ" dirty="0"/>
              <a:t> influence </a:t>
            </a:r>
            <a:r>
              <a:rPr lang="cs-CZ" dirty="0" err="1"/>
              <a:t>the</a:t>
            </a:r>
            <a:r>
              <a:rPr lang="cs-CZ" dirty="0"/>
              <a:t> </a:t>
            </a:r>
            <a:r>
              <a:rPr lang="cs-CZ" dirty="0" err="1"/>
              <a:t>degree</a:t>
            </a:r>
            <a:r>
              <a:rPr lang="cs-CZ" dirty="0"/>
              <a:t> </a:t>
            </a:r>
            <a:r>
              <a:rPr lang="cs-CZ" dirty="0" err="1"/>
              <a:t>of</a:t>
            </a:r>
            <a:r>
              <a:rPr lang="cs-CZ" dirty="0"/>
              <a:t> </a:t>
            </a:r>
            <a:r>
              <a:rPr lang="cs-CZ" dirty="0" err="1" smtClean="0"/>
              <a:t>independence</a:t>
            </a:r>
            <a:endParaRPr lang="cs-CZ" dirty="0"/>
          </a:p>
        </p:txBody>
      </p:sp>
      <p:sp>
        <p:nvSpPr>
          <p:cNvPr id="4" name="Rectangle 2"/>
          <p:cNvSpPr>
            <a:spLocks noGrp="1" noChangeArrowheads="1"/>
          </p:cNvSpPr>
          <p:nvPr>
            <p:ph type="title"/>
          </p:nvPr>
        </p:nvSpPr>
        <p:spPr>
          <a:xfrm>
            <a:off x="0" y="116632"/>
            <a:ext cx="5148064" cy="720080"/>
          </a:xfrm>
        </p:spPr>
        <p:txBody>
          <a:bodyPr/>
          <a:lstStyle/>
          <a:p>
            <a:pPr algn="ctr"/>
            <a:r>
              <a:rPr lang="cs-CZ" dirty="0" err="1"/>
              <a:t>Violence</a:t>
            </a:r>
            <a:r>
              <a:rPr lang="cs-CZ" dirty="0"/>
              <a:t> and disability</a:t>
            </a:r>
            <a:endParaRPr lang="en-US" altLang="cs-CZ" dirty="0"/>
          </a:p>
        </p:txBody>
      </p:sp>
    </p:spTree>
    <p:extLst>
      <p:ext uri="{BB962C8B-B14F-4D97-AF65-F5344CB8AC3E}">
        <p14:creationId xmlns:p14="http://schemas.microsoft.com/office/powerpoint/2010/main" val="819885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87624" y="188640"/>
            <a:ext cx="6316662" cy="1143000"/>
          </a:xfrm>
        </p:spPr>
        <p:txBody>
          <a:bodyPr/>
          <a:lstStyle/>
          <a:p>
            <a:r>
              <a:rPr lang="en-US" dirty="0"/>
              <a:t>Aim and </a:t>
            </a:r>
            <a:r>
              <a:rPr lang="en-US" dirty="0" smtClean="0"/>
              <a:t>Methods</a:t>
            </a:r>
            <a:endParaRPr lang="cs-CZ" dirty="0"/>
          </a:p>
        </p:txBody>
      </p:sp>
      <p:sp>
        <p:nvSpPr>
          <p:cNvPr id="3" name="Zástupný symbol pro obsah 2"/>
          <p:cNvSpPr>
            <a:spLocks noGrp="1"/>
          </p:cNvSpPr>
          <p:nvPr>
            <p:ph idx="1"/>
          </p:nvPr>
        </p:nvSpPr>
        <p:spPr>
          <a:xfrm>
            <a:off x="2411760" y="1600200"/>
            <a:ext cx="6608415" cy="4525963"/>
          </a:xfrm>
        </p:spPr>
        <p:txBody>
          <a:bodyPr/>
          <a:lstStyle/>
          <a:p>
            <a:r>
              <a:rPr lang="en-US" dirty="0"/>
              <a:t>The aim of the study is to </a:t>
            </a:r>
            <a:r>
              <a:rPr lang="cs-CZ" dirty="0" err="1"/>
              <a:t>analyze</a:t>
            </a:r>
            <a:r>
              <a:rPr lang="cs-CZ" dirty="0"/>
              <a:t> </a:t>
            </a:r>
            <a:r>
              <a:rPr lang="cs-CZ" dirty="0" err="1"/>
              <a:t>the</a:t>
            </a:r>
            <a:r>
              <a:rPr lang="cs-CZ" dirty="0"/>
              <a:t> </a:t>
            </a:r>
            <a:r>
              <a:rPr lang="cs-CZ" dirty="0" err="1"/>
              <a:t>current</a:t>
            </a:r>
            <a:r>
              <a:rPr lang="cs-CZ" dirty="0"/>
              <a:t> </a:t>
            </a:r>
            <a:r>
              <a:rPr lang="cs-CZ" dirty="0" err="1"/>
              <a:t>state</a:t>
            </a:r>
            <a:r>
              <a:rPr lang="cs-CZ" dirty="0"/>
              <a:t> </a:t>
            </a:r>
            <a:r>
              <a:rPr lang="cs-CZ" dirty="0" err="1"/>
              <a:t>of</a:t>
            </a:r>
            <a:r>
              <a:rPr lang="cs-CZ" dirty="0"/>
              <a:t> </a:t>
            </a:r>
            <a:r>
              <a:rPr lang="cs-CZ" dirty="0" err="1"/>
              <a:t>self-defence</a:t>
            </a:r>
            <a:r>
              <a:rPr lang="cs-CZ" dirty="0"/>
              <a:t> </a:t>
            </a:r>
            <a:r>
              <a:rPr lang="cs-CZ" dirty="0" err="1"/>
              <a:t>for</a:t>
            </a:r>
            <a:r>
              <a:rPr lang="cs-CZ" dirty="0"/>
              <a:t> </a:t>
            </a:r>
            <a:r>
              <a:rPr lang="cs-CZ" dirty="0" err="1"/>
              <a:t>people</a:t>
            </a:r>
            <a:r>
              <a:rPr lang="cs-CZ" dirty="0"/>
              <a:t> </a:t>
            </a:r>
            <a:r>
              <a:rPr lang="cs-CZ" dirty="0" err="1"/>
              <a:t>with</a:t>
            </a:r>
            <a:r>
              <a:rPr lang="cs-CZ" dirty="0"/>
              <a:t> </a:t>
            </a:r>
            <a:r>
              <a:rPr lang="cs-CZ" dirty="0" err="1"/>
              <a:t>physical</a:t>
            </a:r>
            <a:r>
              <a:rPr lang="cs-CZ" dirty="0"/>
              <a:t> </a:t>
            </a:r>
            <a:r>
              <a:rPr lang="cs-CZ" dirty="0" err="1"/>
              <a:t>disabilities</a:t>
            </a:r>
            <a:r>
              <a:rPr lang="cs-CZ" dirty="0"/>
              <a:t> in </a:t>
            </a:r>
            <a:r>
              <a:rPr lang="cs-CZ" dirty="0" err="1"/>
              <a:t>the</a:t>
            </a:r>
            <a:r>
              <a:rPr lang="cs-CZ" dirty="0"/>
              <a:t> </a:t>
            </a:r>
            <a:r>
              <a:rPr lang="cs-CZ" dirty="0" err="1"/>
              <a:t>world</a:t>
            </a:r>
            <a:r>
              <a:rPr lang="cs-CZ" dirty="0"/>
              <a:t>.</a:t>
            </a:r>
          </a:p>
          <a:p>
            <a:r>
              <a:rPr lang="cs-CZ" dirty="0" err="1"/>
              <a:t>Using</a:t>
            </a:r>
            <a:r>
              <a:rPr lang="cs-CZ" dirty="0"/>
              <a:t> meta-</a:t>
            </a:r>
            <a:r>
              <a:rPr lang="cs-CZ" dirty="0" err="1"/>
              <a:t>analysis</a:t>
            </a:r>
            <a:r>
              <a:rPr lang="cs-CZ" dirty="0"/>
              <a:t> </a:t>
            </a:r>
            <a:r>
              <a:rPr lang="cs-CZ" dirty="0" err="1"/>
              <a:t>we</a:t>
            </a:r>
            <a:r>
              <a:rPr lang="cs-CZ" dirty="0"/>
              <a:t> are </a:t>
            </a:r>
            <a:r>
              <a:rPr lang="cs-CZ" dirty="0" err="1"/>
              <a:t>looking</a:t>
            </a:r>
            <a:r>
              <a:rPr lang="cs-CZ" dirty="0"/>
              <a:t> </a:t>
            </a:r>
            <a:r>
              <a:rPr lang="cs-CZ" dirty="0" err="1"/>
              <a:t>for</a:t>
            </a:r>
            <a:r>
              <a:rPr lang="cs-CZ" dirty="0"/>
              <a:t> </a:t>
            </a:r>
            <a:r>
              <a:rPr lang="cs-CZ" dirty="0" err="1"/>
              <a:t>common</a:t>
            </a:r>
            <a:r>
              <a:rPr lang="cs-CZ" dirty="0"/>
              <a:t> </a:t>
            </a:r>
            <a:r>
              <a:rPr lang="cs-CZ" dirty="0" err="1"/>
              <a:t>elements</a:t>
            </a:r>
            <a:r>
              <a:rPr lang="cs-CZ" dirty="0"/>
              <a:t> to </a:t>
            </a:r>
            <a:r>
              <a:rPr lang="cs-CZ" dirty="0" err="1"/>
              <a:t>create</a:t>
            </a:r>
            <a:r>
              <a:rPr lang="cs-CZ" dirty="0"/>
              <a:t> </a:t>
            </a:r>
            <a:r>
              <a:rPr lang="cs-CZ" dirty="0" err="1"/>
              <a:t>new</a:t>
            </a:r>
            <a:r>
              <a:rPr lang="cs-CZ" dirty="0"/>
              <a:t> </a:t>
            </a:r>
            <a:r>
              <a:rPr lang="cs-CZ" dirty="0" err="1"/>
              <a:t>patterns</a:t>
            </a:r>
            <a:r>
              <a:rPr lang="cs-CZ" dirty="0"/>
              <a:t> </a:t>
            </a:r>
            <a:r>
              <a:rPr lang="cs-CZ" dirty="0" err="1"/>
              <a:t>of</a:t>
            </a:r>
            <a:r>
              <a:rPr lang="cs-CZ" dirty="0"/>
              <a:t> </a:t>
            </a:r>
            <a:r>
              <a:rPr lang="cs-CZ" dirty="0" err="1"/>
              <a:t>self-defence</a:t>
            </a:r>
            <a:r>
              <a:rPr lang="cs-CZ" dirty="0"/>
              <a:t> </a:t>
            </a:r>
            <a:r>
              <a:rPr lang="cs-CZ" dirty="0" err="1"/>
              <a:t>for</a:t>
            </a:r>
            <a:r>
              <a:rPr lang="cs-CZ" dirty="0"/>
              <a:t> </a:t>
            </a:r>
            <a:r>
              <a:rPr lang="cs-CZ" dirty="0" err="1"/>
              <a:t>people</a:t>
            </a:r>
            <a:r>
              <a:rPr lang="cs-CZ" dirty="0"/>
              <a:t> </a:t>
            </a:r>
            <a:r>
              <a:rPr lang="cs-CZ" dirty="0" err="1"/>
              <a:t>with</a:t>
            </a:r>
            <a:r>
              <a:rPr lang="cs-CZ" dirty="0"/>
              <a:t> </a:t>
            </a:r>
            <a:r>
              <a:rPr lang="cs-CZ" dirty="0" err="1"/>
              <a:t>physical</a:t>
            </a:r>
            <a:r>
              <a:rPr lang="cs-CZ" dirty="0"/>
              <a:t> disability.</a:t>
            </a:r>
          </a:p>
          <a:p>
            <a:endParaRPr lang="cs-CZ" dirty="0"/>
          </a:p>
        </p:txBody>
      </p:sp>
    </p:spTree>
    <p:extLst>
      <p:ext uri="{BB962C8B-B14F-4D97-AF65-F5344CB8AC3E}">
        <p14:creationId xmlns:p14="http://schemas.microsoft.com/office/powerpoint/2010/main" val="4096422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87623"/>
            <a:ext cx="1254836" cy="778098"/>
          </a:xfrm>
        </p:spPr>
        <p:txBody>
          <a:bodyPr/>
          <a:lstStyle/>
          <a:p>
            <a:r>
              <a:rPr lang="cs-CZ" dirty="0"/>
              <a:t>USA</a:t>
            </a:r>
          </a:p>
        </p:txBody>
      </p:sp>
      <p:sp>
        <p:nvSpPr>
          <p:cNvPr id="3" name="Zástupný symbol pro obsah 2"/>
          <p:cNvSpPr>
            <a:spLocks noGrp="1"/>
          </p:cNvSpPr>
          <p:nvPr>
            <p:ph idx="1"/>
          </p:nvPr>
        </p:nvSpPr>
        <p:spPr>
          <a:xfrm>
            <a:off x="1794388" y="404664"/>
            <a:ext cx="7225787" cy="6192688"/>
          </a:xfrm>
        </p:spPr>
        <p:txBody>
          <a:bodyPr/>
          <a:lstStyle/>
          <a:p>
            <a:r>
              <a:rPr lang="en-US" sz="2000" dirty="0"/>
              <a:t>The International disabled </a:t>
            </a:r>
            <a:r>
              <a:rPr lang="en-US" sz="2000" b="1" dirty="0"/>
              <a:t>Self-defense Association </a:t>
            </a:r>
            <a:r>
              <a:rPr lang="en-US" sz="2000" dirty="0"/>
              <a:t>(IDSA</a:t>
            </a:r>
            <a:r>
              <a:rPr lang="en-US" sz="2000" dirty="0" smtClean="0"/>
              <a:t>)</a:t>
            </a:r>
            <a:r>
              <a:rPr lang="cs-CZ" sz="2000" dirty="0" smtClean="0"/>
              <a:t> </a:t>
            </a:r>
            <a:r>
              <a:rPr lang="cs-CZ" sz="2000" dirty="0" err="1" smtClean="0"/>
              <a:t>since</a:t>
            </a:r>
            <a:r>
              <a:rPr lang="cs-CZ" sz="2000" dirty="0" smtClean="0"/>
              <a:t> 1996</a:t>
            </a:r>
          </a:p>
          <a:p>
            <a:r>
              <a:rPr lang="en-US" sz="2000" dirty="0"/>
              <a:t>The Defense Ability system based on combat </a:t>
            </a:r>
            <a:r>
              <a:rPr lang="en-US" sz="2000" dirty="0" err="1"/>
              <a:t>hapkido</a:t>
            </a:r>
            <a:r>
              <a:rPr lang="en-US" sz="2000" dirty="0"/>
              <a:t> was developed by </a:t>
            </a:r>
            <a:r>
              <a:rPr lang="cs-CZ" sz="2000" dirty="0" err="1" smtClean="0"/>
              <a:t>paraplegic</a:t>
            </a:r>
            <a:r>
              <a:rPr lang="cs-CZ" sz="2000" dirty="0" smtClean="0"/>
              <a:t> </a:t>
            </a:r>
            <a:r>
              <a:rPr lang="en-US" sz="2000" dirty="0" err="1" smtClean="0"/>
              <a:t>Jurgen</a:t>
            </a:r>
            <a:r>
              <a:rPr lang="en-US" sz="2000" dirty="0" smtClean="0"/>
              <a:t> </a:t>
            </a:r>
            <a:r>
              <a:rPr lang="en-US" sz="2000" dirty="0" err="1" smtClean="0"/>
              <a:t>Smidt</a:t>
            </a:r>
            <a:r>
              <a:rPr lang="cs-CZ" sz="2000" dirty="0" smtClean="0"/>
              <a:t>.</a:t>
            </a:r>
            <a:endParaRPr lang="cs-CZ" sz="2000" dirty="0"/>
          </a:p>
          <a:p>
            <a:r>
              <a:rPr lang="en-US" sz="2000" dirty="0"/>
              <a:t>Advanced training includes </a:t>
            </a:r>
            <a:r>
              <a:rPr lang="en-US" sz="2000" dirty="0" err="1"/>
              <a:t>defences</a:t>
            </a:r>
            <a:r>
              <a:rPr lang="en-US" sz="2000" dirty="0"/>
              <a:t> against weapons as well</a:t>
            </a:r>
            <a:r>
              <a:rPr lang="en-US" sz="2000" dirty="0" smtClean="0"/>
              <a:t>.</a:t>
            </a:r>
            <a:endParaRPr lang="cs-CZ" sz="2000" dirty="0" smtClean="0"/>
          </a:p>
          <a:p>
            <a:r>
              <a:rPr lang="en-US" sz="2000" dirty="0" smtClean="0"/>
              <a:t>The </a:t>
            </a:r>
            <a:r>
              <a:rPr lang="en-US" sz="2000" dirty="0"/>
              <a:t>official website </a:t>
            </a:r>
            <a:r>
              <a:rPr lang="en-US" sz="2000" dirty="0" smtClean="0">
                <a:hlinkClick r:id="rId2"/>
              </a:rPr>
              <a:t>www.defenseability.com</a:t>
            </a:r>
            <a:endParaRPr lang="cs-CZ" sz="2000" dirty="0" smtClean="0"/>
          </a:p>
          <a:p>
            <a:r>
              <a:rPr lang="en-US" sz="2000" dirty="0" smtClean="0"/>
              <a:t>demo </a:t>
            </a:r>
            <a:r>
              <a:rPr lang="en-US" sz="2000" dirty="0"/>
              <a:t>on </a:t>
            </a:r>
            <a:r>
              <a:rPr lang="en-US" sz="2000" dirty="0" err="1" smtClean="0">
                <a:solidFill>
                  <a:srgbClr val="FF0000"/>
                </a:solidFill>
                <a:hlinkClick r:id="rId3"/>
              </a:rPr>
              <a:t>youtube</a:t>
            </a:r>
            <a:endParaRPr lang="cs-CZ" sz="2000" dirty="0" smtClean="0">
              <a:solidFill>
                <a:srgbClr val="FF0000"/>
              </a:solidFill>
            </a:endParaRPr>
          </a:p>
          <a:p>
            <a:endParaRPr lang="cs-CZ" sz="2000" dirty="0" smtClean="0">
              <a:solidFill>
                <a:srgbClr val="FF0000"/>
              </a:solidFill>
            </a:endParaRPr>
          </a:p>
          <a:p>
            <a:r>
              <a:rPr lang="en-US" sz="2000" b="1" dirty="0"/>
              <a:t>Ronald van de </a:t>
            </a:r>
            <a:r>
              <a:rPr lang="en-US" sz="2000" b="1" dirty="0" err="1"/>
              <a:t>Sandt</a:t>
            </a:r>
            <a:r>
              <a:rPr lang="en-US" sz="2000" b="1" dirty="0"/>
              <a:t> </a:t>
            </a:r>
            <a:r>
              <a:rPr lang="en-US" sz="2000" dirty="0" smtClean="0"/>
              <a:t>adapts </a:t>
            </a:r>
            <a:r>
              <a:rPr lang="en-US" sz="2000" dirty="0"/>
              <a:t>some </a:t>
            </a:r>
            <a:r>
              <a:rPr lang="en-US" sz="2000" dirty="0" err="1"/>
              <a:t>defence</a:t>
            </a:r>
            <a:r>
              <a:rPr lang="en-US" sz="2000" dirty="0"/>
              <a:t> technique from American </a:t>
            </a:r>
            <a:r>
              <a:rPr lang="en-US" sz="2000" dirty="0" err="1"/>
              <a:t>Kempo</a:t>
            </a:r>
            <a:r>
              <a:rPr lang="en-US" sz="2000" dirty="0"/>
              <a:t>, </a:t>
            </a:r>
            <a:r>
              <a:rPr lang="en-US" sz="2000" dirty="0" err="1"/>
              <a:t>Shorin</a:t>
            </a:r>
            <a:r>
              <a:rPr lang="en-US" sz="2000" dirty="0"/>
              <a:t> </a:t>
            </a:r>
            <a:r>
              <a:rPr lang="en-US" sz="2000" dirty="0" err="1"/>
              <a:t>Kempo</a:t>
            </a:r>
            <a:r>
              <a:rPr lang="en-US" sz="2000" dirty="0"/>
              <a:t>, Karate and Aikido for </a:t>
            </a:r>
            <a:r>
              <a:rPr lang="en-US" sz="2000" dirty="0" err="1"/>
              <a:t>self-defence</a:t>
            </a:r>
            <a:r>
              <a:rPr lang="en-US" sz="2000" dirty="0"/>
              <a:t> on wheelchair. </a:t>
            </a:r>
            <a:endParaRPr lang="cs-CZ" sz="2000" dirty="0" smtClean="0"/>
          </a:p>
          <a:p>
            <a:r>
              <a:rPr lang="en-US" sz="2000" dirty="0" smtClean="0"/>
              <a:t>the </a:t>
            </a:r>
            <a:r>
              <a:rPr lang="en-US" sz="2000" dirty="0"/>
              <a:t>wheelchair as an always present weapon </a:t>
            </a:r>
            <a:endParaRPr lang="cs-CZ" sz="2000" dirty="0" smtClean="0"/>
          </a:p>
          <a:p>
            <a:r>
              <a:rPr lang="en-US" sz="2000" dirty="0" smtClean="0"/>
              <a:t>different </a:t>
            </a:r>
            <a:r>
              <a:rPr lang="en-US" sz="2000" dirty="0">
                <a:solidFill>
                  <a:srgbClr val="FF0000"/>
                </a:solidFill>
              </a:rPr>
              <a:t>parts of the wheelchair</a:t>
            </a:r>
            <a:r>
              <a:rPr lang="en-US" sz="2000" dirty="0"/>
              <a:t>, in particular handles, breaks or footboard in </a:t>
            </a:r>
            <a:r>
              <a:rPr lang="en-US" sz="2000" dirty="0" err="1" smtClean="0"/>
              <a:t>self-defence</a:t>
            </a:r>
            <a:r>
              <a:rPr lang="cs-CZ" sz="2000" dirty="0" smtClean="0"/>
              <a:t> </a:t>
            </a:r>
            <a:r>
              <a:rPr lang="cs-CZ" sz="2000" dirty="0" err="1" smtClean="0"/>
              <a:t>employed</a:t>
            </a:r>
            <a:r>
              <a:rPr lang="cs-CZ" sz="2000" dirty="0" smtClean="0"/>
              <a:t> in </a:t>
            </a:r>
            <a:r>
              <a:rPr lang="cs-CZ" sz="2000" dirty="0" err="1" smtClean="0"/>
              <a:t>self-defence</a:t>
            </a:r>
            <a:endParaRPr lang="cs-CZ" sz="2000" dirty="0" smtClean="0"/>
          </a:p>
          <a:p>
            <a:r>
              <a:rPr lang="en-US" sz="2000" dirty="0" smtClean="0"/>
              <a:t>A </a:t>
            </a:r>
            <a:r>
              <a:rPr lang="en-US" sz="2000" dirty="0"/>
              <a:t>good level of ability to manipulate with the wheelchair is essential. </a:t>
            </a:r>
            <a:endParaRPr lang="cs-CZ" sz="2000" dirty="0">
              <a:solidFill>
                <a:srgbClr val="FF0000"/>
              </a:solidFill>
            </a:endParaRPr>
          </a:p>
        </p:txBody>
      </p:sp>
    </p:spTree>
    <p:extLst>
      <p:ext uri="{BB962C8B-B14F-4D97-AF65-F5344CB8AC3E}">
        <p14:creationId xmlns:p14="http://schemas.microsoft.com/office/powerpoint/2010/main" val="17221056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1560" y="116632"/>
            <a:ext cx="1220415" cy="778098"/>
          </a:xfrm>
        </p:spPr>
        <p:txBody>
          <a:bodyPr/>
          <a:lstStyle/>
          <a:p>
            <a:r>
              <a:rPr lang="cs-CZ" dirty="0"/>
              <a:t>USA</a:t>
            </a:r>
          </a:p>
        </p:txBody>
      </p:sp>
      <p:sp>
        <p:nvSpPr>
          <p:cNvPr id="3" name="Zástupný symbol pro obsah 2"/>
          <p:cNvSpPr>
            <a:spLocks noGrp="1"/>
          </p:cNvSpPr>
          <p:nvPr>
            <p:ph idx="1"/>
          </p:nvPr>
        </p:nvSpPr>
        <p:spPr>
          <a:xfrm>
            <a:off x="1691680" y="836712"/>
            <a:ext cx="7328495" cy="5289451"/>
          </a:xfrm>
        </p:spPr>
        <p:txBody>
          <a:bodyPr/>
          <a:lstStyle/>
          <a:p>
            <a:r>
              <a:rPr lang="en-US" sz="2000" dirty="0" smtClean="0"/>
              <a:t>„</a:t>
            </a:r>
            <a:r>
              <a:rPr lang="en-US" sz="2000" b="1" dirty="0" err="1"/>
              <a:t>NOT-ME</a:t>
            </a:r>
            <a:r>
              <a:rPr lang="en-US" sz="2000" b="1" dirty="0" err="1" smtClean="0"/>
              <a:t>!</a:t>
            </a:r>
            <a:r>
              <a:rPr lang="en-US" sz="2000" dirty="0" err="1" smtClean="0"/>
              <a:t>“</a:t>
            </a:r>
            <a:r>
              <a:rPr lang="en-US" sz="2000" dirty="0" err="1"/>
              <a:t>non-profit</a:t>
            </a:r>
            <a:r>
              <a:rPr lang="en-US" sz="2000" dirty="0"/>
              <a:t> organization </a:t>
            </a:r>
            <a:endParaRPr lang="cs-CZ" sz="2000" dirty="0" smtClean="0"/>
          </a:p>
          <a:p>
            <a:r>
              <a:rPr lang="en-US" sz="2000" dirty="0" smtClean="0"/>
              <a:t>primary objective</a:t>
            </a:r>
            <a:r>
              <a:rPr lang="cs-CZ" sz="2000" dirty="0" smtClean="0"/>
              <a:t>: </a:t>
            </a:r>
            <a:r>
              <a:rPr lang="en-US" sz="2000" dirty="0" smtClean="0"/>
              <a:t>to </a:t>
            </a:r>
            <a:r>
              <a:rPr lang="en-US" sz="2000" dirty="0"/>
              <a:t>promote, advance and unify </a:t>
            </a:r>
            <a:r>
              <a:rPr lang="en-US" sz="2000" dirty="0" err="1"/>
              <a:t>self-defence</a:t>
            </a:r>
            <a:r>
              <a:rPr lang="en-US" sz="2000" dirty="0"/>
              <a:t> education and training for at-risk </a:t>
            </a:r>
            <a:r>
              <a:rPr lang="en-US" sz="2000" dirty="0" smtClean="0"/>
              <a:t>populations</a:t>
            </a:r>
            <a:r>
              <a:rPr lang="cs-CZ" sz="2000" dirty="0" smtClean="0"/>
              <a:t> (</a:t>
            </a:r>
            <a:r>
              <a:rPr lang="en-US" sz="2000" dirty="0" smtClean="0"/>
              <a:t>that </a:t>
            </a:r>
            <a:r>
              <a:rPr lang="en-US" sz="2000" dirty="0"/>
              <a:t>are traditionally considered vulnerable or have been historically targeted for violence, include but are not limited to people with physical disabilities, women, the elderly, the gay and lesbian population, and ethnic </a:t>
            </a:r>
            <a:r>
              <a:rPr lang="en-US" sz="2000" dirty="0" smtClean="0"/>
              <a:t>minorities</a:t>
            </a:r>
            <a:r>
              <a:rPr lang="cs-CZ" sz="2000" dirty="0" smtClean="0"/>
              <a:t>)</a:t>
            </a:r>
            <a:r>
              <a:rPr lang="en-US" sz="2000" dirty="0" smtClean="0"/>
              <a:t>.</a:t>
            </a:r>
            <a:endParaRPr lang="cs-CZ" sz="2000" dirty="0" smtClean="0"/>
          </a:p>
          <a:p>
            <a:r>
              <a:rPr lang="en-US" sz="2000" dirty="0"/>
              <a:t>Erik </a:t>
            </a:r>
            <a:r>
              <a:rPr lang="en-US" sz="2000" dirty="0" smtClean="0"/>
              <a:t>Kondo</a:t>
            </a:r>
            <a:r>
              <a:rPr lang="cs-CZ" sz="2000" dirty="0" smtClean="0"/>
              <a:t> - a</a:t>
            </a:r>
            <a:r>
              <a:rPr lang="en-US" sz="2000" dirty="0" smtClean="0"/>
              <a:t> </a:t>
            </a:r>
            <a:r>
              <a:rPr lang="en-US" sz="2000" dirty="0"/>
              <a:t>key person and </a:t>
            </a:r>
            <a:r>
              <a:rPr lang="en-US" sz="2000" dirty="0" smtClean="0"/>
              <a:t>founder, became </a:t>
            </a:r>
            <a:r>
              <a:rPr lang="en-US" sz="2000" dirty="0"/>
              <a:t>disabled at the age of 19 after a motorcycle accident. </a:t>
            </a:r>
            <a:endParaRPr lang="cs-CZ" sz="2000" dirty="0" smtClean="0"/>
          </a:p>
          <a:p>
            <a:r>
              <a:rPr lang="en-US" sz="2000" dirty="0" smtClean="0"/>
              <a:t>NOT </a:t>
            </a:r>
            <a:r>
              <a:rPr lang="en-US" sz="2000" dirty="0"/>
              <a:t>ME! strategy is elaborated into details. </a:t>
            </a:r>
            <a:endParaRPr lang="cs-CZ" sz="2000" dirty="0" smtClean="0"/>
          </a:p>
          <a:p>
            <a:r>
              <a:rPr lang="en-US" sz="2000" dirty="0" smtClean="0"/>
              <a:t>grounded </a:t>
            </a:r>
            <a:r>
              <a:rPr lang="en-US" sz="2000" dirty="0"/>
              <a:t>on 5D – decide, deter, disrupt, disengage and debrief. </a:t>
            </a:r>
            <a:endParaRPr lang="cs-CZ" sz="2000" dirty="0" smtClean="0"/>
          </a:p>
          <a:p>
            <a:r>
              <a:rPr lang="en-US" sz="2000" dirty="0" smtClean="0"/>
              <a:t>many </a:t>
            </a:r>
            <a:r>
              <a:rPr lang="en-US" sz="2000" dirty="0"/>
              <a:t>videos are available on </a:t>
            </a:r>
            <a:r>
              <a:rPr lang="en-US" sz="2000" dirty="0" err="1"/>
              <a:t>youtube</a:t>
            </a:r>
            <a:r>
              <a:rPr lang="en-US" sz="2000" dirty="0"/>
              <a:t> as „</a:t>
            </a:r>
            <a:r>
              <a:rPr lang="en-US" sz="2000" dirty="0">
                <a:solidFill>
                  <a:srgbClr val="FF0000"/>
                </a:solidFill>
                <a:hlinkClick r:id="rId2"/>
              </a:rPr>
              <a:t>Paraplegic Self-Defense</a:t>
            </a:r>
            <a:r>
              <a:rPr lang="en-US" sz="2000" dirty="0"/>
              <a:t>.“</a:t>
            </a:r>
            <a:r>
              <a:rPr lang="en-US" sz="2000" dirty="0">
                <a:solidFill>
                  <a:srgbClr val="FF0000"/>
                </a:solidFill>
              </a:rPr>
              <a:t> </a:t>
            </a:r>
            <a:endParaRPr lang="cs-CZ" sz="2000" dirty="0">
              <a:solidFill>
                <a:srgbClr val="FF0000"/>
              </a:solidFill>
            </a:endParaRPr>
          </a:p>
        </p:txBody>
      </p:sp>
    </p:spTree>
    <p:extLst>
      <p:ext uri="{BB962C8B-B14F-4D97-AF65-F5344CB8AC3E}">
        <p14:creationId xmlns:p14="http://schemas.microsoft.com/office/powerpoint/2010/main" val="36326427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117035"/>
            <a:ext cx="2084511" cy="864096"/>
          </a:xfrm>
        </p:spPr>
        <p:txBody>
          <a:bodyPr/>
          <a:lstStyle/>
          <a:p>
            <a:r>
              <a:rPr lang="cs-CZ" dirty="0" smtClean="0"/>
              <a:t>France</a:t>
            </a:r>
            <a:endParaRPr lang="cs-CZ" dirty="0"/>
          </a:p>
        </p:txBody>
      </p:sp>
      <p:sp>
        <p:nvSpPr>
          <p:cNvPr id="3" name="Zástupný symbol pro obsah 2"/>
          <p:cNvSpPr>
            <a:spLocks noGrp="1"/>
          </p:cNvSpPr>
          <p:nvPr>
            <p:ph idx="1"/>
          </p:nvPr>
        </p:nvSpPr>
        <p:spPr>
          <a:xfrm>
            <a:off x="2693988" y="980728"/>
            <a:ext cx="6326187" cy="5145435"/>
          </a:xfrm>
        </p:spPr>
        <p:txBody>
          <a:bodyPr/>
          <a:lstStyle/>
          <a:p>
            <a:r>
              <a:rPr lang="en-US" dirty="0" smtClean="0"/>
              <a:t>„</a:t>
            </a:r>
            <a:r>
              <a:rPr lang="en-US" dirty="0"/>
              <a:t>Self defense </a:t>
            </a:r>
            <a:r>
              <a:rPr lang="en-US" dirty="0" err="1"/>
              <a:t>en</a:t>
            </a:r>
            <a:r>
              <a:rPr lang="en-US" dirty="0"/>
              <a:t> Fauteuil“, an infant working group of 5 members (3 on wheelchair</a:t>
            </a:r>
            <a:r>
              <a:rPr lang="en-US" dirty="0" smtClean="0"/>
              <a:t>)</a:t>
            </a:r>
            <a:endParaRPr lang="cs-CZ" dirty="0" smtClean="0"/>
          </a:p>
          <a:p>
            <a:r>
              <a:rPr lang="en-US" dirty="0" smtClean="0"/>
              <a:t>apply </a:t>
            </a:r>
            <a:r>
              <a:rPr lang="en-US" dirty="0" err="1"/>
              <a:t>Krav</a:t>
            </a:r>
            <a:r>
              <a:rPr lang="en-US" dirty="0"/>
              <a:t> </a:t>
            </a:r>
            <a:r>
              <a:rPr lang="en-US" dirty="0" err="1"/>
              <a:t>Maga</a:t>
            </a:r>
            <a:r>
              <a:rPr lang="en-US" dirty="0"/>
              <a:t> concept to </a:t>
            </a:r>
            <a:r>
              <a:rPr lang="en-US" dirty="0" err="1"/>
              <a:t>self-defence</a:t>
            </a:r>
            <a:r>
              <a:rPr lang="en-US" dirty="0"/>
              <a:t> for people with physical disability. </a:t>
            </a:r>
            <a:endParaRPr lang="cs-CZ" dirty="0" smtClean="0"/>
          </a:p>
          <a:p>
            <a:r>
              <a:rPr lang="en-US" dirty="0" smtClean="0"/>
              <a:t>The </a:t>
            </a:r>
            <a:r>
              <a:rPr lang="en-US" dirty="0"/>
              <a:t>official website is available from </a:t>
            </a:r>
            <a:r>
              <a:rPr lang="en-US" dirty="0">
                <a:hlinkClick r:id="rId2"/>
              </a:rPr>
              <a:t>http://www.sdfworld.org</a:t>
            </a:r>
            <a:r>
              <a:rPr lang="en-US" dirty="0" smtClean="0"/>
              <a:t>.</a:t>
            </a:r>
            <a:endParaRPr lang="cs-CZ" dirty="0" smtClean="0"/>
          </a:p>
          <a:p>
            <a:endParaRPr lang="cs-CZ" dirty="0"/>
          </a:p>
          <a:p>
            <a:r>
              <a:rPr lang="en-US" dirty="0" smtClean="0"/>
              <a:t>Another </a:t>
            </a:r>
            <a:r>
              <a:rPr lang="en-US" dirty="0"/>
              <a:t>French judoka Adrien </a:t>
            </a:r>
            <a:r>
              <a:rPr lang="en-US" dirty="0" err="1"/>
              <a:t>Marcone</a:t>
            </a:r>
            <a:r>
              <a:rPr lang="en-US" dirty="0"/>
              <a:t> focused his classes of </a:t>
            </a:r>
            <a:r>
              <a:rPr lang="en-US" dirty="0" err="1"/>
              <a:t>self-defence</a:t>
            </a:r>
            <a:r>
              <a:rPr lang="en-US" dirty="0"/>
              <a:t> for </a:t>
            </a:r>
            <a:r>
              <a:rPr lang="en-US" dirty="0" err="1"/>
              <a:t>wheelchairers</a:t>
            </a:r>
            <a:r>
              <a:rPr lang="en-US" dirty="0"/>
              <a:t> on prevention of bad habits in the field of </a:t>
            </a:r>
            <a:r>
              <a:rPr lang="en-US" dirty="0" err="1" smtClean="0"/>
              <a:t>self-defence</a:t>
            </a:r>
            <a:r>
              <a:rPr lang="en-US" dirty="0" smtClean="0"/>
              <a:t>.</a:t>
            </a:r>
            <a:endParaRPr lang="cs-CZ" dirty="0"/>
          </a:p>
          <a:p>
            <a:endParaRPr lang="cs-CZ" dirty="0"/>
          </a:p>
        </p:txBody>
      </p:sp>
    </p:spTree>
    <p:extLst>
      <p:ext uri="{BB962C8B-B14F-4D97-AF65-F5344CB8AC3E}">
        <p14:creationId xmlns:p14="http://schemas.microsoft.com/office/powerpoint/2010/main" val="16390289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260648"/>
            <a:ext cx="2372543" cy="706090"/>
          </a:xfrm>
        </p:spPr>
        <p:txBody>
          <a:bodyPr/>
          <a:lstStyle/>
          <a:p>
            <a:r>
              <a:rPr lang="cs-CZ" dirty="0" err="1" smtClean="0"/>
              <a:t>Germany</a:t>
            </a:r>
            <a:endParaRPr lang="cs-CZ" dirty="0"/>
          </a:p>
        </p:txBody>
      </p:sp>
      <p:sp>
        <p:nvSpPr>
          <p:cNvPr id="3" name="Zástupný symbol pro obsah 2"/>
          <p:cNvSpPr>
            <a:spLocks noGrp="1"/>
          </p:cNvSpPr>
          <p:nvPr>
            <p:ph idx="1"/>
          </p:nvPr>
        </p:nvSpPr>
        <p:spPr>
          <a:xfrm>
            <a:off x="2552055" y="966738"/>
            <a:ext cx="6326187" cy="5368454"/>
          </a:xfrm>
        </p:spPr>
        <p:txBody>
          <a:bodyPr/>
          <a:lstStyle/>
          <a:p>
            <a:r>
              <a:rPr lang="en-US" dirty="0" smtClean="0"/>
              <a:t>the </a:t>
            </a:r>
            <a:r>
              <a:rPr lang="en-US" dirty="0"/>
              <a:t>higher risk of sexual assault in women with physical disability. </a:t>
            </a:r>
            <a:endParaRPr lang="cs-CZ" dirty="0" smtClean="0"/>
          </a:p>
          <a:p>
            <a:r>
              <a:rPr lang="en-US" dirty="0" smtClean="0"/>
              <a:t>a </a:t>
            </a:r>
            <a:r>
              <a:rPr lang="en-US" dirty="0"/>
              <a:t>female trainer of </a:t>
            </a:r>
            <a:r>
              <a:rPr lang="en-US" dirty="0" err="1"/>
              <a:t>self-defence</a:t>
            </a:r>
            <a:r>
              <a:rPr lang="en-US" dirty="0"/>
              <a:t> is mostly required by German women on the </a:t>
            </a:r>
            <a:r>
              <a:rPr lang="en-US" dirty="0" smtClean="0"/>
              <a:t>wheelchair</a:t>
            </a:r>
            <a:endParaRPr lang="cs-CZ" dirty="0" smtClean="0"/>
          </a:p>
          <a:p>
            <a:r>
              <a:rPr lang="en-US" dirty="0" smtClean="0"/>
              <a:t>This </a:t>
            </a:r>
            <a:r>
              <a:rPr lang="en-US" dirty="0"/>
              <a:t>requirements is met naturally in </a:t>
            </a:r>
            <a:r>
              <a:rPr lang="en-US" b="1" dirty="0" err="1"/>
              <a:t>wendo</a:t>
            </a:r>
            <a:r>
              <a:rPr lang="en-US" dirty="0"/>
              <a:t>, where only women are in the position of trainer for other women with or without impairments </a:t>
            </a:r>
            <a:endParaRPr lang="cs-CZ" dirty="0" smtClean="0"/>
          </a:p>
          <a:p>
            <a:r>
              <a:rPr lang="en-US" dirty="0" smtClean="0"/>
              <a:t>The </a:t>
            </a:r>
            <a:r>
              <a:rPr lang="en-US" dirty="0"/>
              <a:t>possibility to express their feelings, concerns and experience with every kind of violence is for disabled participants important too.</a:t>
            </a:r>
            <a:endParaRPr lang="cs-CZ" dirty="0"/>
          </a:p>
          <a:p>
            <a:endParaRPr lang="cs-CZ" dirty="0"/>
          </a:p>
        </p:txBody>
      </p:sp>
    </p:spTree>
    <p:extLst>
      <p:ext uri="{BB962C8B-B14F-4D97-AF65-F5344CB8AC3E}">
        <p14:creationId xmlns:p14="http://schemas.microsoft.com/office/powerpoint/2010/main" val="19075871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188640"/>
            <a:ext cx="2012503" cy="706090"/>
          </a:xfrm>
        </p:spPr>
        <p:txBody>
          <a:bodyPr/>
          <a:lstStyle/>
          <a:p>
            <a:r>
              <a:rPr lang="cs-CZ" dirty="0" err="1" smtClean="0"/>
              <a:t>Germany</a:t>
            </a:r>
            <a:endParaRPr lang="cs-CZ" dirty="0"/>
          </a:p>
        </p:txBody>
      </p:sp>
      <p:sp>
        <p:nvSpPr>
          <p:cNvPr id="3" name="Zástupný symbol pro obsah 2"/>
          <p:cNvSpPr>
            <a:spLocks noGrp="1"/>
          </p:cNvSpPr>
          <p:nvPr>
            <p:ph idx="1"/>
          </p:nvPr>
        </p:nvSpPr>
        <p:spPr>
          <a:xfrm>
            <a:off x="2051720" y="404664"/>
            <a:ext cx="6828160" cy="5865515"/>
          </a:xfrm>
        </p:spPr>
        <p:txBody>
          <a:bodyPr/>
          <a:lstStyle/>
          <a:p>
            <a:r>
              <a:rPr lang="en-US" b="1" dirty="0" err="1"/>
              <a:t>Patric</a:t>
            </a:r>
            <a:r>
              <a:rPr lang="en-US" b="1" dirty="0"/>
              <a:t> Hummer</a:t>
            </a:r>
            <a:r>
              <a:rPr lang="en-US" dirty="0"/>
              <a:t>, </a:t>
            </a:r>
            <a:r>
              <a:rPr lang="en-US" dirty="0" smtClean="0"/>
              <a:t>usage </a:t>
            </a:r>
            <a:r>
              <a:rPr lang="en-US" dirty="0"/>
              <a:t>of strong and self-confident voice, which every participant should adopt to discourage attacker in the first phase of conflict. </a:t>
            </a:r>
            <a:endParaRPr lang="cs-CZ" dirty="0" smtClean="0"/>
          </a:p>
          <a:p>
            <a:r>
              <a:rPr lang="en-US" dirty="0" smtClean="0"/>
              <a:t>physical </a:t>
            </a:r>
            <a:r>
              <a:rPr lang="en-US" dirty="0" err="1" smtClean="0"/>
              <a:t>defence</a:t>
            </a:r>
            <a:r>
              <a:rPr lang="cs-CZ" dirty="0" smtClean="0"/>
              <a:t>: </a:t>
            </a:r>
            <a:r>
              <a:rPr lang="en-US" dirty="0" smtClean="0"/>
              <a:t>sensitive </a:t>
            </a:r>
            <a:r>
              <a:rPr lang="en-US" dirty="0"/>
              <a:t>nervous endings on </a:t>
            </a:r>
            <a:r>
              <a:rPr lang="en-US" dirty="0" smtClean="0"/>
              <a:t>body</a:t>
            </a:r>
            <a:r>
              <a:rPr lang="cs-CZ" dirty="0" smtClean="0"/>
              <a:t>, </a:t>
            </a:r>
            <a:r>
              <a:rPr lang="en-US" dirty="0" smtClean="0"/>
              <a:t>using </a:t>
            </a:r>
            <a:r>
              <a:rPr lang="en-US" dirty="0"/>
              <a:t>improvisational weapon including the wheelchair. </a:t>
            </a:r>
            <a:endParaRPr lang="cs-CZ" dirty="0" smtClean="0"/>
          </a:p>
          <a:p>
            <a:r>
              <a:rPr lang="en-US" dirty="0" smtClean="0"/>
              <a:t>He </a:t>
            </a:r>
            <a:r>
              <a:rPr lang="en-US" dirty="0"/>
              <a:t>encourages participants to lower attacker to </a:t>
            </a:r>
            <a:r>
              <a:rPr lang="en-US" dirty="0" smtClean="0"/>
              <a:t>them</a:t>
            </a:r>
            <a:endParaRPr lang="cs-CZ" dirty="0" smtClean="0"/>
          </a:p>
          <a:p>
            <a:r>
              <a:rPr lang="en-US" b="1" dirty="0" smtClean="0"/>
              <a:t>Nils </a:t>
            </a:r>
            <a:r>
              <a:rPr lang="en-US" b="1" dirty="0" err="1"/>
              <a:t>Thate</a:t>
            </a:r>
            <a:r>
              <a:rPr lang="en-US" b="1" dirty="0"/>
              <a:t> </a:t>
            </a:r>
            <a:r>
              <a:rPr lang="en-US" dirty="0"/>
              <a:t>applies wing </a:t>
            </a:r>
            <a:r>
              <a:rPr lang="en-US" dirty="0" err="1"/>
              <a:t>tsun</a:t>
            </a:r>
            <a:r>
              <a:rPr lang="en-US" dirty="0"/>
              <a:t> and </a:t>
            </a:r>
            <a:r>
              <a:rPr lang="en-US" dirty="0" err="1"/>
              <a:t>escrima</a:t>
            </a:r>
            <a:r>
              <a:rPr lang="en-US" dirty="0"/>
              <a:t> to </a:t>
            </a:r>
            <a:r>
              <a:rPr lang="en-US" dirty="0" err="1" smtClean="0"/>
              <a:t>self-defence</a:t>
            </a:r>
            <a:r>
              <a:rPr lang="en-US" dirty="0" smtClean="0"/>
              <a:t>.</a:t>
            </a:r>
            <a:endParaRPr lang="cs-CZ" dirty="0" smtClean="0"/>
          </a:p>
          <a:p>
            <a:r>
              <a:rPr lang="en-US" dirty="0" smtClean="0"/>
              <a:t>regular </a:t>
            </a:r>
            <a:r>
              <a:rPr lang="en-US" dirty="0"/>
              <a:t>seminars of </a:t>
            </a:r>
            <a:r>
              <a:rPr lang="en-US" dirty="0" err="1"/>
              <a:t>self-defence</a:t>
            </a:r>
            <a:r>
              <a:rPr lang="en-US" dirty="0"/>
              <a:t> for children and youth on wheelchair </a:t>
            </a:r>
            <a:endParaRPr lang="cs-CZ" dirty="0" smtClean="0"/>
          </a:p>
          <a:p>
            <a:r>
              <a:rPr lang="en-US" dirty="0" smtClean="0"/>
              <a:t>A </a:t>
            </a:r>
            <a:r>
              <a:rPr lang="en-US" dirty="0"/>
              <a:t>condition training, body </a:t>
            </a:r>
            <a:r>
              <a:rPr lang="en-US" dirty="0" smtClean="0"/>
              <a:t>language</a:t>
            </a:r>
            <a:r>
              <a:rPr lang="cs-CZ" dirty="0" smtClean="0"/>
              <a:t>, </a:t>
            </a:r>
            <a:r>
              <a:rPr lang="en-US" dirty="0" smtClean="0"/>
              <a:t>usage </a:t>
            </a:r>
            <a:r>
              <a:rPr lang="en-US" dirty="0"/>
              <a:t>of </a:t>
            </a:r>
            <a:r>
              <a:rPr lang="en-US" dirty="0" smtClean="0"/>
              <a:t>voice</a:t>
            </a:r>
            <a:r>
              <a:rPr lang="cs-CZ" dirty="0" smtClean="0"/>
              <a:t>, </a:t>
            </a:r>
            <a:r>
              <a:rPr lang="en-US" dirty="0" smtClean="0"/>
              <a:t>various </a:t>
            </a:r>
            <a:r>
              <a:rPr lang="en-US" dirty="0" err="1"/>
              <a:t>defence</a:t>
            </a:r>
            <a:r>
              <a:rPr lang="en-US" dirty="0"/>
              <a:t> techniques and recognition of the coming threat</a:t>
            </a:r>
            <a:r>
              <a:rPr lang="en-US" dirty="0" smtClean="0"/>
              <a:t>.</a:t>
            </a:r>
            <a:endParaRPr lang="cs-CZ" dirty="0"/>
          </a:p>
        </p:txBody>
      </p:sp>
    </p:spTree>
    <p:extLst>
      <p:ext uri="{BB962C8B-B14F-4D97-AF65-F5344CB8AC3E}">
        <p14:creationId xmlns:p14="http://schemas.microsoft.com/office/powerpoint/2010/main" val="276790143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RNRSTYLE" val="Indezine_SM_Title"/>
</p:tagLst>
</file>

<file path=ppt/tags/tag2.xml><?xml version="1.0" encoding="utf-8"?>
<p:tagLst xmlns:a="http://schemas.openxmlformats.org/drawingml/2006/main" xmlns:r="http://schemas.openxmlformats.org/officeDocument/2006/relationships" xmlns:p="http://schemas.openxmlformats.org/presentationml/2006/main">
  <p:tag name="RNRSTYLE" val="Indezine_SM_Text"/>
</p:tagLst>
</file>

<file path=ppt/tags/tag3.xml><?xml version="1.0" encoding="utf-8"?>
<p:tagLst xmlns:a="http://schemas.openxmlformats.org/drawingml/2006/main" xmlns:r="http://schemas.openxmlformats.org/officeDocument/2006/relationships" xmlns:p="http://schemas.openxmlformats.org/presentationml/2006/main">
  <p:tag name="RNRSTYLE" val="Indezine_TM_Title"/>
</p:tagLst>
</file>

<file path=ppt/tags/tag4.xml><?xml version="1.0" encoding="utf-8"?>
<p:tagLst xmlns:a="http://schemas.openxmlformats.org/drawingml/2006/main" xmlns:r="http://schemas.openxmlformats.org/officeDocument/2006/relationships" xmlns:p="http://schemas.openxmlformats.org/presentationml/2006/main">
  <p:tag name="RNRSTYLE" val="Indezine_TM_Text"/>
</p:tagLst>
</file>

<file path=ppt/tags/tag5.xml><?xml version="1.0" encoding="utf-8"?>
<p:tagLst xmlns:a="http://schemas.openxmlformats.org/drawingml/2006/main" xmlns:r="http://schemas.openxmlformats.org/officeDocument/2006/relationships" xmlns:p="http://schemas.openxmlformats.org/presentationml/2006/main">
  <p:tag name="RNRSTYLE" val="Indezine_SM2_Title"/>
</p:tagLst>
</file>

<file path=ppt/tags/tag6.xml><?xml version="1.0" encoding="utf-8"?>
<p:tagLst xmlns:a="http://schemas.openxmlformats.org/drawingml/2006/main" xmlns:r="http://schemas.openxmlformats.org/officeDocument/2006/relationships" xmlns:p="http://schemas.openxmlformats.org/presentationml/2006/main">
  <p:tag name="RNRSTYLE" val="Indezine_SM2_Text"/>
</p:tagLst>
</file>

<file path=ppt/tags/tag7.xml><?xml version="1.0" encoding="utf-8"?>
<p:tagLst xmlns:a="http://schemas.openxmlformats.org/drawingml/2006/main" xmlns:r="http://schemas.openxmlformats.org/officeDocument/2006/relationships" xmlns:p="http://schemas.openxmlformats.org/presentationml/2006/main">
  <p:tag name="RNRSTYLE" val="Indezine_TM2_Title"/>
</p:tagLst>
</file>

<file path=ppt/tags/tag8.xml><?xml version="1.0" encoding="utf-8"?>
<p:tagLst xmlns:a="http://schemas.openxmlformats.org/drawingml/2006/main" xmlns:r="http://schemas.openxmlformats.org/officeDocument/2006/relationships" xmlns:p="http://schemas.openxmlformats.org/presentationml/2006/main">
  <p:tag name="RNRSTYLE" val="Indezine_TM2_Text"/>
</p:tagLst>
</file>

<file path=ppt/theme/theme1.xml><?xml version="1.0" encoding="utf-8"?>
<a:theme xmlns:a="http://schemas.openxmlformats.org/drawingml/2006/main" name="Custom Design">
  <a:themeElements>
    <a:clrScheme name="Custom Design 2">
      <a:dk1>
        <a:srgbClr val="000000"/>
      </a:dk1>
      <a:lt1>
        <a:srgbClr val="CCCCCC"/>
      </a:lt1>
      <a:dk2>
        <a:srgbClr val="000000"/>
      </a:dk2>
      <a:lt2>
        <a:srgbClr val="666666"/>
      </a:lt2>
      <a:accent1>
        <a:srgbClr val="803962"/>
      </a:accent1>
      <a:accent2>
        <a:srgbClr val="804A26"/>
      </a:accent2>
      <a:accent3>
        <a:srgbClr val="E2E2E2"/>
      </a:accent3>
      <a:accent4>
        <a:srgbClr val="000000"/>
      </a:accent4>
      <a:accent5>
        <a:srgbClr val="C0AEB7"/>
      </a:accent5>
      <a:accent6>
        <a:srgbClr val="734221"/>
      </a:accent6>
      <a:hlink>
        <a:srgbClr val="803939"/>
      </a:hlink>
      <a:folHlink>
        <a:srgbClr val="6E5D22"/>
      </a:folHlink>
    </a:clrScheme>
    <a:fontScheme name="Custom Design">
      <a:majorFont>
        <a:latin typeface="Arial"/>
        <a:ea typeface=""/>
        <a:cs typeface="Arial"/>
      </a:majorFont>
      <a:minorFont>
        <a:latin typeface="Arial"/>
        <a:ea typeface=""/>
        <a:cs typeface="Arial"/>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Custom Design 1">
        <a:dk1>
          <a:srgbClr val="000000"/>
        </a:dk1>
        <a:lt1>
          <a:srgbClr val="CCCCCC"/>
        </a:lt1>
        <a:dk2>
          <a:srgbClr val="000000"/>
        </a:dk2>
        <a:lt2>
          <a:srgbClr val="666666"/>
        </a:lt2>
        <a:accent1>
          <a:srgbClr val="E03F3F"/>
        </a:accent1>
        <a:accent2>
          <a:srgbClr val="A31A1A"/>
        </a:accent2>
        <a:accent3>
          <a:srgbClr val="E2E2E2"/>
        </a:accent3>
        <a:accent4>
          <a:srgbClr val="000000"/>
        </a:accent4>
        <a:accent5>
          <a:srgbClr val="EDAFAF"/>
        </a:accent5>
        <a:accent6>
          <a:srgbClr val="931616"/>
        </a:accent6>
        <a:hlink>
          <a:srgbClr val="661010"/>
        </a:hlink>
        <a:folHlink>
          <a:srgbClr val="854242"/>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CCCCCC"/>
        </a:lt1>
        <a:dk2>
          <a:srgbClr val="000000"/>
        </a:dk2>
        <a:lt2>
          <a:srgbClr val="666666"/>
        </a:lt2>
        <a:accent1>
          <a:srgbClr val="803962"/>
        </a:accent1>
        <a:accent2>
          <a:srgbClr val="804A26"/>
        </a:accent2>
        <a:accent3>
          <a:srgbClr val="E2E2E2"/>
        </a:accent3>
        <a:accent4>
          <a:srgbClr val="000000"/>
        </a:accent4>
        <a:accent5>
          <a:srgbClr val="C0AEB7"/>
        </a:accent5>
        <a:accent6>
          <a:srgbClr val="734221"/>
        </a:accent6>
        <a:hlink>
          <a:srgbClr val="803939"/>
        </a:hlink>
        <a:folHlink>
          <a:srgbClr val="6E5D22"/>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CCCCCC"/>
        </a:lt1>
        <a:dk2>
          <a:srgbClr val="000000"/>
        </a:dk2>
        <a:lt2>
          <a:srgbClr val="666666"/>
        </a:lt2>
        <a:accent1>
          <a:srgbClr val="335966"/>
        </a:accent1>
        <a:accent2>
          <a:srgbClr val="803939"/>
        </a:accent2>
        <a:accent3>
          <a:srgbClr val="E2E2E2"/>
        </a:accent3>
        <a:accent4>
          <a:srgbClr val="000000"/>
        </a:accent4>
        <a:accent5>
          <a:srgbClr val="ADB5B8"/>
        </a:accent5>
        <a:accent6>
          <a:srgbClr val="733333"/>
        </a:accent6>
        <a:hlink>
          <a:srgbClr val="526614"/>
        </a:hlink>
        <a:folHlink>
          <a:srgbClr val="553366"/>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CCCCCC"/>
        </a:lt1>
        <a:dk2>
          <a:srgbClr val="000000"/>
        </a:dk2>
        <a:lt2>
          <a:srgbClr val="666666"/>
        </a:lt2>
        <a:accent1>
          <a:srgbClr val="803939"/>
        </a:accent1>
        <a:accent2>
          <a:srgbClr val="736017"/>
        </a:accent2>
        <a:accent3>
          <a:srgbClr val="E2E2E2"/>
        </a:accent3>
        <a:accent4>
          <a:srgbClr val="000000"/>
        </a:accent4>
        <a:accent5>
          <a:srgbClr val="C0AEAE"/>
        </a:accent5>
        <a:accent6>
          <a:srgbClr val="685614"/>
        </a:accent6>
        <a:hlink>
          <a:srgbClr val="4A4080"/>
        </a:hlink>
        <a:folHlink>
          <a:srgbClr val="146614"/>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CCCCCC"/>
        </a:lt1>
        <a:dk2>
          <a:srgbClr val="000000"/>
        </a:dk2>
        <a:lt2>
          <a:srgbClr val="666666"/>
        </a:lt2>
        <a:accent1>
          <a:srgbClr val="ECEC00"/>
        </a:accent1>
        <a:accent2>
          <a:srgbClr val="E6CB00"/>
        </a:accent2>
        <a:accent3>
          <a:srgbClr val="E2E2E2"/>
        </a:accent3>
        <a:accent4>
          <a:srgbClr val="000000"/>
        </a:accent4>
        <a:accent5>
          <a:srgbClr val="F4F4AA"/>
        </a:accent5>
        <a:accent6>
          <a:srgbClr val="D0B800"/>
        </a:accent6>
        <a:hlink>
          <a:srgbClr val="837D00"/>
        </a:hlink>
        <a:folHlink>
          <a:srgbClr val="A39000"/>
        </a:folHlink>
      </a:clrScheme>
      <a:clrMap bg1="lt1" tx1="dk1" bg2="lt2" tx2="dk2" accent1="accent1" accent2="accent2" accent3="accent3" accent4="accent4" accent5="accent5" accent6="accent6" hlink="hlink" folHlink="folHlink"/>
    </a:extraClrScheme>
    <a:extraClrScheme>
      <a:clrScheme name="Custom Design 6">
        <a:dk1>
          <a:srgbClr val="000000"/>
        </a:dk1>
        <a:lt1>
          <a:srgbClr val="CCCCCC"/>
        </a:lt1>
        <a:dk2>
          <a:srgbClr val="000000"/>
        </a:dk2>
        <a:lt2>
          <a:srgbClr val="666666"/>
        </a:lt2>
        <a:accent1>
          <a:srgbClr val="806919"/>
        </a:accent1>
        <a:accent2>
          <a:srgbClr val="688019"/>
        </a:accent2>
        <a:accent3>
          <a:srgbClr val="E2E2E2"/>
        </a:accent3>
        <a:accent4>
          <a:srgbClr val="000000"/>
        </a:accent4>
        <a:accent5>
          <a:srgbClr val="C0B9AB"/>
        </a:accent5>
        <a:accent6>
          <a:srgbClr val="5E7316"/>
        </a:accent6>
        <a:hlink>
          <a:srgbClr val="15616B"/>
        </a:hlink>
        <a:folHlink>
          <a:srgbClr val="807E19"/>
        </a:folHlink>
      </a:clrScheme>
      <a:clrMap bg1="lt1" tx1="dk1" bg2="lt2" tx2="dk2" accent1="accent1" accent2="accent2" accent3="accent3" accent4="accent4" accent5="accent5" accent6="accent6" hlink="hlink" folHlink="folHlink"/>
    </a:extraClrScheme>
    <a:extraClrScheme>
      <a:clrScheme name="Custom Design 7">
        <a:dk1>
          <a:srgbClr val="000000"/>
        </a:dk1>
        <a:lt1>
          <a:srgbClr val="CCCCCC"/>
        </a:lt1>
        <a:dk2>
          <a:srgbClr val="000000"/>
        </a:dk2>
        <a:lt2>
          <a:srgbClr val="666666"/>
        </a:lt2>
        <a:accent1>
          <a:srgbClr val="803966"/>
        </a:accent1>
        <a:accent2>
          <a:srgbClr val="666514"/>
        </a:accent2>
        <a:accent3>
          <a:srgbClr val="E2E2E2"/>
        </a:accent3>
        <a:accent4>
          <a:srgbClr val="000000"/>
        </a:accent4>
        <a:accent5>
          <a:srgbClr val="C0AEB8"/>
        </a:accent5>
        <a:accent6>
          <a:srgbClr val="5C5B11"/>
        </a:accent6>
        <a:hlink>
          <a:srgbClr val="804733"/>
        </a:hlink>
        <a:folHlink>
          <a:srgbClr val="342E66"/>
        </a:folHlink>
      </a:clrScheme>
      <a:clrMap bg1="lt1" tx1="dk1" bg2="lt2" tx2="dk2" accent1="accent1" accent2="accent2" accent3="accent3" accent4="accent4" accent5="accent5" accent6="accent6" hlink="hlink" folHlink="folHlink"/>
    </a:extraClrScheme>
    <a:extraClrScheme>
      <a:clrScheme name="Custom Design 8">
        <a:dk1>
          <a:srgbClr val="000000"/>
        </a:dk1>
        <a:lt1>
          <a:srgbClr val="CCCCCC"/>
        </a:lt1>
        <a:dk2>
          <a:srgbClr val="000000"/>
        </a:dk2>
        <a:lt2>
          <a:srgbClr val="666666"/>
        </a:lt2>
        <a:accent1>
          <a:srgbClr val="804119"/>
        </a:accent1>
        <a:accent2>
          <a:srgbClr val="197280"/>
        </a:accent2>
        <a:accent3>
          <a:srgbClr val="E2E2E2"/>
        </a:accent3>
        <a:accent4>
          <a:srgbClr val="000000"/>
        </a:accent4>
        <a:accent5>
          <a:srgbClr val="C0B0AB"/>
        </a:accent5>
        <a:accent6>
          <a:srgbClr val="166773"/>
        </a:accent6>
        <a:hlink>
          <a:srgbClr val="5C3D70"/>
        </a:hlink>
        <a:folHlink>
          <a:srgbClr val="5E5C13"/>
        </a:folHlink>
      </a:clrScheme>
      <a:clrMap bg1="lt1" tx1="dk1" bg2="lt2" tx2="dk2" accent1="accent1" accent2="accent2" accent3="accent3" accent4="accent4" accent5="accent5" accent6="accent6" hlink="hlink" folHlink="folHlink"/>
    </a:extraClrScheme>
    <a:extraClrScheme>
      <a:clrScheme name="Custom Design 9">
        <a:dk1>
          <a:srgbClr val="000000"/>
        </a:dk1>
        <a:lt1>
          <a:srgbClr val="CCCCCC"/>
        </a:lt1>
        <a:dk2>
          <a:srgbClr val="000000"/>
        </a:dk2>
        <a:lt2>
          <a:srgbClr val="666666"/>
        </a:lt2>
        <a:accent1>
          <a:srgbClr val="4EC100"/>
        </a:accent1>
        <a:accent2>
          <a:srgbClr val="358400"/>
        </a:accent2>
        <a:accent3>
          <a:srgbClr val="E2E2E2"/>
        </a:accent3>
        <a:accent4>
          <a:srgbClr val="000000"/>
        </a:accent4>
        <a:accent5>
          <a:srgbClr val="B2DDAA"/>
        </a:accent5>
        <a:accent6>
          <a:srgbClr val="2F7700"/>
        </a:accent6>
        <a:hlink>
          <a:srgbClr val="296500"/>
        </a:hlink>
        <a:folHlink>
          <a:srgbClr val="466530"/>
        </a:folHlink>
      </a:clrScheme>
      <a:clrMap bg1="lt1" tx1="dk1" bg2="lt2" tx2="dk2" accent1="accent1" accent2="accent2" accent3="accent3" accent4="accent4" accent5="accent5" accent6="accent6" hlink="hlink" folHlink="folHlink"/>
    </a:extraClrScheme>
    <a:extraClrScheme>
      <a:clrScheme name="Custom Design 10">
        <a:dk1>
          <a:srgbClr val="000000"/>
        </a:dk1>
        <a:lt1>
          <a:srgbClr val="CCCCCC"/>
        </a:lt1>
        <a:dk2>
          <a:srgbClr val="000000"/>
        </a:dk2>
        <a:lt2>
          <a:srgbClr val="666666"/>
        </a:lt2>
        <a:accent1>
          <a:srgbClr val="586614"/>
        </a:accent1>
        <a:accent2>
          <a:srgbClr val="295966"/>
        </a:accent2>
        <a:accent3>
          <a:srgbClr val="E2E2E2"/>
        </a:accent3>
        <a:accent4>
          <a:srgbClr val="000000"/>
        </a:accent4>
        <a:accent5>
          <a:srgbClr val="B4B8AA"/>
        </a:accent5>
        <a:accent6>
          <a:srgbClr val="24505C"/>
        </a:accent6>
        <a:hlink>
          <a:srgbClr val="735F22"/>
        </a:hlink>
        <a:folHlink>
          <a:srgbClr val="3A7317"/>
        </a:folHlink>
      </a:clrScheme>
      <a:clrMap bg1="lt1" tx1="dk1" bg2="lt2" tx2="dk2" accent1="accent1" accent2="accent2" accent3="accent3" accent4="accent4" accent5="accent5" accent6="accent6" hlink="hlink" folHlink="folHlink"/>
    </a:extraClrScheme>
    <a:extraClrScheme>
      <a:clrScheme name="Custom Design 11">
        <a:dk1>
          <a:srgbClr val="000000"/>
        </a:dk1>
        <a:lt1>
          <a:srgbClr val="CCCCCC"/>
        </a:lt1>
        <a:dk2>
          <a:srgbClr val="000000"/>
        </a:dk2>
        <a:lt2>
          <a:srgbClr val="666666"/>
        </a:lt2>
        <a:accent1>
          <a:srgbClr val="80406B"/>
        </a:accent1>
        <a:accent2>
          <a:srgbClr val="804E33"/>
        </a:accent2>
        <a:accent3>
          <a:srgbClr val="E2E2E2"/>
        </a:accent3>
        <a:accent4>
          <a:srgbClr val="000000"/>
        </a:accent4>
        <a:accent5>
          <a:srgbClr val="C0AFBA"/>
        </a:accent5>
        <a:accent6>
          <a:srgbClr val="73462D"/>
        </a:accent6>
        <a:hlink>
          <a:srgbClr val="356614"/>
        </a:hlink>
        <a:folHlink>
          <a:srgbClr val="3A3973"/>
        </a:folHlink>
      </a:clrScheme>
      <a:clrMap bg1="lt1" tx1="dk1" bg2="lt2" tx2="dk2" accent1="accent1" accent2="accent2" accent3="accent3" accent4="accent4" accent5="accent5" accent6="accent6" hlink="hlink" folHlink="folHlink"/>
    </a:extraClrScheme>
    <a:extraClrScheme>
      <a:clrScheme name="Custom Design 12">
        <a:dk1>
          <a:srgbClr val="000000"/>
        </a:dk1>
        <a:lt1>
          <a:srgbClr val="CCCCCC"/>
        </a:lt1>
        <a:dk2>
          <a:srgbClr val="000000"/>
        </a:dk2>
        <a:lt2>
          <a:srgbClr val="666666"/>
        </a:lt2>
        <a:accent1>
          <a:srgbClr val="8C3F48"/>
        </a:accent1>
        <a:accent2>
          <a:srgbClr val="3D7317"/>
        </a:accent2>
        <a:accent3>
          <a:srgbClr val="E2E2E2"/>
        </a:accent3>
        <a:accent4>
          <a:srgbClr val="000000"/>
        </a:accent4>
        <a:accent5>
          <a:srgbClr val="C5AFB1"/>
        </a:accent5>
        <a:accent6>
          <a:srgbClr val="366814"/>
        </a:accent6>
        <a:hlink>
          <a:srgbClr val="404080"/>
        </a:hlink>
        <a:folHlink>
          <a:srgbClr val="736328"/>
        </a:folHlink>
      </a:clrScheme>
      <a:clrMap bg1="lt1" tx1="dk1" bg2="lt2" tx2="dk2" accent1="accent1" accent2="accent2" accent3="accent3" accent4="accent4" accent5="accent5" accent6="accent6" hlink="hlink" folHlink="folHlink"/>
    </a:extraClrScheme>
    <a:extraClrScheme>
      <a:clrScheme name="Custom Design 13">
        <a:dk1>
          <a:srgbClr val="000000"/>
        </a:dk1>
        <a:lt1>
          <a:srgbClr val="CCCCCC"/>
        </a:lt1>
        <a:dk2>
          <a:srgbClr val="000000"/>
        </a:dk2>
        <a:lt2>
          <a:srgbClr val="666666"/>
        </a:lt2>
        <a:accent1>
          <a:srgbClr val="00A5C9"/>
        </a:accent1>
        <a:accent2>
          <a:srgbClr val="427D89"/>
        </a:accent2>
        <a:accent3>
          <a:srgbClr val="E2E2E2"/>
        </a:accent3>
        <a:accent4>
          <a:srgbClr val="000000"/>
        </a:accent4>
        <a:accent5>
          <a:srgbClr val="AACFE1"/>
        </a:accent5>
        <a:accent6>
          <a:srgbClr val="3B717C"/>
        </a:accent6>
        <a:hlink>
          <a:srgbClr val="006880"/>
        </a:hlink>
        <a:folHlink>
          <a:srgbClr val="005161"/>
        </a:folHlink>
      </a:clrScheme>
      <a:clrMap bg1="lt1" tx1="dk1" bg2="lt2" tx2="dk2" accent1="accent1" accent2="accent2" accent3="accent3" accent4="accent4" accent5="accent5" accent6="accent6" hlink="hlink" folHlink="folHlink"/>
    </a:extraClrScheme>
    <a:extraClrScheme>
      <a:clrScheme name="Custom Design 14">
        <a:dk1>
          <a:srgbClr val="000000"/>
        </a:dk1>
        <a:lt1>
          <a:srgbClr val="CCCCCC"/>
        </a:lt1>
        <a:dk2>
          <a:srgbClr val="000000"/>
        </a:dk2>
        <a:lt2>
          <a:srgbClr val="666666"/>
        </a:lt2>
        <a:accent1>
          <a:srgbClr val="1F5499"/>
        </a:accent1>
        <a:accent2>
          <a:srgbClr val="1D8019"/>
        </a:accent2>
        <a:accent3>
          <a:srgbClr val="E2E2E2"/>
        </a:accent3>
        <a:accent4>
          <a:srgbClr val="000000"/>
        </a:accent4>
        <a:accent5>
          <a:srgbClr val="ABB3CA"/>
        </a:accent5>
        <a:accent6>
          <a:srgbClr val="197316"/>
        </a:accent6>
        <a:hlink>
          <a:srgbClr val="218BA3"/>
        </a:hlink>
        <a:folHlink>
          <a:srgbClr val="574C99"/>
        </a:folHlink>
      </a:clrScheme>
      <a:clrMap bg1="lt1" tx1="dk1" bg2="lt2" tx2="dk2" accent1="accent1" accent2="accent2" accent3="accent3" accent4="accent4" accent5="accent5" accent6="accent6" hlink="hlink" folHlink="folHlink"/>
    </a:extraClrScheme>
    <a:extraClrScheme>
      <a:clrScheme name="Custom Design 15">
        <a:dk1>
          <a:srgbClr val="000000"/>
        </a:dk1>
        <a:lt1>
          <a:srgbClr val="CCCCCC"/>
        </a:lt1>
        <a:dk2>
          <a:srgbClr val="000000"/>
        </a:dk2>
        <a:lt2>
          <a:srgbClr val="666666"/>
        </a:lt2>
        <a:accent1>
          <a:srgbClr val="80393B"/>
        </a:accent1>
        <a:accent2>
          <a:srgbClr val="196D80"/>
        </a:accent2>
        <a:accent3>
          <a:srgbClr val="E2E2E2"/>
        </a:accent3>
        <a:accent4>
          <a:srgbClr val="000000"/>
        </a:accent4>
        <a:accent5>
          <a:srgbClr val="C0AEAF"/>
        </a:accent5>
        <a:accent6>
          <a:srgbClr val="166273"/>
        </a:accent6>
        <a:hlink>
          <a:srgbClr val="805519"/>
        </a:hlink>
        <a:folHlink>
          <a:srgbClr val="803965"/>
        </a:folHlink>
      </a:clrScheme>
      <a:clrMap bg1="lt1" tx1="dk1" bg2="lt2" tx2="dk2" accent1="accent1" accent2="accent2" accent3="accent3" accent4="accent4" accent5="accent5" accent6="accent6" hlink="hlink" folHlink="folHlink"/>
    </a:extraClrScheme>
    <a:extraClrScheme>
      <a:clrScheme name="Custom Design 16">
        <a:dk1>
          <a:srgbClr val="000000"/>
        </a:dk1>
        <a:lt1>
          <a:srgbClr val="CCCCCC"/>
        </a:lt1>
        <a:dk2>
          <a:srgbClr val="000000"/>
        </a:dk2>
        <a:lt2>
          <a:srgbClr val="666666"/>
        </a:lt2>
        <a:accent1>
          <a:srgbClr val="666514"/>
        </a:accent1>
        <a:accent2>
          <a:srgbClr val="145766"/>
        </a:accent2>
        <a:accent3>
          <a:srgbClr val="E2E2E2"/>
        </a:accent3>
        <a:accent4>
          <a:srgbClr val="000000"/>
        </a:accent4>
        <a:accent5>
          <a:srgbClr val="B8B8AA"/>
        </a:accent5>
        <a:accent6>
          <a:srgbClr val="114E5C"/>
        </a:accent6>
        <a:hlink>
          <a:srgbClr val="664029"/>
        </a:hlink>
        <a:folHlink>
          <a:srgbClr val="5C3473"/>
        </a:folHlink>
      </a:clrScheme>
      <a:clrMap bg1="lt1" tx1="dk1" bg2="lt2" tx2="dk2" accent1="accent1" accent2="accent2" accent3="accent3" accent4="accent4" accent5="accent5" accent6="accent6" hlink="hlink" folHlink="folHlink"/>
    </a:extraClrScheme>
    <a:extraClrScheme>
      <a:clrScheme name="Custom Design 17">
        <a:dk1>
          <a:srgbClr val="000000"/>
        </a:dk1>
        <a:lt1>
          <a:srgbClr val="FFFFFF"/>
        </a:lt1>
        <a:dk2>
          <a:srgbClr val="000000"/>
        </a:dk2>
        <a:lt2>
          <a:srgbClr val="333333"/>
        </a:lt2>
        <a:accent1>
          <a:srgbClr val="E03F3F"/>
        </a:accent1>
        <a:accent2>
          <a:srgbClr val="A31A1A"/>
        </a:accent2>
        <a:accent3>
          <a:srgbClr val="FFFFFF"/>
        </a:accent3>
        <a:accent4>
          <a:srgbClr val="000000"/>
        </a:accent4>
        <a:accent5>
          <a:srgbClr val="EDAFAF"/>
        </a:accent5>
        <a:accent6>
          <a:srgbClr val="931616"/>
        </a:accent6>
        <a:hlink>
          <a:srgbClr val="661010"/>
        </a:hlink>
        <a:folHlink>
          <a:srgbClr val="854242"/>
        </a:folHlink>
      </a:clrScheme>
      <a:clrMap bg1="lt1" tx1="dk1" bg2="lt2" tx2="dk2" accent1="accent1" accent2="accent2" accent3="accent3" accent4="accent4" accent5="accent5" accent6="accent6" hlink="hlink" folHlink="folHlink"/>
    </a:extraClrScheme>
    <a:extraClrScheme>
      <a:clrScheme name="Custom Design 18">
        <a:dk1>
          <a:srgbClr val="000000"/>
        </a:dk1>
        <a:lt1>
          <a:srgbClr val="FFFFFF"/>
        </a:lt1>
        <a:dk2>
          <a:srgbClr val="000000"/>
        </a:dk2>
        <a:lt2>
          <a:srgbClr val="333333"/>
        </a:lt2>
        <a:accent1>
          <a:srgbClr val="803962"/>
        </a:accent1>
        <a:accent2>
          <a:srgbClr val="804A26"/>
        </a:accent2>
        <a:accent3>
          <a:srgbClr val="FFFFFF"/>
        </a:accent3>
        <a:accent4>
          <a:srgbClr val="000000"/>
        </a:accent4>
        <a:accent5>
          <a:srgbClr val="C0AEB7"/>
        </a:accent5>
        <a:accent6>
          <a:srgbClr val="734221"/>
        </a:accent6>
        <a:hlink>
          <a:srgbClr val="803939"/>
        </a:hlink>
        <a:folHlink>
          <a:srgbClr val="6E5D22"/>
        </a:folHlink>
      </a:clrScheme>
      <a:clrMap bg1="lt1" tx1="dk1" bg2="lt2" tx2="dk2" accent1="accent1" accent2="accent2" accent3="accent3" accent4="accent4" accent5="accent5" accent6="accent6" hlink="hlink" folHlink="folHlink"/>
    </a:extraClrScheme>
    <a:extraClrScheme>
      <a:clrScheme name="Custom Design 19">
        <a:dk1>
          <a:srgbClr val="000000"/>
        </a:dk1>
        <a:lt1>
          <a:srgbClr val="FFFFFF"/>
        </a:lt1>
        <a:dk2>
          <a:srgbClr val="000000"/>
        </a:dk2>
        <a:lt2>
          <a:srgbClr val="333333"/>
        </a:lt2>
        <a:accent1>
          <a:srgbClr val="335966"/>
        </a:accent1>
        <a:accent2>
          <a:srgbClr val="803939"/>
        </a:accent2>
        <a:accent3>
          <a:srgbClr val="FFFFFF"/>
        </a:accent3>
        <a:accent4>
          <a:srgbClr val="000000"/>
        </a:accent4>
        <a:accent5>
          <a:srgbClr val="ADB5B8"/>
        </a:accent5>
        <a:accent6>
          <a:srgbClr val="733333"/>
        </a:accent6>
        <a:hlink>
          <a:srgbClr val="526614"/>
        </a:hlink>
        <a:folHlink>
          <a:srgbClr val="553366"/>
        </a:folHlink>
      </a:clrScheme>
      <a:clrMap bg1="lt1" tx1="dk1" bg2="lt2" tx2="dk2" accent1="accent1" accent2="accent2" accent3="accent3" accent4="accent4" accent5="accent5" accent6="accent6" hlink="hlink" folHlink="folHlink"/>
    </a:extraClrScheme>
    <a:extraClrScheme>
      <a:clrScheme name="Custom Design 20">
        <a:dk1>
          <a:srgbClr val="000000"/>
        </a:dk1>
        <a:lt1>
          <a:srgbClr val="FFFFFF"/>
        </a:lt1>
        <a:dk2>
          <a:srgbClr val="000000"/>
        </a:dk2>
        <a:lt2>
          <a:srgbClr val="333333"/>
        </a:lt2>
        <a:accent1>
          <a:srgbClr val="803939"/>
        </a:accent1>
        <a:accent2>
          <a:srgbClr val="736017"/>
        </a:accent2>
        <a:accent3>
          <a:srgbClr val="FFFFFF"/>
        </a:accent3>
        <a:accent4>
          <a:srgbClr val="000000"/>
        </a:accent4>
        <a:accent5>
          <a:srgbClr val="C0AEAE"/>
        </a:accent5>
        <a:accent6>
          <a:srgbClr val="685614"/>
        </a:accent6>
        <a:hlink>
          <a:srgbClr val="4A4080"/>
        </a:hlink>
        <a:folHlink>
          <a:srgbClr val="146614"/>
        </a:folHlink>
      </a:clrScheme>
      <a:clrMap bg1="lt1" tx1="dk1" bg2="lt2" tx2="dk2" accent1="accent1" accent2="accent2" accent3="accent3" accent4="accent4" accent5="accent5" accent6="accent6" hlink="hlink" folHlink="folHlink"/>
    </a:extraClrScheme>
    <a:extraClrScheme>
      <a:clrScheme name="Custom Design 21">
        <a:dk1>
          <a:srgbClr val="000000"/>
        </a:dk1>
        <a:lt1>
          <a:srgbClr val="FFFFFF"/>
        </a:lt1>
        <a:dk2>
          <a:srgbClr val="000000"/>
        </a:dk2>
        <a:lt2>
          <a:srgbClr val="333333"/>
        </a:lt2>
        <a:accent1>
          <a:srgbClr val="ECEC00"/>
        </a:accent1>
        <a:accent2>
          <a:srgbClr val="E6CB00"/>
        </a:accent2>
        <a:accent3>
          <a:srgbClr val="FFFFFF"/>
        </a:accent3>
        <a:accent4>
          <a:srgbClr val="000000"/>
        </a:accent4>
        <a:accent5>
          <a:srgbClr val="F4F4AA"/>
        </a:accent5>
        <a:accent6>
          <a:srgbClr val="D0B800"/>
        </a:accent6>
        <a:hlink>
          <a:srgbClr val="837D00"/>
        </a:hlink>
        <a:folHlink>
          <a:srgbClr val="A39000"/>
        </a:folHlink>
      </a:clrScheme>
      <a:clrMap bg1="lt1" tx1="dk1" bg2="lt2" tx2="dk2" accent1="accent1" accent2="accent2" accent3="accent3" accent4="accent4" accent5="accent5" accent6="accent6" hlink="hlink" folHlink="folHlink"/>
    </a:extraClrScheme>
    <a:extraClrScheme>
      <a:clrScheme name="Custom Design 22">
        <a:dk1>
          <a:srgbClr val="000000"/>
        </a:dk1>
        <a:lt1>
          <a:srgbClr val="FFFFFF"/>
        </a:lt1>
        <a:dk2>
          <a:srgbClr val="000000"/>
        </a:dk2>
        <a:lt2>
          <a:srgbClr val="333333"/>
        </a:lt2>
        <a:accent1>
          <a:srgbClr val="806919"/>
        </a:accent1>
        <a:accent2>
          <a:srgbClr val="688019"/>
        </a:accent2>
        <a:accent3>
          <a:srgbClr val="FFFFFF"/>
        </a:accent3>
        <a:accent4>
          <a:srgbClr val="000000"/>
        </a:accent4>
        <a:accent5>
          <a:srgbClr val="C0B9AB"/>
        </a:accent5>
        <a:accent6>
          <a:srgbClr val="5E7316"/>
        </a:accent6>
        <a:hlink>
          <a:srgbClr val="15616B"/>
        </a:hlink>
        <a:folHlink>
          <a:srgbClr val="807E19"/>
        </a:folHlink>
      </a:clrScheme>
      <a:clrMap bg1="lt1" tx1="dk1" bg2="lt2" tx2="dk2" accent1="accent1" accent2="accent2" accent3="accent3" accent4="accent4" accent5="accent5" accent6="accent6" hlink="hlink" folHlink="folHlink"/>
    </a:extraClrScheme>
    <a:extraClrScheme>
      <a:clrScheme name="Custom Design 23">
        <a:dk1>
          <a:srgbClr val="000000"/>
        </a:dk1>
        <a:lt1>
          <a:srgbClr val="FFFFFF"/>
        </a:lt1>
        <a:dk2>
          <a:srgbClr val="000000"/>
        </a:dk2>
        <a:lt2>
          <a:srgbClr val="333333"/>
        </a:lt2>
        <a:accent1>
          <a:srgbClr val="803966"/>
        </a:accent1>
        <a:accent2>
          <a:srgbClr val="666514"/>
        </a:accent2>
        <a:accent3>
          <a:srgbClr val="FFFFFF"/>
        </a:accent3>
        <a:accent4>
          <a:srgbClr val="000000"/>
        </a:accent4>
        <a:accent5>
          <a:srgbClr val="C0AEB8"/>
        </a:accent5>
        <a:accent6>
          <a:srgbClr val="5C5B11"/>
        </a:accent6>
        <a:hlink>
          <a:srgbClr val="804733"/>
        </a:hlink>
        <a:folHlink>
          <a:srgbClr val="342E66"/>
        </a:folHlink>
      </a:clrScheme>
      <a:clrMap bg1="lt1" tx1="dk1" bg2="lt2" tx2="dk2" accent1="accent1" accent2="accent2" accent3="accent3" accent4="accent4" accent5="accent5" accent6="accent6" hlink="hlink" folHlink="folHlink"/>
    </a:extraClrScheme>
    <a:extraClrScheme>
      <a:clrScheme name="Custom Design 24">
        <a:dk1>
          <a:srgbClr val="000000"/>
        </a:dk1>
        <a:lt1>
          <a:srgbClr val="FFFFFF"/>
        </a:lt1>
        <a:dk2>
          <a:srgbClr val="000000"/>
        </a:dk2>
        <a:lt2>
          <a:srgbClr val="333333"/>
        </a:lt2>
        <a:accent1>
          <a:srgbClr val="804119"/>
        </a:accent1>
        <a:accent2>
          <a:srgbClr val="197280"/>
        </a:accent2>
        <a:accent3>
          <a:srgbClr val="FFFFFF"/>
        </a:accent3>
        <a:accent4>
          <a:srgbClr val="000000"/>
        </a:accent4>
        <a:accent5>
          <a:srgbClr val="C0B0AB"/>
        </a:accent5>
        <a:accent6>
          <a:srgbClr val="166773"/>
        </a:accent6>
        <a:hlink>
          <a:srgbClr val="5C3D70"/>
        </a:hlink>
        <a:folHlink>
          <a:srgbClr val="5E5C13"/>
        </a:folHlink>
      </a:clrScheme>
      <a:clrMap bg1="lt1" tx1="dk1" bg2="lt2" tx2="dk2" accent1="accent1" accent2="accent2" accent3="accent3" accent4="accent4" accent5="accent5" accent6="accent6" hlink="hlink" folHlink="folHlink"/>
    </a:extraClrScheme>
    <a:extraClrScheme>
      <a:clrScheme name="Custom Design 25">
        <a:dk1>
          <a:srgbClr val="000000"/>
        </a:dk1>
        <a:lt1>
          <a:srgbClr val="FFFFFF"/>
        </a:lt1>
        <a:dk2>
          <a:srgbClr val="000000"/>
        </a:dk2>
        <a:lt2>
          <a:srgbClr val="333333"/>
        </a:lt2>
        <a:accent1>
          <a:srgbClr val="4EC100"/>
        </a:accent1>
        <a:accent2>
          <a:srgbClr val="358400"/>
        </a:accent2>
        <a:accent3>
          <a:srgbClr val="FFFFFF"/>
        </a:accent3>
        <a:accent4>
          <a:srgbClr val="000000"/>
        </a:accent4>
        <a:accent5>
          <a:srgbClr val="B2DDAA"/>
        </a:accent5>
        <a:accent6>
          <a:srgbClr val="2F7700"/>
        </a:accent6>
        <a:hlink>
          <a:srgbClr val="296500"/>
        </a:hlink>
        <a:folHlink>
          <a:srgbClr val="466530"/>
        </a:folHlink>
      </a:clrScheme>
      <a:clrMap bg1="lt1" tx1="dk1" bg2="lt2" tx2="dk2" accent1="accent1" accent2="accent2" accent3="accent3" accent4="accent4" accent5="accent5" accent6="accent6" hlink="hlink" folHlink="folHlink"/>
    </a:extraClrScheme>
    <a:extraClrScheme>
      <a:clrScheme name="Custom Design 26">
        <a:dk1>
          <a:srgbClr val="000000"/>
        </a:dk1>
        <a:lt1>
          <a:srgbClr val="FFFFFF"/>
        </a:lt1>
        <a:dk2>
          <a:srgbClr val="000000"/>
        </a:dk2>
        <a:lt2>
          <a:srgbClr val="333333"/>
        </a:lt2>
        <a:accent1>
          <a:srgbClr val="586614"/>
        </a:accent1>
        <a:accent2>
          <a:srgbClr val="295966"/>
        </a:accent2>
        <a:accent3>
          <a:srgbClr val="FFFFFF"/>
        </a:accent3>
        <a:accent4>
          <a:srgbClr val="000000"/>
        </a:accent4>
        <a:accent5>
          <a:srgbClr val="B4B8AA"/>
        </a:accent5>
        <a:accent6>
          <a:srgbClr val="24505C"/>
        </a:accent6>
        <a:hlink>
          <a:srgbClr val="735F22"/>
        </a:hlink>
        <a:folHlink>
          <a:srgbClr val="3A7317"/>
        </a:folHlink>
      </a:clrScheme>
      <a:clrMap bg1="lt1" tx1="dk1" bg2="lt2" tx2="dk2" accent1="accent1" accent2="accent2" accent3="accent3" accent4="accent4" accent5="accent5" accent6="accent6" hlink="hlink" folHlink="folHlink"/>
    </a:extraClrScheme>
    <a:extraClrScheme>
      <a:clrScheme name="Custom Design 27">
        <a:dk1>
          <a:srgbClr val="000000"/>
        </a:dk1>
        <a:lt1>
          <a:srgbClr val="FFFFFF"/>
        </a:lt1>
        <a:dk2>
          <a:srgbClr val="000000"/>
        </a:dk2>
        <a:lt2>
          <a:srgbClr val="333333"/>
        </a:lt2>
        <a:accent1>
          <a:srgbClr val="80406B"/>
        </a:accent1>
        <a:accent2>
          <a:srgbClr val="804E33"/>
        </a:accent2>
        <a:accent3>
          <a:srgbClr val="FFFFFF"/>
        </a:accent3>
        <a:accent4>
          <a:srgbClr val="000000"/>
        </a:accent4>
        <a:accent5>
          <a:srgbClr val="C0AFBA"/>
        </a:accent5>
        <a:accent6>
          <a:srgbClr val="73462D"/>
        </a:accent6>
        <a:hlink>
          <a:srgbClr val="356614"/>
        </a:hlink>
        <a:folHlink>
          <a:srgbClr val="3A3973"/>
        </a:folHlink>
      </a:clrScheme>
      <a:clrMap bg1="lt1" tx1="dk1" bg2="lt2" tx2="dk2" accent1="accent1" accent2="accent2" accent3="accent3" accent4="accent4" accent5="accent5" accent6="accent6" hlink="hlink" folHlink="folHlink"/>
    </a:extraClrScheme>
    <a:extraClrScheme>
      <a:clrScheme name="Custom Design 28">
        <a:dk1>
          <a:srgbClr val="000000"/>
        </a:dk1>
        <a:lt1>
          <a:srgbClr val="FFFFFF"/>
        </a:lt1>
        <a:dk2>
          <a:srgbClr val="000000"/>
        </a:dk2>
        <a:lt2>
          <a:srgbClr val="333333"/>
        </a:lt2>
        <a:accent1>
          <a:srgbClr val="8C3F48"/>
        </a:accent1>
        <a:accent2>
          <a:srgbClr val="3D7317"/>
        </a:accent2>
        <a:accent3>
          <a:srgbClr val="FFFFFF"/>
        </a:accent3>
        <a:accent4>
          <a:srgbClr val="000000"/>
        </a:accent4>
        <a:accent5>
          <a:srgbClr val="C5AFB1"/>
        </a:accent5>
        <a:accent6>
          <a:srgbClr val="366814"/>
        </a:accent6>
        <a:hlink>
          <a:srgbClr val="404080"/>
        </a:hlink>
        <a:folHlink>
          <a:srgbClr val="736328"/>
        </a:folHlink>
      </a:clrScheme>
      <a:clrMap bg1="lt1" tx1="dk1" bg2="lt2" tx2="dk2" accent1="accent1" accent2="accent2" accent3="accent3" accent4="accent4" accent5="accent5" accent6="accent6" hlink="hlink" folHlink="folHlink"/>
    </a:extraClrScheme>
    <a:extraClrScheme>
      <a:clrScheme name="Custom Design 29">
        <a:dk1>
          <a:srgbClr val="000000"/>
        </a:dk1>
        <a:lt1>
          <a:srgbClr val="FFFFFF"/>
        </a:lt1>
        <a:dk2>
          <a:srgbClr val="000000"/>
        </a:dk2>
        <a:lt2>
          <a:srgbClr val="333333"/>
        </a:lt2>
        <a:accent1>
          <a:srgbClr val="00A5C9"/>
        </a:accent1>
        <a:accent2>
          <a:srgbClr val="427D89"/>
        </a:accent2>
        <a:accent3>
          <a:srgbClr val="FFFFFF"/>
        </a:accent3>
        <a:accent4>
          <a:srgbClr val="000000"/>
        </a:accent4>
        <a:accent5>
          <a:srgbClr val="AACFE1"/>
        </a:accent5>
        <a:accent6>
          <a:srgbClr val="3B717C"/>
        </a:accent6>
        <a:hlink>
          <a:srgbClr val="006880"/>
        </a:hlink>
        <a:folHlink>
          <a:srgbClr val="005161"/>
        </a:folHlink>
      </a:clrScheme>
      <a:clrMap bg1="lt1" tx1="dk1" bg2="lt2" tx2="dk2" accent1="accent1" accent2="accent2" accent3="accent3" accent4="accent4" accent5="accent5" accent6="accent6" hlink="hlink" folHlink="folHlink"/>
    </a:extraClrScheme>
    <a:extraClrScheme>
      <a:clrScheme name="Custom Design 30">
        <a:dk1>
          <a:srgbClr val="000000"/>
        </a:dk1>
        <a:lt1>
          <a:srgbClr val="FFFFFF"/>
        </a:lt1>
        <a:dk2>
          <a:srgbClr val="000000"/>
        </a:dk2>
        <a:lt2>
          <a:srgbClr val="333333"/>
        </a:lt2>
        <a:accent1>
          <a:srgbClr val="1F5499"/>
        </a:accent1>
        <a:accent2>
          <a:srgbClr val="1D8019"/>
        </a:accent2>
        <a:accent3>
          <a:srgbClr val="FFFFFF"/>
        </a:accent3>
        <a:accent4>
          <a:srgbClr val="000000"/>
        </a:accent4>
        <a:accent5>
          <a:srgbClr val="ABB3CA"/>
        </a:accent5>
        <a:accent6>
          <a:srgbClr val="197316"/>
        </a:accent6>
        <a:hlink>
          <a:srgbClr val="218BA3"/>
        </a:hlink>
        <a:folHlink>
          <a:srgbClr val="574C99"/>
        </a:folHlink>
      </a:clrScheme>
      <a:clrMap bg1="lt1" tx1="dk1" bg2="lt2" tx2="dk2" accent1="accent1" accent2="accent2" accent3="accent3" accent4="accent4" accent5="accent5" accent6="accent6" hlink="hlink" folHlink="folHlink"/>
    </a:extraClrScheme>
    <a:extraClrScheme>
      <a:clrScheme name="Custom Design 31">
        <a:dk1>
          <a:srgbClr val="000000"/>
        </a:dk1>
        <a:lt1>
          <a:srgbClr val="FFFFFF"/>
        </a:lt1>
        <a:dk2>
          <a:srgbClr val="000000"/>
        </a:dk2>
        <a:lt2>
          <a:srgbClr val="333333"/>
        </a:lt2>
        <a:accent1>
          <a:srgbClr val="80393B"/>
        </a:accent1>
        <a:accent2>
          <a:srgbClr val="196D80"/>
        </a:accent2>
        <a:accent3>
          <a:srgbClr val="FFFFFF"/>
        </a:accent3>
        <a:accent4>
          <a:srgbClr val="000000"/>
        </a:accent4>
        <a:accent5>
          <a:srgbClr val="C0AEAF"/>
        </a:accent5>
        <a:accent6>
          <a:srgbClr val="166273"/>
        </a:accent6>
        <a:hlink>
          <a:srgbClr val="805519"/>
        </a:hlink>
        <a:folHlink>
          <a:srgbClr val="803965"/>
        </a:folHlink>
      </a:clrScheme>
      <a:clrMap bg1="lt1" tx1="dk1" bg2="lt2" tx2="dk2" accent1="accent1" accent2="accent2" accent3="accent3" accent4="accent4" accent5="accent5" accent6="accent6" hlink="hlink" folHlink="folHlink"/>
    </a:extraClrScheme>
    <a:extraClrScheme>
      <a:clrScheme name="Custom Design 32">
        <a:dk1>
          <a:srgbClr val="000000"/>
        </a:dk1>
        <a:lt1>
          <a:srgbClr val="FFFFFF"/>
        </a:lt1>
        <a:dk2>
          <a:srgbClr val="000000"/>
        </a:dk2>
        <a:lt2>
          <a:srgbClr val="333333"/>
        </a:lt2>
        <a:accent1>
          <a:srgbClr val="666514"/>
        </a:accent1>
        <a:accent2>
          <a:srgbClr val="145766"/>
        </a:accent2>
        <a:accent3>
          <a:srgbClr val="FFFFFF"/>
        </a:accent3>
        <a:accent4>
          <a:srgbClr val="000000"/>
        </a:accent4>
        <a:accent5>
          <a:srgbClr val="B8B8AA"/>
        </a:accent5>
        <a:accent6>
          <a:srgbClr val="114E5C"/>
        </a:accent6>
        <a:hlink>
          <a:srgbClr val="664029"/>
        </a:hlink>
        <a:folHlink>
          <a:srgbClr val="5C3473"/>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efault Design">
  <a:themeElements>
    <a:clrScheme name="1_Default Design 2">
      <a:dk1>
        <a:srgbClr val="000000"/>
      </a:dk1>
      <a:lt1>
        <a:srgbClr val="CCCCCC"/>
      </a:lt1>
      <a:dk2>
        <a:srgbClr val="000000"/>
      </a:dk2>
      <a:lt2>
        <a:srgbClr val="666666"/>
      </a:lt2>
      <a:accent1>
        <a:srgbClr val="803962"/>
      </a:accent1>
      <a:accent2>
        <a:srgbClr val="804A26"/>
      </a:accent2>
      <a:accent3>
        <a:srgbClr val="E2E2E2"/>
      </a:accent3>
      <a:accent4>
        <a:srgbClr val="000000"/>
      </a:accent4>
      <a:accent5>
        <a:srgbClr val="C0AEB7"/>
      </a:accent5>
      <a:accent6>
        <a:srgbClr val="734221"/>
      </a:accent6>
      <a:hlink>
        <a:srgbClr val="803939"/>
      </a:hlink>
      <a:folHlink>
        <a:srgbClr val="6E5D22"/>
      </a:folHlink>
    </a:clrScheme>
    <a:fontScheme name="1_Default Design">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1_Default Design 1">
        <a:dk1>
          <a:srgbClr val="000000"/>
        </a:dk1>
        <a:lt1>
          <a:srgbClr val="CCCCCC"/>
        </a:lt1>
        <a:dk2>
          <a:srgbClr val="000000"/>
        </a:dk2>
        <a:lt2>
          <a:srgbClr val="666666"/>
        </a:lt2>
        <a:accent1>
          <a:srgbClr val="E03F3F"/>
        </a:accent1>
        <a:accent2>
          <a:srgbClr val="A31A1A"/>
        </a:accent2>
        <a:accent3>
          <a:srgbClr val="E2E2E2"/>
        </a:accent3>
        <a:accent4>
          <a:srgbClr val="000000"/>
        </a:accent4>
        <a:accent5>
          <a:srgbClr val="EDAFAF"/>
        </a:accent5>
        <a:accent6>
          <a:srgbClr val="931616"/>
        </a:accent6>
        <a:hlink>
          <a:srgbClr val="661010"/>
        </a:hlink>
        <a:folHlink>
          <a:srgbClr val="854242"/>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CCCCCC"/>
        </a:lt1>
        <a:dk2>
          <a:srgbClr val="000000"/>
        </a:dk2>
        <a:lt2>
          <a:srgbClr val="666666"/>
        </a:lt2>
        <a:accent1>
          <a:srgbClr val="803962"/>
        </a:accent1>
        <a:accent2>
          <a:srgbClr val="804A26"/>
        </a:accent2>
        <a:accent3>
          <a:srgbClr val="E2E2E2"/>
        </a:accent3>
        <a:accent4>
          <a:srgbClr val="000000"/>
        </a:accent4>
        <a:accent5>
          <a:srgbClr val="C0AEB7"/>
        </a:accent5>
        <a:accent6>
          <a:srgbClr val="734221"/>
        </a:accent6>
        <a:hlink>
          <a:srgbClr val="803939"/>
        </a:hlink>
        <a:folHlink>
          <a:srgbClr val="6E5D22"/>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CCCCCC"/>
        </a:lt1>
        <a:dk2>
          <a:srgbClr val="000000"/>
        </a:dk2>
        <a:lt2>
          <a:srgbClr val="666666"/>
        </a:lt2>
        <a:accent1>
          <a:srgbClr val="335966"/>
        </a:accent1>
        <a:accent2>
          <a:srgbClr val="803939"/>
        </a:accent2>
        <a:accent3>
          <a:srgbClr val="E2E2E2"/>
        </a:accent3>
        <a:accent4>
          <a:srgbClr val="000000"/>
        </a:accent4>
        <a:accent5>
          <a:srgbClr val="ADB5B8"/>
        </a:accent5>
        <a:accent6>
          <a:srgbClr val="733333"/>
        </a:accent6>
        <a:hlink>
          <a:srgbClr val="526614"/>
        </a:hlink>
        <a:folHlink>
          <a:srgbClr val="553366"/>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CCCCCC"/>
        </a:lt1>
        <a:dk2>
          <a:srgbClr val="000000"/>
        </a:dk2>
        <a:lt2>
          <a:srgbClr val="666666"/>
        </a:lt2>
        <a:accent1>
          <a:srgbClr val="803939"/>
        </a:accent1>
        <a:accent2>
          <a:srgbClr val="736017"/>
        </a:accent2>
        <a:accent3>
          <a:srgbClr val="E2E2E2"/>
        </a:accent3>
        <a:accent4>
          <a:srgbClr val="000000"/>
        </a:accent4>
        <a:accent5>
          <a:srgbClr val="C0AEAE"/>
        </a:accent5>
        <a:accent6>
          <a:srgbClr val="685614"/>
        </a:accent6>
        <a:hlink>
          <a:srgbClr val="4A4080"/>
        </a:hlink>
        <a:folHlink>
          <a:srgbClr val="146614"/>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CCCCCC"/>
        </a:lt1>
        <a:dk2>
          <a:srgbClr val="000000"/>
        </a:dk2>
        <a:lt2>
          <a:srgbClr val="666666"/>
        </a:lt2>
        <a:accent1>
          <a:srgbClr val="ECEC00"/>
        </a:accent1>
        <a:accent2>
          <a:srgbClr val="E6CB00"/>
        </a:accent2>
        <a:accent3>
          <a:srgbClr val="E2E2E2"/>
        </a:accent3>
        <a:accent4>
          <a:srgbClr val="000000"/>
        </a:accent4>
        <a:accent5>
          <a:srgbClr val="F4F4AA"/>
        </a:accent5>
        <a:accent6>
          <a:srgbClr val="D0B800"/>
        </a:accent6>
        <a:hlink>
          <a:srgbClr val="837D00"/>
        </a:hlink>
        <a:folHlink>
          <a:srgbClr val="A39000"/>
        </a:folHlink>
      </a:clrScheme>
      <a:clrMap bg1="lt1" tx1="dk1" bg2="lt2" tx2="dk2" accent1="accent1" accent2="accent2" accent3="accent3" accent4="accent4" accent5="accent5" accent6="accent6" hlink="hlink" folHlink="folHlink"/>
    </a:extraClrScheme>
    <a:extraClrScheme>
      <a:clrScheme name="1_Default Design 6">
        <a:dk1>
          <a:srgbClr val="000000"/>
        </a:dk1>
        <a:lt1>
          <a:srgbClr val="CCCCCC"/>
        </a:lt1>
        <a:dk2>
          <a:srgbClr val="000000"/>
        </a:dk2>
        <a:lt2>
          <a:srgbClr val="666666"/>
        </a:lt2>
        <a:accent1>
          <a:srgbClr val="806919"/>
        </a:accent1>
        <a:accent2>
          <a:srgbClr val="688019"/>
        </a:accent2>
        <a:accent3>
          <a:srgbClr val="E2E2E2"/>
        </a:accent3>
        <a:accent4>
          <a:srgbClr val="000000"/>
        </a:accent4>
        <a:accent5>
          <a:srgbClr val="C0B9AB"/>
        </a:accent5>
        <a:accent6>
          <a:srgbClr val="5E7316"/>
        </a:accent6>
        <a:hlink>
          <a:srgbClr val="15616B"/>
        </a:hlink>
        <a:folHlink>
          <a:srgbClr val="807E19"/>
        </a:folHlink>
      </a:clrScheme>
      <a:clrMap bg1="lt1" tx1="dk1" bg2="lt2" tx2="dk2" accent1="accent1" accent2="accent2" accent3="accent3" accent4="accent4" accent5="accent5" accent6="accent6" hlink="hlink" folHlink="folHlink"/>
    </a:extraClrScheme>
    <a:extraClrScheme>
      <a:clrScheme name="1_Default Design 7">
        <a:dk1>
          <a:srgbClr val="000000"/>
        </a:dk1>
        <a:lt1>
          <a:srgbClr val="CCCCCC"/>
        </a:lt1>
        <a:dk2>
          <a:srgbClr val="000000"/>
        </a:dk2>
        <a:lt2>
          <a:srgbClr val="666666"/>
        </a:lt2>
        <a:accent1>
          <a:srgbClr val="803966"/>
        </a:accent1>
        <a:accent2>
          <a:srgbClr val="666514"/>
        </a:accent2>
        <a:accent3>
          <a:srgbClr val="E2E2E2"/>
        </a:accent3>
        <a:accent4>
          <a:srgbClr val="000000"/>
        </a:accent4>
        <a:accent5>
          <a:srgbClr val="C0AEB8"/>
        </a:accent5>
        <a:accent6>
          <a:srgbClr val="5C5B11"/>
        </a:accent6>
        <a:hlink>
          <a:srgbClr val="804733"/>
        </a:hlink>
        <a:folHlink>
          <a:srgbClr val="342E66"/>
        </a:folHlink>
      </a:clrScheme>
      <a:clrMap bg1="lt1" tx1="dk1" bg2="lt2" tx2="dk2" accent1="accent1" accent2="accent2" accent3="accent3" accent4="accent4" accent5="accent5" accent6="accent6" hlink="hlink" folHlink="folHlink"/>
    </a:extraClrScheme>
    <a:extraClrScheme>
      <a:clrScheme name="1_Default Design 8">
        <a:dk1>
          <a:srgbClr val="000000"/>
        </a:dk1>
        <a:lt1>
          <a:srgbClr val="CCCCCC"/>
        </a:lt1>
        <a:dk2>
          <a:srgbClr val="000000"/>
        </a:dk2>
        <a:lt2>
          <a:srgbClr val="666666"/>
        </a:lt2>
        <a:accent1>
          <a:srgbClr val="804119"/>
        </a:accent1>
        <a:accent2>
          <a:srgbClr val="197280"/>
        </a:accent2>
        <a:accent3>
          <a:srgbClr val="E2E2E2"/>
        </a:accent3>
        <a:accent4>
          <a:srgbClr val="000000"/>
        </a:accent4>
        <a:accent5>
          <a:srgbClr val="C0B0AB"/>
        </a:accent5>
        <a:accent6>
          <a:srgbClr val="166773"/>
        </a:accent6>
        <a:hlink>
          <a:srgbClr val="5C3D70"/>
        </a:hlink>
        <a:folHlink>
          <a:srgbClr val="5E5C13"/>
        </a:folHlink>
      </a:clrScheme>
      <a:clrMap bg1="lt1" tx1="dk1" bg2="lt2" tx2="dk2" accent1="accent1" accent2="accent2" accent3="accent3" accent4="accent4" accent5="accent5" accent6="accent6" hlink="hlink" folHlink="folHlink"/>
    </a:extraClrScheme>
    <a:extraClrScheme>
      <a:clrScheme name="1_Default Design 9">
        <a:dk1>
          <a:srgbClr val="000000"/>
        </a:dk1>
        <a:lt1>
          <a:srgbClr val="CCCCCC"/>
        </a:lt1>
        <a:dk2>
          <a:srgbClr val="000000"/>
        </a:dk2>
        <a:lt2>
          <a:srgbClr val="666666"/>
        </a:lt2>
        <a:accent1>
          <a:srgbClr val="4EC100"/>
        </a:accent1>
        <a:accent2>
          <a:srgbClr val="358400"/>
        </a:accent2>
        <a:accent3>
          <a:srgbClr val="E2E2E2"/>
        </a:accent3>
        <a:accent4>
          <a:srgbClr val="000000"/>
        </a:accent4>
        <a:accent5>
          <a:srgbClr val="B2DDAA"/>
        </a:accent5>
        <a:accent6>
          <a:srgbClr val="2F7700"/>
        </a:accent6>
        <a:hlink>
          <a:srgbClr val="296500"/>
        </a:hlink>
        <a:folHlink>
          <a:srgbClr val="466530"/>
        </a:folHlink>
      </a:clrScheme>
      <a:clrMap bg1="lt1" tx1="dk1" bg2="lt2" tx2="dk2" accent1="accent1" accent2="accent2" accent3="accent3" accent4="accent4" accent5="accent5" accent6="accent6" hlink="hlink" folHlink="folHlink"/>
    </a:extraClrScheme>
    <a:extraClrScheme>
      <a:clrScheme name="1_Default Design 10">
        <a:dk1>
          <a:srgbClr val="000000"/>
        </a:dk1>
        <a:lt1>
          <a:srgbClr val="CCCCCC"/>
        </a:lt1>
        <a:dk2>
          <a:srgbClr val="000000"/>
        </a:dk2>
        <a:lt2>
          <a:srgbClr val="666666"/>
        </a:lt2>
        <a:accent1>
          <a:srgbClr val="586614"/>
        </a:accent1>
        <a:accent2>
          <a:srgbClr val="295966"/>
        </a:accent2>
        <a:accent3>
          <a:srgbClr val="E2E2E2"/>
        </a:accent3>
        <a:accent4>
          <a:srgbClr val="000000"/>
        </a:accent4>
        <a:accent5>
          <a:srgbClr val="B4B8AA"/>
        </a:accent5>
        <a:accent6>
          <a:srgbClr val="24505C"/>
        </a:accent6>
        <a:hlink>
          <a:srgbClr val="735F22"/>
        </a:hlink>
        <a:folHlink>
          <a:srgbClr val="3A7317"/>
        </a:folHlink>
      </a:clrScheme>
      <a:clrMap bg1="lt1" tx1="dk1" bg2="lt2" tx2="dk2" accent1="accent1" accent2="accent2" accent3="accent3" accent4="accent4" accent5="accent5" accent6="accent6" hlink="hlink" folHlink="folHlink"/>
    </a:extraClrScheme>
    <a:extraClrScheme>
      <a:clrScheme name="1_Default Design 11">
        <a:dk1>
          <a:srgbClr val="000000"/>
        </a:dk1>
        <a:lt1>
          <a:srgbClr val="CCCCCC"/>
        </a:lt1>
        <a:dk2>
          <a:srgbClr val="000000"/>
        </a:dk2>
        <a:lt2>
          <a:srgbClr val="666666"/>
        </a:lt2>
        <a:accent1>
          <a:srgbClr val="80406B"/>
        </a:accent1>
        <a:accent2>
          <a:srgbClr val="804E33"/>
        </a:accent2>
        <a:accent3>
          <a:srgbClr val="E2E2E2"/>
        </a:accent3>
        <a:accent4>
          <a:srgbClr val="000000"/>
        </a:accent4>
        <a:accent5>
          <a:srgbClr val="C0AFBA"/>
        </a:accent5>
        <a:accent6>
          <a:srgbClr val="73462D"/>
        </a:accent6>
        <a:hlink>
          <a:srgbClr val="356614"/>
        </a:hlink>
        <a:folHlink>
          <a:srgbClr val="3A3973"/>
        </a:folHlink>
      </a:clrScheme>
      <a:clrMap bg1="lt1" tx1="dk1" bg2="lt2" tx2="dk2" accent1="accent1" accent2="accent2" accent3="accent3" accent4="accent4" accent5="accent5" accent6="accent6" hlink="hlink" folHlink="folHlink"/>
    </a:extraClrScheme>
    <a:extraClrScheme>
      <a:clrScheme name="1_Default Design 12">
        <a:dk1>
          <a:srgbClr val="000000"/>
        </a:dk1>
        <a:lt1>
          <a:srgbClr val="CCCCCC"/>
        </a:lt1>
        <a:dk2>
          <a:srgbClr val="000000"/>
        </a:dk2>
        <a:lt2>
          <a:srgbClr val="666666"/>
        </a:lt2>
        <a:accent1>
          <a:srgbClr val="8C3F48"/>
        </a:accent1>
        <a:accent2>
          <a:srgbClr val="3D7317"/>
        </a:accent2>
        <a:accent3>
          <a:srgbClr val="E2E2E2"/>
        </a:accent3>
        <a:accent4>
          <a:srgbClr val="000000"/>
        </a:accent4>
        <a:accent5>
          <a:srgbClr val="C5AFB1"/>
        </a:accent5>
        <a:accent6>
          <a:srgbClr val="366814"/>
        </a:accent6>
        <a:hlink>
          <a:srgbClr val="404080"/>
        </a:hlink>
        <a:folHlink>
          <a:srgbClr val="736328"/>
        </a:folHlink>
      </a:clrScheme>
      <a:clrMap bg1="lt1" tx1="dk1" bg2="lt2" tx2="dk2" accent1="accent1" accent2="accent2" accent3="accent3" accent4="accent4" accent5="accent5" accent6="accent6" hlink="hlink" folHlink="folHlink"/>
    </a:extraClrScheme>
    <a:extraClrScheme>
      <a:clrScheme name="1_Default Design 13">
        <a:dk1>
          <a:srgbClr val="000000"/>
        </a:dk1>
        <a:lt1>
          <a:srgbClr val="CCCCCC"/>
        </a:lt1>
        <a:dk2>
          <a:srgbClr val="000000"/>
        </a:dk2>
        <a:lt2>
          <a:srgbClr val="666666"/>
        </a:lt2>
        <a:accent1>
          <a:srgbClr val="00A5C9"/>
        </a:accent1>
        <a:accent2>
          <a:srgbClr val="427D89"/>
        </a:accent2>
        <a:accent3>
          <a:srgbClr val="E2E2E2"/>
        </a:accent3>
        <a:accent4>
          <a:srgbClr val="000000"/>
        </a:accent4>
        <a:accent5>
          <a:srgbClr val="AACFE1"/>
        </a:accent5>
        <a:accent6>
          <a:srgbClr val="3B717C"/>
        </a:accent6>
        <a:hlink>
          <a:srgbClr val="006880"/>
        </a:hlink>
        <a:folHlink>
          <a:srgbClr val="005161"/>
        </a:folHlink>
      </a:clrScheme>
      <a:clrMap bg1="lt1" tx1="dk1" bg2="lt2" tx2="dk2" accent1="accent1" accent2="accent2" accent3="accent3" accent4="accent4" accent5="accent5" accent6="accent6" hlink="hlink" folHlink="folHlink"/>
    </a:extraClrScheme>
    <a:extraClrScheme>
      <a:clrScheme name="1_Default Design 14">
        <a:dk1>
          <a:srgbClr val="000000"/>
        </a:dk1>
        <a:lt1>
          <a:srgbClr val="CCCCCC"/>
        </a:lt1>
        <a:dk2>
          <a:srgbClr val="000000"/>
        </a:dk2>
        <a:lt2>
          <a:srgbClr val="666666"/>
        </a:lt2>
        <a:accent1>
          <a:srgbClr val="1F5499"/>
        </a:accent1>
        <a:accent2>
          <a:srgbClr val="1D8019"/>
        </a:accent2>
        <a:accent3>
          <a:srgbClr val="E2E2E2"/>
        </a:accent3>
        <a:accent4>
          <a:srgbClr val="000000"/>
        </a:accent4>
        <a:accent5>
          <a:srgbClr val="ABB3CA"/>
        </a:accent5>
        <a:accent6>
          <a:srgbClr val="197316"/>
        </a:accent6>
        <a:hlink>
          <a:srgbClr val="218BA3"/>
        </a:hlink>
        <a:folHlink>
          <a:srgbClr val="574C99"/>
        </a:folHlink>
      </a:clrScheme>
      <a:clrMap bg1="lt1" tx1="dk1" bg2="lt2" tx2="dk2" accent1="accent1" accent2="accent2" accent3="accent3" accent4="accent4" accent5="accent5" accent6="accent6" hlink="hlink" folHlink="folHlink"/>
    </a:extraClrScheme>
    <a:extraClrScheme>
      <a:clrScheme name="1_Default Design 15">
        <a:dk1>
          <a:srgbClr val="000000"/>
        </a:dk1>
        <a:lt1>
          <a:srgbClr val="CCCCCC"/>
        </a:lt1>
        <a:dk2>
          <a:srgbClr val="000000"/>
        </a:dk2>
        <a:lt2>
          <a:srgbClr val="666666"/>
        </a:lt2>
        <a:accent1>
          <a:srgbClr val="80393B"/>
        </a:accent1>
        <a:accent2>
          <a:srgbClr val="196D80"/>
        </a:accent2>
        <a:accent3>
          <a:srgbClr val="E2E2E2"/>
        </a:accent3>
        <a:accent4>
          <a:srgbClr val="000000"/>
        </a:accent4>
        <a:accent5>
          <a:srgbClr val="C0AEAF"/>
        </a:accent5>
        <a:accent6>
          <a:srgbClr val="166273"/>
        </a:accent6>
        <a:hlink>
          <a:srgbClr val="805519"/>
        </a:hlink>
        <a:folHlink>
          <a:srgbClr val="803965"/>
        </a:folHlink>
      </a:clrScheme>
      <a:clrMap bg1="lt1" tx1="dk1" bg2="lt2" tx2="dk2" accent1="accent1" accent2="accent2" accent3="accent3" accent4="accent4" accent5="accent5" accent6="accent6" hlink="hlink" folHlink="folHlink"/>
    </a:extraClrScheme>
    <a:extraClrScheme>
      <a:clrScheme name="1_Default Design 16">
        <a:dk1>
          <a:srgbClr val="000000"/>
        </a:dk1>
        <a:lt1>
          <a:srgbClr val="CCCCCC"/>
        </a:lt1>
        <a:dk2>
          <a:srgbClr val="000000"/>
        </a:dk2>
        <a:lt2>
          <a:srgbClr val="666666"/>
        </a:lt2>
        <a:accent1>
          <a:srgbClr val="666514"/>
        </a:accent1>
        <a:accent2>
          <a:srgbClr val="145766"/>
        </a:accent2>
        <a:accent3>
          <a:srgbClr val="E2E2E2"/>
        </a:accent3>
        <a:accent4>
          <a:srgbClr val="000000"/>
        </a:accent4>
        <a:accent5>
          <a:srgbClr val="B8B8AA"/>
        </a:accent5>
        <a:accent6>
          <a:srgbClr val="114E5C"/>
        </a:accent6>
        <a:hlink>
          <a:srgbClr val="664029"/>
        </a:hlink>
        <a:folHlink>
          <a:srgbClr val="5C3473"/>
        </a:folHlink>
      </a:clrScheme>
      <a:clrMap bg1="lt1" tx1="dk1" bg2="lt2" tx2="dk2" accent1="accent1" accent2="accent2" accent3="accent3" accent4="accent4" accent5="accent5" accent6="accent6" hlink="hlink" folHlink="folHlink"/>
    </a:extraClrScheme>
    <a:extraClrScheme>
      <a:clrScheme name="1_Default Design 17">
        <a:dk1>
          <a:srgbClr val="000000"/>
        </a:dk1>
        <a:lt1>
          <a:srgbClr val="FFFFFF"/>
        </a:lt1>
        <a:dk2>
          <a:srgbClr val="000000"/>
        </a:dk2>
        <a:lt2>
          <a:srgbClr val="333333"/>
        </a:lt2>
        <a:accent1>
          <a:srgbClr val="E03F3F"/>
        </a:accent1>
        <a:accent2>
          <a:srgbClr val="A31A1A"/>
        </a:accent2>
        <a:accent3>
          <a:srgbClr val="FFFFFF"/>
        </a:accent3>
        <a:accent4>
          <a:srgbClr val="000000"/>
        </a:accent4>
        <a:accent5>
          <a:srgbClr val="EDAFAF"/>
        </a:accent5>
        <a:accent6>
          <a:srgbClr val="931616"/>
        </a:accent6>
        <a:hlink>
          <a:srgbClr val="661010"/>
        </a:hlink>
        <a:folHlink>
          <a:srgbClr val="854242"/>
        </a:folHlink>
      </a:clrScheme>
      <a:clrMap bg1="lt1" tx1="dk1" bg2="lt2" tx2="dk2" accent1="accent1" accent2="accent2" accent3="accent3" accent4="accent4" accent5="accent5" accent6="accent6" hlink="hlink" folHlink="folHlink"/>
    </a:extraClrScheme>
    <a:extraClrScheme>
      <a:clrScheme name="1_Default Design 18">
        <a:dk1>
          <a:srgbClr val="000000"/>
        </a:dk1>
        <a:lt1>
          <a:srgbClr val="FFFFFF"/>
        </a:lt1>
        <a:dk2>
          <a:srgbClr val="000000"/>
        </a:dk2>
        <a:lt2>
          <a:srgbClr val="333333"/>
        </a:lt2>
        <a:accent1>
          <a:srgbClr val="803962"/>
        </a:accent1>
        <a:accent2>
          <a:srgbClr val="804A26"/>
        </a:accent2>
        <a:accent3>
          <a:srgbClr val="FFFFFF"/>
        </a:accent3>
        <a:accent4>
          <a:srgbClr val="000000"/>
        </a:accent4>
        <a:accent5>
          <a:srgbClr val="C0AEB7"/>
        </a:accent5>
        <a:accent6>
          <a:srgbClr val="734221"/>
        </a:accent6>
        <a:hlink>
          <a:srgbClr val="803939"/>
        </a:hlink>
        <a:folHlink>
          <a:srgbClr val="6E5D22"/>
        </a:folHlink>
      </a:clrScheme>
      <a:clrMap bg1="lt1" tx1="dk1" bg2="lt2" tx2="dk2" accent1="accent1" accent2="accent2" accent3="accent3" accent4="accent4" accent5="accent5" accent6="accent6" hlink="hlink" folHlink="folHlink"/>
    </a:extraClrScheme>
    <a:extraClrScheme>
      <a:clrScheme name="1_Default Design 19">
        <a:dk1>
          <a:srgbClr val="000000"/>
        </a:dk1>
        <a:lt1>
          <a:srgbClr val="FFFFFF"/>
        </a:lt1>
        <a:dk2>
          <a:srgbClr val="000000"/>
        </a:dk2>
        <a:lt2>
          <a:srgbClr val="333333"/>
        </a:lt2>
        <a:accent1>
          <a:srgbClr val="335966"/>
        </a:accent1>
        <a:accent2>
          <a:srgbClr val="803939"/>
        </a:accent2>
        <a:accent3>
          <a:srgbClr val="FFFFFF"/>
        </a:accent3>
        <a:accent4>
          <a:srgbClr val="000000"/>
        </a:accent4>
        <a:accent5>
          <a:srgbClr val="ADB5B8"/>
        </a:accent5>
        <a:accent6>
          <a:srgbClr val="733333"/>
        </a:accent6>
        <a:hlink>
          <a:srgbClr val="526614"/>
        </a:hlink>
        <a:folHlink>
          <a:srgbClr val="553366"/>
        </a:folHlink>
      </a:clrScheme>
      <a:clrMap bg1="lt1" tx1="dk1" bg2="lt2" tx2="dk2" accent1="accent1" accent2="accent2" accent3="accent3" accent4="accent4" accent5="accent5" accent6="accent6" hlink="hlink" folHlink="folHlink"/>
    </a:extraClrScheme>
    <a:extraClrScheme>
      <a:clrScheme name="1_Default Design 20">
        <a:dk1>
          <a:srgbClr val="000000"/>
        </a:dk1>
        <a:lt1>
          <a:srgbClr val="FFFFFF"/>
        </a:lt1>
        <a:dk2>
          <a:srgbClr val="000000"/>
        </a:dk2>
        <a:lt2>
          <a:srgbClr val="333333"/>
        </a:lt2>
        <a:accent1>
          <a:srgbClr val="803939"/>
        </a:accent1>
        <a:accent2>
          <a:srgbClr val="736017"/>
        </a:accent2>
        <a:accent3>
          <a:srgbClr val="FFFFFF"/>
        </a:accent3>
        <a:accent4>
          <a:srgbClr val="000000"/>
        </a:accent4>
        <a:accent5>
          <a:srgbClr val="C0AEAE"/>
        </a:accent5>
        <a:accent6>
          <a:srgbClr val="685614"/>
        </a:accent6>
        <a:hlink>
          <a:srgbClr val="4A4080"/>
        </a:hlink>
        <a:folHlink>
          <a:srgbClr val="146614"/>
        </a:folHlink>
      </a:clrScheme>
      <a:clrMap bg1="lt1" tx1="dk1" bg2="lt2" tx2="dk2" accent1="accent1" accent2="accent2" accent3="accent3" accent4="accent4" accent5="accent5" accent6="accent6" hlink="hlink" folHlink="folHlink"/>
    </a:extraClrScheme>
    <a:extraClrScheme>
      <a:clrScheme name="1_Default Design 21">
        <a:dk1>
          <a:srgbClr val="000000"/>
        </a:dk1>
        <a:lt1>
          <a:srgbClr val="FFFFFF"/>
        </a:lt1>
        <a:dk2>
          <a:srgbClr val="000000"/>
        </a:dk2>
        <a:lt2>
          <a:srgbClr val="333333"/>
        </a:lt2>
        <a:accent1>
          <a:srgbClr val="ECEC00"/>
        </a:accent1>
        <a:accent2>
          <a:srgbClr val="E6CB00"/>
        </a:accent2>
        <a:accent3>
          <a:srgbClr val="FFFFFF"/>
        </a:accent3>
        <a:accent4>
          <a:srgbClr val="000000"/>
        </a:accent4>
        <a:accent5>
          <a:srgbClr val="F4F4AA"/>
        </a:accent5>
        <a:accent6>
          <a:srgbClr val="D0B800"/>
        </a:accent6>
        <a:hlink>
          <a:srgbClr val="837D00"/>
        </a:hlink>
        <a:folHlink>
          <a:srgbClr val="A39000"/>
        </a:folHlink>
      </a:clrScheme>
      <a:clrMap bg1="lt1" tx1="dk1" bg2="lt2" tx2="dk2" accent1="accent1" accent2="accent2" accent3="accent3" accent4="accent4" accent5="accent5" accent6="accent6" hlink="hlink" folHlink="folHlink"/>
    </a:extraClrScheme>
    <a:extraClrScheme>
      <a:clrScheme name="1_Default Design 22">
        <a:dk1>
          <a:srgbClr val="000000"/>
        </a:dk1>
        <a:lt1>
          <a:srgbClr val="FFFFFF"/>
        </a:lt1>
        <a:dk2>
          <a:srgbClr val="000000"/>
        </a:dk2>
        <a:lt2>
          <a:srgbClr val="333333"/>
        </a:lt2>
        <a:accent1>
          <a:srgbClr val="806919"/>
        </a:accent1>
        <a:accent2>
          <a:srgbClr val="688019"/>
        </a:accent2>
        <a:accent3>
          <a:srgbClr val="FFFFFF"/>
        </a:accent3>
        <a:accent4>
          <a:srgbClr val="000000"/>
        </a:accent4>
        <a:accent5>
          <a:srgbClr val="C0B9AB"/>
        </a:accent5>
        <a:accent6>
          <a:srgbClr val="5E7316"/>
        </a:accent6>
        <a:hlink>
          <a:srgbClr val="15616B"/>
        </a:hlink>
        <a:folHlink>
          <a:srgbClr val="807E19"/>
        </a:folHlink>
      </a:clrScheme>
      <a:clrMap bg1="lt1" tx1="dk1" bg2="lt2" tx2="dk2" accent1="accent1" accent2="accent2" accent3="accent3" accent4="accent4" accent5="accent5" accent6="accent6" hlink="hlink" folHlink="folHlink"/>
    </a:extraClrScheme>
    <a:extraClrScheme>
      <a:clrScheme name="1_Default Design 23">
        <a:dk1>
          <a:srgbClr val="000000"/>
        </a:dk1>
        <a:lt1>
          <a:srgbClr val="FFFFFF"/>
        </a:lt1>
        <a:dk2>
          <a:srgbClr val="000000"/>
        </a:dk2>
        <a:lt2>
          <a:srgbClr val="333333"/>
        </a:lt2>
        <a:accent1>
          <a:srgbClr val="803966"/>
        </a:accent1>
        <a:accent2>
          <a:srgbClr val="666514"/>
        </a:accent2>
        <a:accent3>
          <a:srgbClr val="FFFFFF"/>
        </a:accent3>
        <a:accent4>
          <a:srgbClr val="000000"/>
        </a:accent4>
        <a:accent5>
          <a:srgbClr val="C0AEB8"/>
        </a:accent5>
        <a:accent6>
          <a:srgbClr val="5C5B11"/>
        </a:accent6>
        <a:hlink>
          <a:srgbClr val="804733"/>
        </a:hlink>
        <a:folHlink>
          <a:srgbClr val="342E66"/>
        </a:folHlink>
      </a:clrScheme>
      <a:clrMap bg1="lt1" tx1="dk1" bg2="lt2" tx2="dk2" accent1="accent1" accent2="accent2" accent3="accent3" accent4="accent4" accent5="accent5" accent6="accent6" hlink="hlink" folHlink="folHlink"/>
    </a:extraClrScheme>
    <a:extraClrScheme>
      <a:clrScheme name="1_Default Design 24">
        <a:dk1>
          <a:srgbClr val="000000"/>
        </a:dk1>
        <a:lt1>
          <a:srgbClr val="FFFFFF"/>
        </a:lt1>
        <a:dk2>
          <a:srgbClr val="000000"/>
        </a:dk2>
        <a:lt2>
          <a:srgbClr val="333333"/>
        </a:lt2>
        <a:accent1>
          <a:srgbClr val="804119"/>
        </a:accent1>
        <a:accent2>
          <a:srgbClr val="197280"/>
        </a:accent2>
        <a:accent3>
          <a:srgbClr val="FFFFFF"/>
        </a:accent3>
        <a:accent4>
          <a:srgbClr val="000000"/>
        </a:accent4>
        <a:accent5>
          <a:srgbClr val="C0B0AB"/>
        </a:accent5>
        <a:accent6>
          <a:srgbClr val="166773"/>
        </a:accent6>
        <a:hlink>
          <a:srgbClr val="5C3D70"/>
        </a:hlink>
        <a:folHlink>
          <a:srgbClr val="5E5C13"/>
        </a:folHlink>
      </a:clrScheme>
      <a:clrMap bg1="lt1" tx1="dk1" bg2="lt2" tx2="dk2" accent1="accent1" accent2="accent2" accent3="accent3" accent4="accent4" accent5="accent5" accent6="accent6" hlink="hlink" folHlink="folHlink"/>
    </a:extraClrScheme>
    <a:extraClrScheme>
      <a:clrScheme name="1_Default Design 25">
        <a:dk1>
          <a:srgbClr val="000000"/>
        </a:dk1>
        <a:lt1>
          <a:srgbClr val="FFFFFF"/>
        </a:lt1>
        <a:dk2>
          <a:srgbClr val="000000"/>
        </a:dk2>
        <a:lt2>
          <a:srgbClr val="333333"/>
        </a:lt2>
        <a:accent1>
          <a:srgbClr val="4EC100"/>
        </a:accent1>
        <a:accent2>
          <a:srgbClr val="358400"/>
        </a:accent2>
        <a:accent3>
          <a:srgbClr val="FFFFFF"/>
        </a:accent3>
        <a:accent4>
          <a:srgbClr val="000000"/>
        </a:accent4>
        <a:accent5>
          <a:srgbClr val="B2DDAA"/>
        </a:accent5>
        <a:accent6>
          <a:srgbClr val="2F7700"/>
        </a:accent6>
        <a:hlink>
          <a:srgbClr val="296500"/>
        </a:hlink>
        <a:folHlink>
          <a:srgbClr val="466530"/>
        </a:folHlink>
      </a:clrScheme>
      <a:clrMap bg1="lt1" tx1="dk1" bg2="lt2" tx2="dk2" accent1="accent1" accent2="accent2" accent3="accent3" accent4="accent4" accent5="accent5" accent6="accent6" hlink="hlink" folHlink="folHlink"/>
    </a:extraClrScheme>
    <a:extraClrScheme>
      <a:clrScheme name="1_Default Design 26">
        <a:dk1>
          <a:srgbClr val="000000"/>
        </a:dk1>
        <a:lt1>
          <a:srgbClr val="FFFFFF"/>
        </a:lt1>
        <a:dk2>
          <a:srgbClr val="000000"/>
        </a:dk2>
        <a:lt2>
          <a:srgbClr val="333333"/>
        </a:lt2>
        <a:accent1>
          <a:srgbClr val="586614"/>
        </a:accent1>
        <a:accent2>
          <a:srgbClr val="295966"/>
        </a:accent2>
        <a:accent3>
          <a:srgbClr val="FFFFFF"/>
        </a:accent3>
        <a:accent4>
          <a:srgbClr val="000000"/>
        </a:accent4>
        <a:accent5>
          <a:srgbClr val="B4B8AA"/>
        </a:accent5>
        <a:accent6>
          <a:srgbClr val="24505C"/>
        </a:accent6>
        <a:hlink>
          <a:srgbClr val="735F22"/>
        </a:hlink>
        <a:folHlink>
          <a:srgbClr val="3A7317"/>
        </a:folHlink>
      </a:clrScheme>
      <a:clrMap bg1="lt1" tx1="dk1" bg2="lt2" tx2="dk2" accent1="accent1" accent2="accent2" accent3="accent3" accent4="accent4" accent5="accent5" accent6="accent6" hlink="hlink" folHlink="folHlink"/>
    </a:extraClrScheme>
    <a:extraClrScheme>
      <a:clrScheme name="1_Default Design 27">
        <a:dk1>
          <a:srgbClr val="000000"/>
        </a:dk1>
        <a:lt1>
          <a:srgbClr val="FFFFFF"/>
        </a:lt1>
        <a:dk2>
          <a:srgbClr val="000000"/>
        </a:dk2>
        <a:lt2>
          <a:srgbClr val="333333"/>
        </a:lt2>
        <a:accent1>
          <a:srgbClr val="80406B"/>
        </a:accent1>
        <a:accent2>
          <a:srgbClr val="804E33"/>
        </a:accent2>
        <a:accent3>
          <a:srgbClr val="FFFFFF"/>
        </a:accent3>
        <a:accent4>
          <a:srgbClr val="000000"/>
        </a:accent4>
        <a:accent5>
          <a:srgbClr val="C0AFBA"/>
        </a:accent5>
        <a:accent6>
          <a:srgbClr val="73462D"/>
        </a:accent6>
        <a:hlink>
          <a:srgbClr val="356614"/>
        </a:hlink>
        <a:folHlink>
          <a:srgbClr val="3A3973"/>
        </a:folHlink>
      </a:clrScheme>
      <a:clrMap bg1="lt1" tx1="dk1" bg2="lt2" tx2="dk2" accent1="accent1" accent2="accent2" accent3="accent3" accent4="accent4" accent5="accent5" accent6="accent6" hlink="hlink" folHlink="folHlink"/>
    </a:extraClrScheme>
    <a:extraClrScheme>
      <a:clrScheme name="1_Default Design 28">
        <a:dk1>
          <a:srgbClr val="000000"/>
        </a:dk1>
        <a:lt1>
          <a:srgbClr val="FFFFFF"/>
        </a:lt1>
        <a:dk2>
          <a:srgbClr val="000000"/>
        </a:dk2>
        <a:lt2>
          <a:srgbClr val="333333"/>
        </a:lt2>
        <a:accent1>
          <a:srgbClr val="8C3F48"/>
        </a:accent1>
        <a:accent2>
          <a:srgbClr val="3D7317"/>
        </a:accent2>
        <a:accent3>
          <a:srgbClr val="FFFFFF"/>
        </a:accent3>
        <a:accent4>
          <a:srgbClr val="000000"/>
        </a:accent4>
        <a:accent5>
          <a:srgbClr val="C5AFB1"/>
        </a:accent5>
        <a:accent6>
          <a:srgbClr val="366814"/>
        </a:accent6>
        <a:hlink>
          <a:srgbClr val="404080"/>
        </a:hlink>
        <a:folHlink>
          <a:srgbClr val="736328"/>
        </a:folHlink>
      </a:clrScheme>
      <a:clrMap bg1="lt1" tx1="dk1" bg2="lt2" tx2="dk2" accent1="accent1" accent2="accent2" accent3="accent3" accent4="accent4" accent5="accent5" accent6="accent6" hlink="hlink" folHlink="folHlink"/>
    </a:extraClrScheme>
    <a:extraClrScheme>
      <a:clrScheme name="1_Default Design 29">
        <a:dk1>
          <a:srgbClr val="000000"/>
        </a:dk1>
        <a:lt1>
          <a:srgbClr val="FFFFFF"/>
        </a:lt1>
        <a:dk2>
          <a:srgbClr val="000000"/>
        </a:dk2>
        <a:lt2>
          <a:srgbClr val="333333"/>
        </a:lt2>
        <a:accent1>
          <a:srgbClr val="00A5C9"/>
        </a:accent1>
        <a:accent2>
          <a:srgbClr val="427D89"/>
        </a:accent2>
        <a:accent3>
          <a:srgbClr val="FFFFFF"/>
        </a:accent3>
        <a:accent4>
          <a:srgbClr val="000000"/>
        </a:accent4>
        <a:accent5>
          <a:srgbClr val="AACFE1"/>
        </a:accent5>
        <a:accent6>
          <a:srgbClr val="3B717C"/>
        </a:accent6>
        <a:hlink>
          <a:srgbClr val="006880"/>
        </a:hlink>
        <a:folHlink>
          <a:srgbClr val="005161"/>
        </a:folHlink>
      </a:clrScheme>
      <a:clrMap bg1="lt1" tx1="dk1" bg2="lt2" tx2="dk2" accent1="accent1" accent2="accent2" accent3="accent3" accent4="accent4" accent5="accent5" accent6="accent6" hlink="hlink" folHlink="folHlink"/>
    </a:extraClrScheme>
    <a:extraClrScheme>
      <a:clrScheme name="1_Default Design 30">
        <a:dk1>
          <a:srgbClr val="000000"/>
        </a:dk1>
        <a:lt1>
          <a:srgbClr val="FFFFFF"/>
        </a:lt1>
        <a:dk2>
          <a:srgbClr val="000000"/>
        </a:dk2>
        <a:lt2>
          <a:srgbClr val="333333"/>
        </a:lt2>
        <a:accent1>
          <a:srgbClr val="1F5499"/>
        </a:accent1>
        <a:accent2>
          <a:srgbClr val="1D8019"/>
        </a:accent2>
        <a:accent3>
          <a:srgbClr val="FFFFFF"/>
        </a:accent3>
        <a:accent4>
          <a:srgbClr val="000000"/>
        </a:accent4>
        <a:accent5>
          <a:srgbClr val="ABB3CA"/>
        </a:accent5>
        <a:accent6>
          <a:srgbClr val="197316"/>
        </a:accent6>
        <a:hlink>
          <a:srgbClr val="218BA3"/>
        </a:hlink>
        <a:folHlink>
          <a:srgbClr val="574C99"/>
        </a:folHlink>
      </a:clrScheme>
      <a:clrMap bg1="lt1" tx1="dk1" bg2="lt2" tx2="dk2" accent1="accent1" accent2="accent2" accent3="accent3" accent4="accent4" accent5="accent5" accent6="accent6" hlink="hlink" folHlink="folHlink"/>
    </a:extraClrScheme>
    <a:extraClrScheme>
      <a:clrScheme name="1_Default Design 31">
        <a:dk1>
          <a:srgbClr val="000000"/>
        </a:dk1>
        <a:lt1>
          <a:srgbClr val="FFFFFF"/>
        </a:lt1>
        <a:dk2>
          <a:srgbClr val="000000"/>
        </a:dk2>
        <a:lt2>
          <a:srgbClr val="333333"/>
        </a:lt2>
        <a:accent1>
          <a:srgbClr val="80393B"/>
        </a:accent1>
        <a:accent2>
          <a:srgbClr val="196D80"/>
        </a:accent2>
        <a:accent3>
          <a:srgbClr val="FFFFFF"/>
        </a:accent3>
        <a:accent4>
          <a:srgbClr val="000000"/>
        </a:accent4>
        <a:accent5>
          <a:srgbClr val="C0AEAF"/>
        </a:accent5>
        <a:accent6>
          <a:srgbClr val="166273"/>
        </a:accent6>
        <a:hlink>
          <a:srgbClr val="805519"/>
        </a:hlink>
        <a:folHlink>
          <a:srgbClr val="803965"/>
        </a:folHlink>
      </a:clrScheme>
      <a:clrMap bg1="lt1" tx1="dk1" bg2="lt2" tx2="dk2" accent1="accent1" accent2="accent2" accent3="accent3" accent4="accent4" accent5="accent5" accent6="accent6" hlink="hlink" folHlink="folHlink"/>
    </a:extraClrScheme>
    <a:extraClrScheme>
      <a:clrScheme name="1_Default Design 32">
        <a:dk1>
          <a:srgbClr val="000000"/>
        </a:dk1>
        <a:lt1>
          <a:srgbClr val="FFFFFF"/>
        </a:lt1>
        <a:dk2>
          <a:srgbClr val="000000"/>
        </a:dk2>
        <a:lt2>
          <a:srgbClr val="333333"/>
        </a:lt2>
        <a:accent1>
          <a:srgbClr val="666514"/>
        </a:accent1>
        <a:accent2>
          <a:srgbClr val="145766"/>
        </a:accent2>
        <a:accent3>
          <a:srgbClr val="FFFFFF"/>
        </a:accent3>
        <a:accent4>
          <a:srgbClr val="000000"/>
        </a:accent4>
        <a:accent5>
          <a:srgbClr val="B8B8AA"/>
        </a:accent5>
        <a:accent6>
          <a:srgbClr val="114E5C"/>
        </a:accent6>
        <a:hlink>
          <a:srgbClr val="664029"/>
        </a:hlink>
        <a:folHlink>
          <a:srgbClr val="5C3473"/>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ind_4053_slide</Template>
  <TotalTime>312</TotalTime>
  <Words>1011</Words>
  <Application>Microsoft Office PowerPoint</Application>
  <PresentationFormat>Předvádění na obrazovce (4:3)</PresentationFormat>
  <Paragraphs>77</Paragraphs>
  <Slides>14</Slides>
  <Notes>0</Notes>
  <HiddenSlides>0</HiddenSlides>
  <MMClips>0</MMClips>
  <ScaleCrop>false</ScaleCrop>
  <HeadingPairs>
    <vt:vector size="6" baseType="variant">
      <vt:variant>
        <vt:lpstr>Použitá písma</vt:lpstr>
      </vt:variant>
      <vt:variant>
        <vt:i4>2</vt:i4>
      </vt:variant>
      <vt:variant>
        <vt:lpstr>Motiv</vt:lpstr>
      </vt:variant>
      <vt:variant>
        <vt:i4>2</vt:i4>
      </vt:variant>
      <vt:variant>
        <vt:lpstr>Nadpisy snímků</vt:lpstr>
      </vt:variant>
      <vt:variant>
        <vt:i4>14</vt:i4>
      </vt:variant>
    </vt:vector>
  </HeadingPairs>
  <TitlesOfParts>
    <vt:vector size="18" baseType="lpstr">
      <vt:lpstr>Arial</vt:lpstr>
      <vt:lpstr>Times New Roman</vt:lpstr>
      <vt:lpstr>Custom Design</vt:lpstr>
      <vt:lpstr>1_Default Design</vt:lpstr>
      <vt:lpstr>Different approach analysis of self–defence for people with physical disability </vt:lpstr>
      <vt:lpstr>Introduction</vt:lpstr>
      <vt:lpstr>Violence and disability</vt:lpstr>
      <vt:lpstr>Aim and Methods</vt:lpstr>
      <vt:lpstr>USA</vt:lpstr>
      <vt:lpstr>USA</vt:lpstr>
      <vt:lpstr>France</vt:lpstr>
      <vt:lpstr>Germany</vt:lpstr>
      <vt:lpstr>Germany</vt:lpstr>
      <vt:lpstr>The Czech Republic </vt:lpstr>
      <vt:lpstr>Conclusions</vt:lpstr>
      <vt:lpstr>Conclusions</vt:lpstr>
      <vt:lpstr>Thank you for your kind attantion.</vt:lpstr>
      <vt:lpstr>Prezentace aplikace PowerPoint</vt:lpstr>
    </vt:vector>
  </TitlesOfParts>
  <Company>Masarykova univerzita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Different approach analysis of self–defence for people with physical disability</dc:title>
  <dc:creator>Jitka Čihounková</dc:creator>
  <cp:lastModifiedBy>Jitka Čihounková</cp:lastModifiedBy>
  <cp:revision>13</cp:revision>
  <dcterms:created xsi:type="dcterms:W3CDTF">2015-09-14T09:38:19Z</dcterms:created>
  <dcterms:modified xsi:type="dcterms:W3CDTF">2015-09-16T10:25:55Z</dcterms:modified>
</cp:coreProperties>
</file>