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" y="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7DgXzo0ez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calendar/ical/V6XLzZmd7Fgx6jYX5ki_KIxC" TargetMode="External"/><Relationship Id="rId2" Type="http://schemas.openxmlformats.org/officeDocument/2006/relationships/hyperlink" Target="https://cs.wikipedia.org/wiki/Berimba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C1FBF-AB2E-4979-8DC1-E17A447366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Capoeira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4C2F3F-CA58-4527-AA15-B003C9A46E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75158F5-CC26-41C5-9741-6E47FDFAB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87" b="4023"/>
          <a:stretch/>
        </p:blipFill>
        <p:spPr>
          <a:xfrm>
            <a:off x="-1" y="-1"/>
            <a:ext cx="12178994" cy="685800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6AAFC79-5C20-4E70-B0A1-DACE5ECFA110}"/>
              </a:ext>
            </a:extLst>
          </p:cNvPr>
          <p:cNvSpPr txBox="1"/>
          <p:nvPr/>
        </p:nvSpPr>
        <p:spPr>
          <a:xfrm>
            <a:off x="1106904" y="4973117"/>
            <a:ext cx="3866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400" dirty="0" err="1">
                <a:solidFill>
                  <a:schemeClr val="bg1"/>
                </a:solidFill>
              </a:rPr>
              <a:t>Capoeira</a:t>
            </a:r>
            <a:endParaRPr lang="cs-CZ" sz="6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0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B8FD6-8F54-40F5-9023-8A437AB8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19" y="858369"/>
            <a:ext cx="9613861" cy="1080938"/>
          </a:xfrm>
        </p:spPr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capoeira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80B689-12BB-43D8-AA37-CEE92F5F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Tanec? Bojové umění? Sebeobrana?</a:t>
            </a:r>
          </a:p>
          <a:p>
            <a:r>
              <a:rPr lang="cs-CZ" i="1" dirty="0"/>
              <a:t>Rovnocenné hudba, zpěv a pohyb</a:t>
            </a:r>
          </a:p>
          <a:p>
            <a:r>
              <a:rPr lang="cs-CZ" i="1" dirty="0" err="1">
                <a:solidFill>
                  <a:schemeClr val="bg1"/>
                </a:solidFill>
              </a:rPr>
              <a:t>Berimbau</a:t>
            </a:r>
            <a:r>
              <a:rPr lang="cs-CZ" i="1" dirty="0"/>
              <a:t> -</a:t>
            </a:r>
            <a:r>
              <a:rPr lang="cs-CZ" dirty="0"/>
              <a:t> primitivní strunný nástroj na který se hraje při zápasech, určuje rytmus boje a jemu se zápasníci přizpůsobují. Obecenstvo zpívá, případně tleská, často se rytmus vytváří i pomocí </a:t>
            </a:r>
            <a:r>
              <a:rPr lang="cs-CZ" dirty="0">
                <a:solidFill>
                  <a:schemeClr val="bg1"/>
                </a:solidFill>
              </a:rPr>
              <a:t>bubínků</a:t>
            </a:r>
            <a:r>
              <a:rPr lang="cs-CZ" dirty="0"/>
              <a:t> nebo </a:t>
            </a:r>
            <a:r>
              <a:rPr lang="cs-CZ" dirty="0">
                <a:solidFill>
                  <a:schemeClr val="bg1"/>
                </a:solidFill>
              </a:rPr>
              <a:t>tamburín</a:t>
            </a:r>
            <a:r>
              <a:rPr lang="cs-CZ" dirty="0"/>
              <a:t>.</a:t>
            </a:r>
          </a:p>
          <a:p>
            <a:r>
              <a:rPr lang="cs-CZ" i="1" dirty="0" err="1">
                <a:solidFill>
                  <a:schemeClr val="bg1"/>
                </a:solidFill>
              </a:rPr>
              <a:t>ginga</a:t>
            </a:r>
            <a:r>
              <a:rPr lang="cs-CZ" dirty="0"/>
              <a:t> (= sem-tam) -základní pohyb</a:t>
            </a:r>
          </a:p>
          <a:p>
            <a:endParaRPr lang="cs-CZ" dirty="0"/>
          </a:p>
          <a:p>
            <a:r>
              <a:rPr lang="pt-BR" dirty="0">
                <a:hlinkClick r:id="rId2"/>
              </a:rPr>
              <a:t>Capoeira Song Lyrics: Ela Joga Capoeira - YouTube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41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AFDC7-934D-43E7-827D-B9588979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844F0-653B-46F3-9358-5FFC880D6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8182"/>
            <a:ext cx="9613861" cy="4289367"/>
          </a:xfrm>
        </p:spPr>
        <p:txBody>
          <a:bodyPr>
            <a:normAutofit/>
          </a:bodyPr>
          <a:lstStyle/>
          <a:p>
            <a:r>
              <a:rPr lang="cs-CZ" dirty="0"/>
              <a:t>Bojovníci  - bílý oděv</a:t>
            </a:r>
          </a:p>
          <a:p>
            <a:r>
              <a:rPr lang="cs-CZ" dirty="0"/>
              <a:t>Zápas = hra, nejčastěji v párech a říká se mu </a:t>
            </a:r>
            <a:r>
              <a:rPr lang="cs-CZ" i="1" dirty="0"/>
              <a:t>hra</a:t>
            </a:r>
            <a:r>
              <a:rPr lang="cs-CZ" dirty="0"/>
              <a:t>; </a:t>
            </a:r>
          </a:p>
          <a:p>
            <a:r>
              <a:rPr lang="cs-CZ" i="1" dirty="0" err="1">
                <a:hlinkClick r:id="rId2" tooltip="Berimbau"/>
              </a:rPr>
              <a:t>Berimbau</a:t>
            </a:r>
            <a:r>
              <a:rPr lang="cs-CZ" i="1" dirty="0"/>
              <a:t> </a:t>
            </a:r>
            <a:r>
              <a:rPr lang="cs-CZ" dirty="0"/>
              <a:t>má tvar luku s jednou strunou</a:t>
            </a:r>
          </a:p>
          <a:p>
            <a:r>
              <a:rPr lang="cs-CZ" dirty="0"/>
              <a:t>Obecenstvo tvoří kruh, tzv. </a:t>
            </a:r>
            <a:r>
              <a:rPr lang="cs-CZ" i="1" dirty="0"/>
              <a:t>rodu</a:t>
            </a:r>
            <a:r>
              <a:rPr lang="cs-CZ" dirty="0"/>
              <a:t>, a v průběhu hry zpívá, případně tleská. Pohyby bojovníků – tanečníků nejsou nijak přesně stanoveny, měly by být nepředvídatelné. </a:t>
            </a:r>
          </a:p>
          <a:p>
            <a:pPr lvl="1"/>
            <a:r>
              <a:rPr lang="cs-CZ" dirty="0"/>
              <a:t>Roda – nehmotné kulturní dědictví –UNESCO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https://is.muni.cz/calendar/ical/V6XLzZmd7Fgx6jYX5ki_KIxC</a:t>
            </a:r>
            <a:endParaRPr lang="cs-CZ" dirty="0"/>
          </a:p>
          <a:p>
            <a:r>
              <a:rPr lang="cs-CZ" dirty="0"/>
              <a:t>Z </a:t>
            </a:r>
            <a:r>
              <a:rPr lang="cs-CZ" dirty="0" err="1"/>
              <a:t>gingy</a:t>
            </a:r>
            <a:r>
              <a:rPr lang="cs-CZ" dirty="0"/>
              <a:t> - kopy, přemety, pády či skoky, nebo se naopak stáhnout do bezpečí. Útočí se často pomocí nohou, kdežto ruce slouží spíše k obraně nebo k vyrovnání rovnováhy.</a:t>
            </a:r>
          </a:p>
        </p:txBody>
      </p:sp>
    </p:spTree>
    <p:extLst>
      <p:ext uri="{BB962C8B-B14F-4D97-AF65-F5344CB8AC3E}">
        <p14:creationId xmlns:p14="http://schemas.microsoft.com/office/powerpoint/2010/main" val="335473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ECDE6-90D0-4BFE-B1EB-FB7432ED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61AFE5-7D3B-4112-9364-AB7A24E5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Zobrazit zdrojový obrázek">
            <a:extLst>
              <a:ext uri="{FF2B5EF4-FFF2-40B4-BE49-F238E27FC236}">
                <a16:creationId xmlns:a16="http://schemas.microsoft.com/office/drawing/2014/main" id="{DF156F6C-8D93-4A00-9BAE-A0030644A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37" y="1875967"/>
            <a:ext cx="8032459" cy="452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33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B480-CCF6-4B7B-BC33-DD978CF6F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a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FD3696-0B4B-4A07-9DFB-DEDC12A6B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99759"/>
          </a:xfrm>
        </p:spPr>
        <p:txBody>
          <a:bodyPr>
            <a:normAutofit/>
          </a:bodyPr>
          <a:lstStyle/>
          <a:p>
            <a:r>
              <a:rPr lang="cs-CZ" dirty="0"/>
              <a:t>Od 2. pol.18. století</a:t>
            </a:r>
          </a:p>
          <a:p>
            <a:r>
              <a:rPr lang="cs-CZ" dirty="0"/>
              <a:t>Od 16.stol z Afriky - </a:t>
            </a:r>
            <a:r>
              <a:rPr lang="cs-CZ" dirty="0" err="1"/>
              <a:t>hl.Angola</a:t>
            </a:r>
            <a:r>
              <a:rPr lang="cs-CZ" dirty="0"/>
              <a:t> – do J Ameriky 3,5mil otroků</a:t>
            </a:r>
          </a:p>
          <a:p>
            <a:r>
              <a:rPr lang="cs-CZ" dirty="0"/>
              <a:t>Uprchlíci zakládají </a:t>
            </a:r>
            <a:r>
              <a:rPr lang="pt-BR" i="1" dirty="0"/>
              <a:t>quilombo</a:t>
            </a:r>
            <a:r>
              <a:rPr lang="pt-BR" dirty="0"/>
              <a:t> </a:t>
            </a:r>
            <a:r>
              <a:rPr lang="cs-CZ" dirty="0"/>
              <a:t>- nejslavnější </a:t>
            </a:r>
            <a:r>
              <a:rPr lang="pt-BR" dirty="0"/>
              <a:t>Palmares</a:t>
            </a:r>
            <a:r>
              <a:rPr lang="cs-CZ" dirty="0"/>
              <a:t> 20000lidí</a:t>
            </a:r>
          </a:p>
          <a:p>
            <a:r>
              <a:rPr lang="cs-CZ" dirty="0"/>
              <a:t>V 19. století se počet </a:t>
            </a:r>
            <a:r>
              <a:rPr lang="cs-CZ" i="1" dirty="0" err="1"/>
              <a:t>quilomb</a:t>
            </a:r>
            <a:r>
              <a:rPr lang="cs-CZ" dirty="0"/>
              <a:t> a jejich vliv natolik zvýšil, že vznikl speciální zákon proti </a:t>
            </a:r>
            <a:r>
              <a:rPr lang="cs-CZ" dirty="0" err="1"/>
              <a:t>capoeiře</a:t>
            </a:r>
            <a:r>
              <a:rPr lang="cs-CZ" dirty="0"/>
              <a:t> – platil až do 20. století</a:t>
            </a:r>
          </a:p>
          <a:p>
            <a:r>
              <a:rPr lang="cs-CZ" dirty="0"/>
              <a:t>1927 - první legální škola, </a:t>
            </a:r>
            <a:r>
              <a:rPr lang="cs-CZ" dirty="0" err="1"/>
              <a:t>brazilec</a:t>
            </a:r>
            <a:r>
              <a:rPr lang="cs-CZ" dirty="0"/>
              <a:t> </a:t>
            </a:r>
            <a:r>
              <a:rPr lang="cs-CZ" dirty="0" err="1"/>
              <a:t>Mestre</a:t>
            </a:r>
            <a:r>
              <a:rPr lang="cs-CZ" dirty="0"/>
              <a:t> Bimba</a:t>
            </a:r>
          </a:p>
          <a:p>
            <a:r>
              <a:rPr lang="cs-CZ" dirty="0"/>
              <a:t>od 70. let 20. století brazilský národní sport</a:t>
            </a:r>
          </a:p>
        </p:txBody>
      </p:sp>
    </p:spTree>
    <p:extLst>
      <p:ext uri="{BB962C8B-B14F-4D97-AF65-F5344CB8AC3E}">
        <p14:creationId xmlns:p14="http://schemas.microsoft.com/office/powerpoint/2010/main" val="232203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8FCD1-5AEA-498C-A9A4-C2E9AD82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Mezipředmětové vztahy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31FFCE-933A-4BAD-B36B-118C677B6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HV</a:t>
            </a:r>
          </a:p>
          <a:p>
            <a:r>
              <a:rPr lang="cs-CZ" dirty="0"/>
              <a:t>VV</a:t>
            </a:r>
          </a:p>
          <a:p>
            <a:r>
              <a:rPr lang="cs-CZ" dirty="0"/>
              <a:t>Zeměpis</a:t>
            </a:r>
          </a:p>
          <a:p>
            <a:r>
              <a:rPr lang="cs-CZ" dirty="0"/>
              <a:t>Dějepis</a:t>
            </a:r>
          </a:p>
          <a:p>
            <a:r>
              <a:rPr lang="cs-CZ" dirty="0"/>
              <a:t>Jazyky</a:t>
            </a:r>
          </a:p>
          <a:p>
            <a:r>
              <a:rPr lang="cs-CZ" dirty="0"/>
              <a:t>Přírodopis </a:t>
            </a:r>
          </a:p>
          <a:p>
            <a:r>
              <a:rPr lang="cs-CZ" dirty="0"/>
              <a:t>Fyzika</a:t>
            </a:r>
          </a:p>
          <a:p>
            <a:r>
              <a:rPr lang="cs-CZ" dirty="0"/>
              <a:t>matematika</a:t>
            </a:r>
          </a:p>
        </p:txBody>
      </p:sp>
    </p:spTree>
    <p:extLst>
      <p:ext uri="{BB962C8B-B14F-4D97-AF65-F5344CB8AC3E}">
        <p14:creationId xmlns:p14="http://schemas.microsoft.com/office/powerpoint/2010/main" val="3661692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758</TotalTime>
  <Words>272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Berlín</vt:lpstr>
      <vt:lpstr>Capoeira</vt:lpstr>
      <vt:lpstr>Co je capoeira</vt:lpstr>
      <vt:lpstr>Prezentace aplikace PowerPoint</vt:lpstr>
      <vt:lpstr>Prezentace aplikace PowerPoint</vt:lpstr>
      <vt:lpstr>Historie a vývoj</vt:lpstr>
      <vt:lpstr>Mezipředmětové vztahy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Capoeira</dc:title>
  <dc:creator>Jitka Čihounková</dc:creator>
  <cp:lastModifiedBy>Jitka Čihounková</cp:lastModifiedBy>
  <cp:revision>10</cp:revision>
  <dcterms:created xsi:type="dcterms:W3CDTF">2021-10-23T10:23:36Z</dcterms:created>
  <dcterms:modified xsi:type="dcterms:W3CDTF">2022-10-18T06:50:31Z</dcterms:modified>
</cp:coreProperties>
</file>