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DA21E-925E-865A-024A-D2A83AD84B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Thajská masáž- </a:t>
            </a:r>
            <a:r>
              <a:rPr lang="cs-CZ" sz="3200" dirty="0" err="1"/>
              <a:t>Nuad</a:t>
            </a:r>
            <a:r>
              <a:rPr lang="cs-CZ" sz="3200" dirty="0"/>
              <a:t> </a:t>
            </a:r>
            <a:r>
              <a:rPr lang="cs-CZ" sz="3200" dirty="0" err="1"/>
              <a:t>phaen</a:t>
            </a:r>
            <a:r>
              <a:rPr lang="cs-CZ" sz="3200" dirty="0"/>
              <a:t> boran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1FBAD4-F7FD-4CE4-1899-7AE7C6F83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279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D62A1-E640-B24F-F13C-1BE86F69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Původ a něco z 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4B5A3-D965-2F01-9BA9-4F7583F34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err="1"/>
              <a:t>Nuad</a:t>
            </a:r>
            <a:r>
              <a:rPr lang="cs-CZ" sz="1400" dirty="0"/>
              <a:t> </a:t>
            </a:r>
            <a:r>
              <a:rPr lang="cs-CZ" sz="1400" dirty="0" err="1"/>
              <a:t>Phaen</a:t>
            </a:r>
            <a:r>
              <a:rPr lang="cs-CZ" sz="1400" dirty="0"/>
              <a:t> Boran doslovně znamená „starobylá masáž“ a její původ se traduje až k osobnímu lékaři samotného Buddhy </a:t>
            </a:r>
            <a:r>
              <a:rPr lang="cs-CZ" sz="1400" dirty="0" err="1"/>
              <a:t>Gotamy</a:t>
            </a:r>
            <a:r>
              <a:rPr lang="cs-CZ" sz="1400" dirty="0"/>
              <a:t>, kterým byl </a:t>
            </a:r>
            <a:r>
              <a:rPr lang="cs-CZ" sz="1400" dirty="0" err="1"/>
              <a:t>Džívaka</a:t>
            </a:r>
            <a:r>
              <a:rPr lang="cs-CZ" sz="1400" dirty="0"/>
              <a:t> </a:t>
            </a:r>
            <a:r>
              <a:rPr lang="cs-CZ" sz="1400" dirty="0" err="1"/>
              <a:t>Kumár</a:t>
            </a:r>
            <a:r>
              <a:rPr lang="cs-CZ" sz="1400" dirty="0"/>
              <a:t> </a:t>
            </a:r>
            <a:r>
              <a:rPr lang="cs-CZ" sz="1400" dirty="0" err="1"/>
              <a:t>Bhaččha</a:t>
            </a:r>
            <a:r>
              <a:rPr lang="cs-CZ" sz="1400" dirty="0"/>
              <a:t>.</a:t>
            </a:r>
          </a:p>
          <a:p>
            <a:r>
              <a:rPr lang="cs-CZ" sz="1400" dirty="0"/>
              <a:t>Thajská masáž má základy jak v indické </a:t>
            </a:r>
            <a:r>
              <a:rPr lang="cs-CZ" sz="1400" dirty="0" err="1"/>
              <a:t>ajurvédě</a:t>
            </a:r>
            <a:r>
              <a:rPr lang="cs-CZ" sz="1400" dirty="0"/>
              <a:t>, tak v TČM. Značný vliv má i thajské lidové lékařství a tradice buddhistických poustevníků, či jogínů.</a:t>
            </a:r>
          </a:p>
        </p:txBody>
      </p:sp>
    </p:spTree>
    <p:extLst>
      <p:ext uri="{BB962C8B-B14F-4D97-AF65-F5344CB8AC3E}">
        <p14:creationId xmlns:p14="http://schemas.microsoft.com/office/powerpoint/2010/main" val="224319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F00DE-5D21-6589-9CF7-EE464E521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Metodika a teoretické 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055760-BFF6-7727-D93D-9E472FF5B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/>
              <a:t>Siamské království bylo směsicí indických a čínských vlivů.</a:t>
            </a:r>
          </a:p>
          <a:p>
            <a:r>
              <a:rPr lang="cs-CZ" sz="1400" dirty="0"/>
              <a:t>Používají se podobné postupy, jako v shiatsu, ale typické jsou bylinkové pytlíčky nahřívané v páře.</a:t>
            </a:r>
          </a:p>
          <a:p>
            <a:r>
              <a:rPr lang="cs-CZ" sz="1400" dirty="0"/>
              <a:t>Těchto masáží je vícero druhů, např. „jógová masáž“, celotělová olejová masáž nebo masáž nohou.</a:t>
            </a:r>
          </a:p>
          <a:p>
            <a:r>
              <a:rPr lang="cs-CZ" sz="1400" dirty="0"/>
              <a:t>Teoretickým základem je indická představa tzv.“ </a:t>
            </a:r>
            <a:r>
              <a:rPr lang="cs-CZ" sz="1400" dirty="0" err="1"/>
              <a:t>nádí</a:t>
            </a:r>
            <a:r>
              <a:rPr lang="cs-CZ" sz="1400" dirty="0"/>
              <a:t>“, čili energetických drah, doslovně jsou to řeky, thajsky „</a:t>
            </a:r>
            <a:r>
              <a:rPr lang="cs-CZ" sz="1400" dirty="0" err="1"/>
              <a:t>séna</a:t>
            </a:r>
            <a:r>
              <a:rPr lang="cs-CZ" sz="1400" dirty="0"/>
              <a:t>“. Je jich 72.000, ale základem jsou </a:t>
            </a:r>
            <a:r>
              <a:rPr lang="cs-CZ" sz="1400" dirty="0" err="1"/>
              <a:t>Pingala</a:t>
            </a:r>
            <a:r>
              <a:rPr lang="cs-CZ" sz="1400" dirty="0"/>
              <a:t> a Ida, z nichž se ostatní větví.</a:t>
            </a:r>
          </a:p>
          <a:p>
            <a:r>
              <a:rPr lang="cs-CZ" sz="1400" dirty="0"/>
              <a:t>Tyto </a:t>
            </a:r>
            <a:r>
              <a:rPr lang="cs-CZ" sz="1400" dirty="0" err="1"/>
              <a:t>sény</a:t>
            </a:r>
            <a:r>
              <a:rPr lang="cs-CZ" sz="1400" dirty="0"/>
              <a:t> nejsou spojovány s orgány jako v TČM.</a:t>
            </a:r>
          </a:p>
          <a:p>
            <a:r>
              <a:rPr lang="cs-CZ" sz="1400" dirty="0"/>
              <a:t>Typologie člověka tu vychází zase více z </a:t>
            </a:r>
            <a:r>
              <a:rPr lang="cs-CZ" sz="1400" dirty="0" err="1"/>
              <a:t>ájurvédy</a:t>
            </a:r>
            <a:r>
              <a:rPr lang="cs-CZ" sz="1400" dirty="0"/>
              <a:t>, kdy se lidé dělí podle převažující „šťávy“- </a:t>
            </a:r>
            <a:r>
              <a:rPr lang="cs-CZ" sz="1400" dirty="0" err="1"/>
              <a:t>dóši</a:t>
            </a:r>
            <a:r>
              <a:rPr lang="cs-CZ" sz="1400" dirty="0"/>
              <a:t>. Máme typy jako „váta“- vítr, „</a:t>
            </a:r>
            <a:r>
              <a:rPr lang="cs-CZ" sz="1400" dirty="0" err="1"/>
              <a:t>pitha</a:t>
            </a:r>
            <a:r>
              <a:rPr lang="cs-CZ" sz="1400" dirty="0"/>
              <a:t>“- oheň (žluč), „</a:t>
            </a:r>
            <a:r>
              <a:rPr lang="cs-CZ" sz="1400" dirty="0" err="1"/>
              <a:t>kapha</a:t>
            </a:r>
            <a:r>
              <a:rPr lang="cs-CZ" sz="1400" dirty="0"/>
              <a:t>“- země (slizovitost) a jejich kombinace.</a:t>
            </a:r>
          </a:p>
        </p:txBody>
      </p:sp>
    </p:spTree>
    <p:extLst>
      <p:ext uri="{BB962C8B-B14F-4D97-AF65-F5344CB8AC3E}">
        <p14:creationId xmlns:p14="http://schemas.microsoft.com/office/powerpoint/2010/main" val="1210525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AED65-4A8C-CA83-14DE-B7061C9E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Postup jógové masáže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7A978E-C24D-BFAB-0C2A-800ADA55D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/>
              <a:t>Thajská masáž začíná obvykle na chodidlech, pokračuje na dolních končetinách a následně na vytypovaných částech těla.</a:t>
            </a:r>
          </a:p>
          <a:p>
            <a:r>
              <a:rPr lang="cs-CZ" sz="1400" dirty="0"/>
              <a:t>Opět využíváme tlaku pomocí dlaní, palců, loktů, kolen nebo chodidel.</a:t>
            </a:r>
          </a:p>
          <a:p>
            <a:r>
              <a:rPr lang="cs-CZ" sz="1400" dirty="0"/>
              <a:t>Střídá se protahování a mobilizace s akupresurou.</a:t>
            </a:r>
          </a:p>
          <a:p>
            <a:r>
              <a:rPr lang="cs-CZ" sz="1400" dirty="0"/>
              <a:t>Používají se různé důležité body pro podporu různých funkcí nebo orgánů, známé jako „</a:t>
            </a:r>
            <a:r>
              <a:rPr lang="cs-CZ" sz="1400" dirty="0" err="1"/>
              <a:t>marma</a:t>
            </a:r>
            <a:r>
              <a:rPr lang="cs-CZ" sz="1400" dirty="0"/>
              <a:t>“, což bývá často stejně jako v akupunktuře. </a:t>
            </a:r>
          </a:p>
          <a:p>
            <a:r>
              <a:rPr lang="cs-CZ" sz="1400" dirty="0"/>
              <a:t>Často se nazývá jako „jóga pro líné“, protože nás terapeut protahuje do pozic vycházejících z </a:t>
            </a:r>
            <a:r>
              <a:rPr lang="cs-CZ" sz="1400" dirty="0" err="1"/>
              <a:t>jógických</a:t>
            </a:r>
            <a:r>
              <a:rPr lang="cs-CZ" sz="1400" dirty="0"/>
              <a:t> ásan. Tato praxe se však rozvinula až v 19. století a je více v severním, než jižním stylu.</a:t>
            </a:r>
          </a:p>
          <a:p>
            <a:r>
              <a:rPr lang="cs-CZ" sz="1400" dirty="0"/>
              <a:t>Thajská masáž tradičně začíná </a:t>
            </a:r>
            <a:r>
              <a:rPr lang="cs-CZ" sz="1400" dirty="0" err="1"/>
              <a:t>Džívakovou</a:t>
            </a:r>
            <a:r>
              <a:rPr lang="cs-CZ" sz="1400" dirty="0"/>
              <a:t> mantrou, ale mnohem důležitější je nastavení mysli terapeuta. K tomu se používá oblíbená </a:t>
            </a:r>
            <a:r>
              <a:rPr lang="cs-CZ" sz="1400" dirty="0" err="1"/>
              <a:t>theravádová</a:t>
            </a:r>
            <a:r>
              <a:rPr lang="cs-CZ" sz="1400" dirty="0"/>
              <a:t> (buddhistická) metoda „vyzařování dobrotivosti“ (</a:t>
            </a:r>
            <a:r>
              <a:rPr lang="cs-CZ" sz="1400" dirty="0" err="1"/>
              <a:t>mettá</a:t>
            </a:r>
            <a:r>
              <a:rPr lang="cs-CZ" sz="1400" dirty="0"/>
              <a:t> </a:t>
            </a:r>
            <a:r>
              <a:rPr lang="cs-CZ" sz="1400" dirty="0" err="1"/>
              <a:t>bhávaná</a:t>
            </a:r>
            <a:r>
              <a:rPr lang="cs-CZ" sz="1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30039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C10A2-6C28-8C00-72E1-B977A125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65C2233-7BE0-A739-B9C7-375C81AF13F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7528" y="1416844"/>
            <a:ext cx="4285486" cy="2697956"/>
          </a:xfr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48F1041C-2B12-37F7-135F-F004ECA802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98632" y="1416844"/>
            <a:ext cx="4010544" cy="2697956"/>
          </a:xfrm>
        </p:spPr>
      </p:pic>
    </p:spTree>
    <p:extLst>
      <p:ext uri="{BB962C8B-B14F-4D97-AF65-F5344CB8AC3E}">
        <p14:creationId xmlns:p14="http://schemas.microsoft.com/office/powerpoint/2010/main" val="48808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F78CA-F143-1D12-6ECB-60786583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269E894-F661-BDF9-0F2B-3C0CD704ED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09688" y="1269206"/>
            <a:ext cx="3887463" cy="2733627"/>
          </a:xfr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C5F387E1-6E7D-CF07-122F-EDB1D34BE3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95481" y="1269206"/>
            <a:ext cx="4013707" cy="2733627"/>
          </a:xfrm>
        </p:spPr>
      </p:pic>
    </p:spTree>
    <p:extLst>
      <p:ext uri="{BB962C8B-B14F-4D97-AF65-F5344CB8AC3E}">
        <p14:creationId xmlns:p14="http://schemas.microsoft.com/office/powerpoint/2010/main" val="4205562093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</TotalTime>
  <Words>352</Words>
  <Application>Microsoft Office PowerPoint</Application>
  <PresentationFormat>Širokoúhlá obrazovka</PresentationFormat>
  <Paragraphs>18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Řez</vt:lpstr>
      <vt:lpstr>Thajská masáž- Nuad phaen boran</vt:lpstr>
      <vt:lpstr>Původ a něco z historie</vt:lpstr>
      <vt:lpstr>Metodika a teoretické základy</vt:lpstr>
      <vt:lpstr>Postup jógové masáže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Thajská masáž- Nuad phaen boran</dc:title>
  <dc:creator>Petr Věrný</dc:creator>
  <cp:lastModifiedBy>Petr Věrný</cp:lastModifiedBy>
  <cp:revision>1</cp:revision>
  <dcterms:created xsi:type="dcterms:W3CDTF">2024-03-12T20:30:19Z</dcterms:created>
  <dcterms:modified xsi:type="dcterms:W3CDTF">2024-03-12T21:08:34Z</dcterms:modified>
</cp:coreProperties>
</file>