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58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0D4035-E1F5-4E28-8DE8-67B8D0ED5F54}" v="72" dt="2025-01-21T22:24: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2001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Sebera" userId="2e0da50a-588d-433f-964c-fee38643a25c" providerId="ADAL" clId="{343F40B2-FD21-459E-B130-A9FCEB3AA6F0}"/>
    <pc:docChg chg="undo custSel addSld modSld">
      <pc:chgData name="Martin Sebera" userId="2e0da50a-588d-433f-964c-fee38643a25c" providerId="ADAL" clId="{343F40B2-FD21-459E-B130-A9FCEB3AA6F0}" dt="2025-01-20T10:22:12.084" v="669" actId="255"/>
      <pc:docMkLst>
        <pc:docMk/>
      </pc:docMkLst>
      <pc:sldChg chg="modSp mod">
        <pc:chgData name="Martin Sebera" userId="2e0da50a-588d-433f-964c-fee38643a25c" providerId="ADAL" clId="{343F40B2-FD21-459E-B130-A9FCEB3AA6F0}" dt="2025-01-20T09:55:59.361" v="132" actId="20577"/>
        <pc:sldMkLst>
          <pc:docMk/>
          <pc:sldMk cId="24889331" sldId="256"/>
        </pc:sldMkLst>
        <pc:spChg chg="mod">
          <ac:chgData name="Martin Sebera" userId="2e0da50a-588d-433f-964c-fee38643a25c" providerId="ADAL" clId="{343F40B2-FD21-459E-B130-A9FCEB3AA6F0}" dt="2025-01-20T09:55:59.361" v="132" actId="20577"/>
          <ac:spMkLst>
            <pc:docMk/>
            <pc:sldMk cId="24889331" sldId="256"/>
            <ac:spMk id="2" creationId="{F86044A8-A8B8-4525-8B78-03DEE85E03A2}"/>
          </ac:spMkLst>
        </pc:spChg>
        <pc:spChg chg="mod">
          <ac:chgData name="Martin Sebera" userId="2e0da50a-588d-433f-964c-fee38643a25c" providerId="ADAL" clId="{343F40B2-FD21-459E-B130-A9FCEB3AA6F0}" dt="2025-01-20T09:55:04.226" v="121" actId="1036"/>
          <ac:spMkLst>
            <pc:docMk/>
            <pc:sldMk cId="24889331" sldId="256"/>
            <ac:spMk id="3" creationId="{ECBD83D7-4B06-4DB6-AAE0-DF22348CDCA3}"/>
          </ac:spMkLst>
        </pc:spChg>
      </pc:sldChg>
      <pc:sldChg chg="modSp mod">
        <pc:chgData name="Martin Sebera" userId="2e0da50a-588d-433f-964c-fee38643a25c" providerId="ADAL" clId="{343F40B2-FD21-459E-B130-A9FCEB3AA6F0}" dt="2025-01-20T09:58:13.160" v="199" actId="20577"/>
        <pc:sldMkLst>
          <pc:docMk/>
          <pc:sldMk cId="2611773745" sldId="257"/>
        </pc:sldMkLst>
        <pc:spChg chg="mod">
          <ac:chgData name="Martin Sebera" userId="2e0da50a-588d-433f-964c-fee38643a25c" providerId="ADAL" clId="{343F40B2-FD21-459E-B130-A9FCEB3AA6F0}" dt="2025-01-20T09:57:16.182" v="137" actId="20577"/>
          <ac:spMkLst>
            <pc:docMk/>
            <pc:sldMk cId="2611773745" sldId="257"/>
            <ac:spMk id="2" creationId="{4E43B7C4-A525-4D52-8333-0FD35947A306}"/>
          </ac:spMkLst>
        </pc:spChg>
        <pc:spChg chg="mod">
          <ac:chgData name="Martin Sebera" userId="2e0da50a-588d-433f-964c-fee38643a25c" providerId="ADAL" clId="{343F40B2-FD21-459E-B130-A9FCEB3AA6F0}" dt="2025-01-20T09:58:13.160" v="199" actId="20577"/>
          <ac:spMkLst>
            <pc:docMk/>
            <pc:sldMk cId="2611773745" sldId="257"/>
            <ac:spMk id="3" creationId="{B2A6D72E-D6A8-4EC6-9AF9-C2EE991D8444}"/>
          </ac:spMkLst>
        </pc:spChg>
      </pc:sldChg>
      <pc:sldChg chg="addSp delSp modSp new mod">
        <pc:chgData name="Martin Sebera" userId="2e0da50a-588d-433f-964c-fee38643a25c" providerId="ADAL" clId="{343F40B2-FD21-459E-B130-A9FCEB3AA6F0}" dt="2025-01-20T09:59:23.774" v="220" actId="113"/>
        <pc:sldMkLst>
          <pc:docMk/>
          <pc:sldMk cId="1651900173" sldId="261"/>
        </pc:sldMkLst>
        <pc:spChg chg="mod">
          <ac:chgData name="Martin Sebera" userId="2e0da50a-588d-433f-964c-fee38643a25c" providerId="ADAL" clId="{343F40B2-FD21-459E-B130-A9FCEB3AA6F0}" dt="2025-01-20T09:58:37.356" v="215" actId="20577"/>
          <ac:spMkLst>
            <pc:docMk/>
            <pc:sldMk cId="1651900173" sldId="261"/>
            <ac:spMk id="2" creationId="{AF5B21BC-2F4B-4D7A-A385-402E03DD38B1}"/>
          </ac:spMkLst>
        </pc:spChg>
        <pc:spChg chg="mod">
          <ac:chgData name="Martin Sebera" userId="2e0da50a-588d-433f-964c-fee38643a25c" providerId="ADAL" clId="{343F40B2-FD21-459E-B130-A9FCEB3AA6F0}" dt="2025-01-20T09:59:23.774" v="220" actId="113"/>
          <ac:spMkLst>
            <pc:docMk/>
            <pc:sldMk cId="1651900173" sldId="261"/>
            <ac:spMk id="3" creationId="{70640F95-62DE-4346-82BF-C15FB77E5665}"/>
          </ac:spMkLst>
        </pc:spChg>
        <pc:spChg chg="add del mod">
          <ac:chgData name="Martin Sebera" userId="2e0da50a-588d-433f-964c-fee38643a25c" providerId="ADAL" clId="{343F40B2-FD21-459E-B130-A9FCEB3AA6F0}" dt="2025-01-20T09:58:31.617" v="202" actId="478"/>
          <ac:spMkLst>
            <pc:docMk/>
            <pc:sldMk cId="1651900173" sldId="261"/>
            <ac:spMk id="4" creationId="{B7BCC0F0-75B3-4785-BB04-C0577E58590E}"/>
          </ac:spMkLst>
        </pc:spChg>
        <pc:spChg chg="add del mod">
          <ac:chgData name="Martin Sebera" userId="2e0da50a-588d-433f-964c-fee38643a25c" providerId="ADAL" clId="{343F40B2-FD21-459E-B130-A9FCEB3AA6F0}" dt="2025-01-20T09:58:31.617" v="202" actId="478"/>
          <ac:spMkLst>
            <pc:docMk/>
            <pc:sldMk cId="1651900173" sldId="261"/>
            <ac:spMk id="5" creationId="{CEF3D3AB-A0B2-4723-AC68-0953ED4C9F2F}"/>
          </ac:spMkLst>
        </pc:spChg>
      </pc:sldChg>
      <pc:sldChg chg="modSp new mod">
        <pc:chgData name="Martin Sebera" userId="2e0da50a-588d-433f-964c-fee38643a25c" providerId="ADAL" clId="{343F40B2-FD21-459E-B130-A9FCEB3AA6F0}" dt="2025-01-20T10:00:44.038" v="259" actId="20577"/>
        <pc:sldMkLst>
          <pc:docMk/>
          <pc:sldMk cId="885714219" sldId="262"/>
        </pc:sldMkLst>
        <pc:spChg chg="mod">
          <ac:chgData name="Martin Sebera" userId="2e0da50a-588d-433f-964c-fee38643a25c" providerId="ADAL" clId="{343F40B2-FD21-459E-B130-A9FCEB3AA6F0}" dt="2025-01-20T09:59:46.949" v="239" actId="20577"/>
          <ac:spMkLst>
            <pc:docMk/>
            <pc:sldMk cId="885714219" sldId="262"/>
            <ac:spMk id="2" creationId="{38F86DEC-2045-44EE-98DC-6C6627577A86}"/>
          </ac:spMkLst>
        </pc:spChg>
        <pc:spChg chg="mod">
          <ac:chgData name="Martin Sebera" userId="2e0da50a-588d-433f-964c-fee38643a25c" providerId="ADAL" clId="{343F40B2-FD21-459E-B130-A9FCEB3AA6F0}" dt="2025-01-20T10:00:44.038" v="259" actId="20577"/>
          <ac:spMkLst>
            <pc:docMk/>
            <pc:sldMk cId="885714219" sldId="262"/>
            <ac:spMk id="3" creationId="{1A7725B7-B73B-4DE7-9683-BA9ECFBE5C1B}"/>
          </ac:spMkLst>
        </pc:spChg>
      </pc:sldChg>
      <pc:sldChg chg="modSp new mod">
        <pc:chgData name="Martin Sebera" userId="2e0da50a-588d-433f-964c-fee38643a25c" providerId="ADAL" clId="{343F40B2-FD21-459E-B130-A9FCEB3AA6F0}" dt="2025-01-20T10:02:24.191" v="325" actId="207"/>
        <pc:sldMkLst>
          <pc:docMk/>
          <pc:sldMk cId="1149297637" sldId="263"/>
        </pc:sldMkLst>
        <pc:spChg chg="mod">
          <ac:chgData name="Martin Sebera" userId="2e0da50a-588d-433f-964c-fee38643a25c" providerId="ADAL" clId="{343F40B2-FD21-459E-B130-A9FCEB3AA6F0}" dt="2025-01-20T10:01:29.098" v="268" actId="20577"/>
          <ac:spMkLst>
            <pc:docMk/>
            <pc:sldMk cId="1149297637" sldId="263"/>
            <ac:spMk id="2" creationId="{3C4FD624-F531-4B9D-AA2D-5C6CA5871CE5}"/>
          </ac:spMkLst>
        </pc:spChg>
        <pc:spChg chg="mod">
          <ac:chgData name="Martin Sebera" userId="2e0da50a-588d-433f-964c-fee38643a25c" providerId="ADAL" clId="{343F40B2-FD21-459E-B130-A9FCEB3AA6F0}" dt="2025-01-20T10:02:24.191" v="325" actId="207"/>
          <ac:spMkLst>
            <pc:docMk/>
            <pc:sldMk cId="1149297637" sldId="263"/>
            <ac:spMk id="3" creationId="{9D40AE3D-944B-46D0-9AB8-8BACE85E8861}"/>
          </ac:spMkLst>
        </pc:spChg>
      </pc:sldChg>
      <pc:sldChg chg="modSp new mod">
        <pc:chgData name="Martin Sebera" userId="2e0da50a-588d-433f-964c-fee38643a25c" providerId="ADAL" clId="{343F40B2-FD21-459E-B130-A9FCEB3AA6F0}" dt="2025-01-20T10:08:15.845" v="415" actId="20577"/>
        <pc:sldMkLst>
          <pc:docMk/>
          <pc:sldMk cId="3088006731" sldId="264"/>
        </pc:sldMkLst>
        <pc:spChg chg="mod">
          <ac:chgData name="Martin Sebera" userId="2e0da50a-588d-433f-964c-fee38643a25c" providerId="ADAL" clId="{343F40B2-FD21-459E-B130-A9FCEB3AA6F0}" dt="2025-01-20T10:08:15.845" v="415" actId="20577"/>
          <ac:spMkLst>
            <pc:docMk/>
            <pc:sldMk cId="3088006731" sldId="264"/>
            <ac:spMk id="2" creationId="{F27D6AF1-49B4-43E5-9855-7016187EFC05}"/>
          </ac:spMkLst>
        </pc:spChg>
        <pc:spChg chg="mod">
          <ac:chgData name="Martin Sebera" userId="2e0da50a-588d-433f-964c-fee38643a25c" providerId="ADAL" clId="{343F40B2-FD21-459E-B130-A9FCEB3AA6F0}" dt="2025-01-20T10:07:03.743" v="352" actId="113"/>
          <ac:spMkLst>
            <pc:docMk/>
            <pc:sldMk cId="3088006731" sldId="264"/>
            <ac:spMk id="3" creationId="{1DF4A5D1-B5A9-442B-B44E-852B2B3C65BA}"/>
          </ac:spMkLst>
        </pc:spChg>
      </pc:sldChg>
      <pc:sldChg chg="modSp new mod">
        <pc:chgData name="Martin Sebera" userId="2e0da50a-588d-433f-964c-fee38643a25c" providerId="ADAL" clId="{343F40B2-FD21-459E-B130-A9FCEB3AA6F0}" dt="2025-01-20T10:08:22.790" v="422" actId="5793"/>
        <pc:sldMkLst>
          <pc:docMk/>
          <pc:sldMk cId="3681842416" sldId="265"/>
        </pc:sldMkLst>
        <pc:spChg chg="mod">
          <ac:chgData name="Martin Sebera" userId="2e0da50a-588d-433f-964c-fee38643a25c" providerId="ADAL" clId="{343F40B2-FD21-459E-B130-A9FCEB3AA6F0}" dt="2025-01-20T10:08:18.768" v="416"/>
          <ac:spMkLst>
            <pc:docMk/>
            <pc:sldMk cId="3681842416" sldId="265"/>
            <ac:spMk id="2" creationId="{8E484F75-9EF7-4A34-B13A-5CB2F4AD13D6}"/>
          </ac:spMkLst>
        </pc:spChg>
        <pc:spChg chg="mod">
          <ac:chgData name="Martin Sebera" userId="2e0da50a-588d-433f-964c-fee38643a25c" providerId="ADAL" clId="{343F40B2-FD21-459E-B130-A9FCEB3AA6F0}" dt="2025-01-20T10:08:22.790" v="422" actId="5793"/>
          <ac:spMkLst>
            <pc:docMk/>
            <pc:sldMk cId="3681842416" sldId="265"/>
            <ac:spMk id="3" creationId="{446961DD-B1B3-4A8A-AC04-4B877BF64173}"/>
          </ac:spMkLst>
        </pc:spChg>
      </pc:sldChg>
      <pc:sldChg chg="modSp new mod">
        <pc:chgData name="Martin Sebera" userId="2e0da50a-588d-433f-964c-fee38643a25c" providerId="ADAL" clId="{343F40B2-FD21-459E-B130-A9FCEB3AA6F0}" dt="2025-01-20T10:09:26.417" v="438" actId="207"/>
        <pc:sldMkLst>
          <pc:docMk/>
          <pc:sldMk cId="1157781390" sldId="266"/>
        </pc:sldMkLst>
        <pc:spChg chg="mod">
          <ac:chgData name="Martin Sebera" userId="2e0da50a-588d-433f-964c-fee38643a25c" providerId="ADAL" clId="{343F40B2-FD21-459E-B130-A9FCEB3AA6F0}" dt="2025-01-20T10:08:59.516" v="433" actId="20577"/>
          <ac:spMkLst>
            <pc:docMk/>
            <pc:sldMk cId="1157781390" sldId="266"/>
            <ac:spMk id="2" creationId="{7916CD26-E914-4D42-8F08-62E2C44537EB}"/>
          </ac:spMkLst>
        </pc:spChg>
        <pc:spChg chg="mod">
          <ac:chgData name="Martin Sebera" userId="2e0da50a-588d-433f-964c-fee38643a25c" providerId="ADAL" clId="{343F40B2-FD21-459E-B130-A9FCEB3AA6F0}" dt="2025-01-20T10:09:26.417" v="438" actId="207"/>
          <ac:spMkLst>
            <pc:docMk/>
            <pc:sldMk cId="1157781390" sldId="266"/>
            <ac:spMk id="3" creationId="{D045ADF5-FA33-4150-A8CA-27C895972B02}"/>
          </ac:spMkLst>
        </pc:spChg>
      </pc:sldChg>
      <pc:sldChg chg="modSp new mod">
        <pc:chgData name="Martin Sebera" userId="2e0da50a-588d-433f-964c-fee38643a25c" providerId="ADAL" clId="{343F40B2-FD21-459E-B130-A9FCEB3AA6F0}" dt="2025-01-20T10:19:38.881" v="558" actId="20577"/>
        <pc:sldMkLst>
          <pc:docMk/>
          <pc:sldMk cId="3349901937" sldId="267"/>
        </pc:sldMkLst>
        <pc:spChg chg="mod">
          <ac:chgData name="Martin Sebera" userId="2e0da50a-588d-433f-964c-fee38643a25c" providerId="ADAL" clId="{343F40B2-FD21-459E-B130-A9FCEB3AA6F0}" dt="2025-01-20T10:12:39.329" v="540" actId="1035"/>
          <ac:spMkLst>
            <pc:docMk/>
            <pc:sldMk cId="3349901937" sldId="267"/>
            <ac:spMk id="2" creationId="{96C41DE7-045C-4CDB-97F0-AE7081C26F57}"/>
          </ac:spMkLst>
        </pc:spChg>
        <pc:spChg chg="mod">
          <ac:chgData name="Martin Sebera" userId="2e0da50a-588d-433f-964c-fee38643a25c" providerId="ADAL" clId="{343F40B2-FD21-459E-B130-A9FCEB3AA6F0}" dt="2025-01-20T10:19:38.881" v="558" actId="20577"/>
          <ac:spMkLst>
            <pc:docMk/>
            <pc:sldMk cId="3349901937" sldId="267"/>
            <ac:spMk id="3" creationId="{7E409FB6-E7E4-4783-AAB3-25872B8907DC}"/>
          </ac:spMkLst>
        </pc:spChg>
      </pc:sldChg>
      <pc:sldChg chg="addSp modSp new mod">
        <pc:chgData name="Martin Sebera" userId="2e0da50a-588d-433f-964c-fee38643a25c" providerId="ADAL" clId="{343F40B2-FD21-459E-B130-A9FCEB3AA6F0}" dt="2025-01-20T10:21:12.931" v="644" actId="1076"/>
        <pc:sldMkLst>
          <pc:docMk/>
          <pc:sldMk cId="787043115" sldId="268"/>
        </pc:sldMkLst>
        <pc:spChg chg="mod">
          <ac:chgData name="Martin Sebera" userId="2e0da50a-588d-433f-964c-fee38643a25c" providerId="ADAL" clId="{343F40B2-FD21-459E-B130-A9FCEB3AA6F0}" dt="2025-01-20T10:19:50.589" v="568" actId="20577"/>
          <ac:spMkLst>
            <pc:docMk/>
            <pc:sldMk cId="787043115" sldId="268"/>
            <ac:spMk id="2" creationId="{20BA9493-77D1-4454-A402-E545956B5D40}"/>
          </ac:spMkLst>
        </pc:spChg>
        <pc:spChg chg="mod">
          <ac:chgData name="Martin Sebera" userId="2e0da50a-588d-433f-964c-fee38643a25c" providerId="ADAL" clId="{343F40B2-FD21-459E-B130-A9FCEB3AA6F0}" dt="2025-01-20T10:21:06.211" v="642" actId="20577"/>
          <ac:spMkLst>
            <pc:docMk/>
            <pc:sldMk cId="787043115" sldId="268"/>
            <ac:spMk id="3" creationId="{A6262732-229A-404B-B51B-507CBBB50229}"/>
          </ac:spMkLst>
        </pc:spChg>
        <pc:picChg chg="add mod">
          <ac:chgData name="Martin Sebera" userId="2e0da50a-588d-433f-964c-fee38643a25c" providerId="ADAL" clId="{343F40B2-FD21-459E-B130-A9FCEB3AA6F0}" dt="2025-01-20T10:21:12.931" v="644" actId="1076"/>
          <ac:picMkLst>
            <pc:docMk/>
            <pc:sldMk cId="787043115" sldId="268"/>
            <ac:picMk id="4" creationId="{5AC94DA1-1720-40C5-ACE3-D018C7FA853C}"/>
          </ac:picMkLst>
        </pc:picChg>
      </pc:sldChg>
      <pc:sldChg chg="addSp modSp new mod">
        <pc:chgData name="Martin Sebera" userId="2e0da50a-588d-433f-964c-fee38643a25c" providerId="ADAL" clId="{343F40B2-FD21-459E-B130-A9FCEB3AA6F0}" dt="2025-01-20T10:22:12.084" v="669" actId="255"/>
        <pc:sldMkLst>
          <pc:docMk/>
          <pc:sldMk cId="476090325" sldId="269"/>
        </pc:sldMkLst>
        <pc:spChg chg="mod">
          <ac:chgData name="Martin Sebera" userId="2e0da50a-588d-433f-964c-fee38643a25c" providerId="ADAL" clId="{343F40B2-FD21-459E-B130-A9FCEB3AA6F0}" dt="2025-01-20T10:21:33.600" v="654" actId="20577"/>
          <ac:spMkLst>
            <pc:docMk/>
            <pc:sldMk cId="476090325" sldId="269"/>
            <ac:spMk id="2" creationId="{8FFFBA43-CCE0-4F75-8D0A-C0F95F706067}"/>
          </ac:spMkLst>
        </pc:spChg>
        <pc:spChg chg="mod">
          <ac:chgData name="Martin Sebera" userId="2e0da50a-588d-433f-964c-fee38643a25c" providerId="ADAL" clId="{343F40B2-FD21-459E-B130-A9FCEB3AA6F0}" dt="2025-01-20T10:22:12.084" v="669" actId="255"/>
          <ac:spMkLst>
            <pc:docMk/>
            <pc:sldMk cId="476090325" sldId="269"/>
            <ac:spMk id="3" creationId="{367CFE91-00CC-4CC9-A980-EDBC9C256B3A}"/>
          </ac:spMkLst>
        </pc:spChg>
        <pc:picChg chg="add mod">
          <ac:chgData name="Martin Sebera" userId="2e0da50a-588d-433f-964c-fee38643a25c" providerId="ADAL" clId="{343F40B2-FD21-459E-B130-A9FCEB3AA6F0}" dt="2025-01-20T10:21:39.383" v="655"/>
          <ac:picMkLst>
            <pc:docMk/>
            <pc:sldMk cId="476090325" sldId="269"/>
            <ac:picMk id="4" creationId="{E15D7D24-C43A-44EA-AA1E-74B21C8A00D3}"/>
          </ac:picMkLst>
        </pc:picChg>
      </pc:sldChg>
    </pc:docChg>
  </pc:docChgLst>
  <pc:docChgLst>
    <pc:chgData name="Martin Sebera" userId="2e0da50a-588d-433f-964c-fee38643a25c" providerId="ADAL" clId="{C40D4035-E1F5-4E28-8DE8-67B8D0ED5F54}"/>
    <pc:docChg chg="undo custSel addSld delSld modSld modMainMaster">
      <pc:chgData name="Martin Sebera" userId="2e0da50a-588d-433f-964c-fee38643a25c" providerId="ADAL" clId="{C40D4035-E1F5-4E28-8DE8-67B8D0ED5F54}" dt="2025-01-21T22:47:06.286" v="1196" actId="20577"/>
      <pc:docMkLst>
        <pc:docMk/>
      </pc:docMkLst>
      <pc:sldChg chg="modSp add del mod">
        <pc:chgData name="Martin Sebera" userId="2e0da50a-588d-433f-964c-fee38643a25c" providerId="ADAL" clId="{C40D4035-E1F5-4E28-8DE8-67B8D0ED5F54}" dt="2025-01-21T22:22:35.634" v="1113" actId="20577"/>
        <pc:sldMkLst>
          <pc:docMk/>
          <pc:sldMk cId="24889331" sldId="256"/>
        </pc:sldMkLst>
        <pc:spChg chg="mod">
          <ac:chgData name="Martin Sebera" userId="2e0da50a-588d-433f-964c-fee38643a25c" providerId="ADAL" clId="{C40D4035-E1F5-4E28-8DE8-67B8D0ED5F54}" dt="2025-01-21T22:22:35.634" v="1113" actId="20577"/>
          <ac:spMkLst>
            <pc:docMk/>
            <pc:sldMk cId="24889331" sldId="256"/>
            <ac:spMk id="2" creationId="{F86044A8-A8B8-4525-8B78-03DEE85E03A2}"/>
          </ac:spMkLst>
        </pc:spChg>
      </pc:sldChg>
      <pc:sldChg chg="modSp add del mod">
        <pc:chgData name="Martin Sebera" userId="2e0da50a-588d-433f-964c-fee38643a25c" providerId="ADAL" clId="{C40D4035-E1F5-4E28-8DE8-67B8D0ED5F54}" dt="2025-01-21T22:22:50.558" v="1116" actId="20577"/>
        <pc:sldMkLst>
          <pc:docMk/>
          <pc:sldMk cId="2611773745" sldId="257"/>
        </pc:sldMkLst>
        <pc:spChg chg="mod">
          <ac:chgData name="Martin Sebera" userId="2e0da50a-588d-433f-964c-fee38643a25c" providerId="ADAL" clId="{C40D4035-E1F5-4E28-8DE8-67B8D0ED5F54}" dt="2025-01-21T22:22:50.558" v="1116" actId="20577"/>
          <ac:spMkLst>
            <pc:docMk/>
            <pc:sldMk cId="2611773745" sldId="257"/>
            <ac:spMk id="3" creationId="{B2A6D72E-D6A8-4EC6-9AF9-C2EE991D8444}"/>
          </ac:spMkLst>
        </pc:spChg>
      </pc:sldChg>
      <pc:sldChg chg="addSp delSp modSp add del mod">
        <pc:chgData name="Martin Sebera" userId="2e0da50a-588d-433f-964c-fee38643a25c" providerId="ADAL" clId="{C40D4035-E1F5-4E28-8DE8-67B8D0ED5F54}" dt="2025-01-21T22:20:33.910" v="1081" actId="47"/>
        <pc:sldMkLst>
          <pc:docMk/>
          <pc:sldMk cId="53089758" sldId="258"/>
        </pc:sldMkLst>
        <pc:spChg chg="del">
          <ac:chgData name="Martin Sebera" userId="2e0da50a-588d-433f-964c-fee38643a25c" providerId="ADAL" clId="{C40D4035-E1F5-4E28-8DE8-67B8D0ED5F54}" dt="2025-01-21T21:51:21.958" v="46" actId="478"/>
          <ac:spMkLst>
            <pc:docMk/>
            <pc:sldMk cId="53089758" sldId="258"/>
            <ac:spMk id="2" creationId="{9B438D4E-19AD-4CA9-9116-B23FB0BB17E5}"/>
          </ac:spMkLst>
        </pc:spChg>
        <pc:spChg chg="del">
          <ac:chgData name="Martin Sebera" userId="2e0da50a-588d-433f-964c-fee38643a25c" providerId="ADAL" clId="{C40D4035-E1F5-4E28-8DE8-67B8D0ED5F54}" dt="2025-01-21T21:51:21.958" v="46" actId="478"/>
          <ac:spMkLst>
            <pc:docMk/>
            <pc:sldMk cId="53089758" sldId="258"/>
            <ac:spMk id="3" creationId="{D5BFF654-D60E-4E1C-9953-7FC11FDE6698}"/>
          </ac:spMkLst>
        </pc:spChg>
        <pc:spChg chg="add mod">
          <ac:chgData name="Martin Sebera" userId="2e0da50a-588d-433f-964c-fee38643a25c" providerId="ADAL" clId="{C40D4035-E1F5-4E28-8DE8-67B8D0ED5F54}" dt="2025-01-21T21:51:22.412" v="47"/>
          <ac:spMkLst>
            <pc:docMk/>
            <pc:sldMk cId="53089758" sldId="258"/>
            <ac:spMk id="4" creationId="{43E1C883-2DDB-AC2E-35C4-EA9CF976EA4B}"/>
          </ac:spMkLst>
        </pc:spChg>
        <pc:picChg chg="add mod">
          <ac:chgData name="Martin Sebera" userId="2e0da50a-588d-433f-964c-fee38643a25c" providerId="ADAL" clId="{C40D4035-E1F5-4E28-8DE8-67B8D0ED5F54}" dt="2025-01-21T21:51:22.412" v="47"/>
          <ac:picMkLst>
            <pc:docMk/>
            <pc:sldMk cId="53089758" sldId="258"/>
            <ac:picMk id="5" creationId="{D5338542-1564-93EA-75F2-A08F359DF8EE}"/>
          </ac:picMkLst>
        </pc:picChg>
        <pc:picChg chg="add mod">
          <ac:chgData name="Martin Sebera" userId="2e0da50a-588d-433f-964c-fee38643a25c" providerId="ADAL" clId="{C40D4035-E1F5-4E28-8DE8-67B8D0ED5F54}" dt="2025-01-21T21:51:27.862" v="48" actId="1076"/>
          <ac:picMkLst>
            <pc:docMk/>
            <pc:sldMk cId="53089758" sldId="258"/>
            <ac:picMk id="6" creationId="{17DCF827-0DBE-82F3-BEAC-F0D6B25DD5B1}"/>
          </ac:picMkLst>
        </pc:picChg>
      </pc:sldChg>
      <pc:sldChg chg="del">
        <pc:chgData name="Martin Sebera" userId="2e0da50a-588d-433f-964c-fee38643a25c" providerId="ADAL" clId="{C40D4035-E1F5-4E28-8DE8-67B8D0ED5F54}" dt="2025-01-21T22:20:22.893" v="1077" actId="47"/>
        <pc:sldMkLst>
          <pc:docMk/>
          <pc:sldMk cId="2106423875" sldId="259"/>
        </pc:sldMkLst>
      </pc:sldChg>
      <pc:sldChg chg="del">
        <pc:chgData name="Martin Sebera" userId="2e0da50a-588d-433f-964c-fee38643a25c" providerId="ADAL" clId="{C40D4035-E1F5-4E28-8DE8-67B8D0ED5F54}" dt="2025-01-21T22:20:23.932" v="1078" actId="47"/>
        <pc:sldMkLst>
          <pc:docMk/>
          <pc:sldMk cId="364732798" sldId="260"/>
        </pc:sldMkLst>
      </pc:sldChg>
      <pc:sldChg chg="modSp add del mod">
        <pc:chgData name="Martin Sebera" userId="2e0da50a-588d-433f-964c-fee38643a25c" providerId="ADAL" clId="{C40D4035-E1F5-4E28-8DE8-67B8D0ED5F54}" dt="2025-01-21T22:23:01.190" v="1117" actId="6549"/>
        <pc:sldMkLst>
          <pc:docMk/>
          <pc:sldMk cId="1651900173" sldId="261"/>
        </pc:sldMkLst>
        <pc:spChg chg="mod">
          <ac:chgData name="Martin Sebera" userId="2e0da50a-588d-433f-964c-fee38643a25c" providerId="ADAL" clId="{C40D4035-E1F5-4E28-8DE8-67B8D0ED5F54}" dt="2025-01-21T22:23:01.190" v="1117" actId="6549"/>
          <ac:spMkLst>
            <pc:docMk/>
            <pc:sldMk cId="1651900173" sldId="261"/>
            <ac:spMk id="3" creationId="{70640F95-62DE-4346-82BF-C15FB77E5665}"/>
          </ac:spMkLst>
        </pc:spChg>
      </pc:sldChg>
      <pc:sldChg chg="add del">
        <pc:chgData name="Martin Sebera" userId="2e0da50a-588d-433f-964c-fee38643a25c" providerId="ADAL" clId="{C40D4035-E1F5-4E28-8DE8-67B8D0ED5F54}" dt="2025-01-21T22:20:33.910" v="1081" actId="47"/>
        <pc:sldMkLst>
          <pc:docMk/>
          <pc:sldMk cId="885714219" sldId="262"/>
        </pc:sldMkLst>
      </pc:sldChg>
      <pc:sldChg chg="add del">
        <pc:chgData name="Martin Sebera" userId="2e0da50a-588d-433f-964c-fee38643a25c" providerId="ADAL" clId="{C40D4035-E1F5-4E28-8DE8-67B8D0ED5F54}" dt="2025-01-21T22:20:33.910" v="1081" actId="47"/>
        <pc:sldMkLst>
          <pc:docMk/>
          <pc:sldMk cId="1149297637" sldId="263"/>
        </pc:sldMkLst>
      </pc:sldChg>
      <pc:sldChg chg="add del">
        <pc:chgData name="Martin Sebera" userId="2e0da50a-588d-433f-964c-fee38643a25c" providerId="ADAL" clId="{C40D4035-E1F5-4E28-8DE8-67B8D0ED5F54}" dt="2025-01-21T22:20:33.910" v="1081" actId="47"/>
        <pc:sldMkLst>
          <pc:docMk/>
          <pc:sldMk cId="3088006731" sldId="264"/>
        </pc:sldMkLst>
      </pc:sldChg>
      <pc:sldChg chg="add del">
        <pc:chgData name="Martin Sebera" userId="2e0da50a-588d-433f-964c-fee38643a25c" providerId="ADAL" clId="{C40D4035-E1F5-4E28-8DE8-67B8D0ED5F54}" dt="2025-01-21T22:20:33.910" v="1081" actId="47"/>
        <pc:sldMkLst>
          <pc:docMk/>
          <pc:sldMk cId="3681842416" sldId="265"/>
        </pc:sldMkLst>
      </pc:sldChg>
      <pc:sldChg chg="add del">
        <pc:chgData name="Martin Sebera" userId="2e0da50a-588d-433f-964c-fee38643a25c" providerId="ADAL" clId="{C40D4035-E1F5-4E28-8DE8-67B8D0ED5F54}" dt="2025-01-21T22:20:33.910" v="1081" actId="47"/>
        <pc:sldMkLst>
          <pc:docMk/>
          <pc:sldMk cId="1157781390" sldId="266"/>
        </pc:sldMkLst>
      </pc:sldChg>
      <pc:sldChg chg="modSp add del">
        <pc:chgData name="Martin Sebera" userId="2e0da50a-588d-433f-964c-fee38643a25c" providerId="ADAL" clId="{C40D4035-E1F5-4E28-8DE8-67B8D0ED5F54}" dt="2025-01-21T22:24:06" v="1118" actId="6549"/>
        <pc:sldMkLst>
          <pc:docMk/>
          <pc:sldMk cId="3349901937" sldId="267"/>
        </pc:sldMkLst>
        <pc:spChg chg="mod">
          <ac:chgData name="Martin Sebera" userId="2e0da50a-588d-433f-964c-fee38643a25c" providerId="ADAL" clId="{C40D4035-E1F5-4E28-8DE8-67B8D0ED5F54}" dt="2025-01-21T22:24:06" v="1118" actId="6549"/>
          <ac:spMkLst>
            <pc:docMk/>
            <pc:sldMk cId="3349901937" sldId="267"/>
            <ac:spMk id="3" creationId="{7E409FB6-E7E4-4783-AAB3-25872B8907DC}"/>
          </ac:spMkLst>
        </pc:spChg>
      </pc:sldChg>
      <pc:sldChg chg="modSp add del mod">
        <pc:chgData name="Martin Sebera" userId="2e0da50a-588d-433f-964c-fee38643a25c" providerId="ADAL" clId="{C40D4035-E1F5-4E28-8DE8-67B8D0ED5F54}" dt="2025-01-21T22:24:41.695" v="1121" actId="20577"/>
        <pc:sldMkLst>
          <pc:docMk/>
          <pc:sldMk cId="787043115" sldId="268"/>
        </pc:sldMkLst>
        <pc:spChg chg="mod">
          <ac:chgData name="Martin Sebera" userId="2e0da50a-588d-433f-964c-fee38643a25c" providerId="ADAL" clId="{C40D4035-E1F5-4E28-8DE8-67B8D0ED5F54}" dt="2025-01-21T22:24:41.695" v="1121" actId="20577"/>
          <ac:spMkLst>
            <pc:docMk/>
            <pc:sldMk cId="787043115" sldId="268"/>
            <ac:spMk id="3" creationId="{A6262732-229A-404B-B51B-507CBBB50229}"/>
          </ac:spMkLst>
        </pc:spChg>
      </pc:sldChg>
      <pc:sldChg chg="modSp add del mod">
        <pc:chgData name="Martin Sebera" userId="2e0da50a-588d-433f-964c-fee38643a25c" providerId="ADAL" clId="{C40D4035-E1F5-4E28-8DE8-67B8D0ED5F54}" dt="2025-01-21T22:20:33.910" v="1081" actId="47"/>
        <pc:sldMkLst>
          <pc:docMk/>
          <pc:sldMk cId="476090325" sldId="269"/>
        </pc:sldMkLst>
        <pc:spChg chg="mod">
          <ac:chgData name="Martin Sebera" userId="2e0da50a-588d-433f-964c-fee38643a25c" providerId="ADAL" clId="{C40D4035-E1F5-4E28-8DE8-67B8D0ED5F54}" dt="2025-01-21T21:47:06.671" v="9" actId="20577"/>
          <ac:spMkLst>
            <pc:docMk/>
            <pc:sldMk cId="476090325" sldId="269"/>
            <ac:spMk id="2" creationId="{8FFFBA43-CCE0-4F75-8D0A-C0F95F706067}"/>
          </ac:spMkLst>
        </pc:spChg>
        <pc:spChg chg="mod">
          <ac:chgData name="Martin Sebera" userId="2e0da50a-588d-433f-964c-fee38643a25c" providerId="ADAL" clId="{C40D4035-E1F5-4E28-8DE8-67B8D0ED5F54}" dt="2025-01-21T21:46:26.591" v="3" actId="14100"/>
          <ac:spMkLst>
            <pc:docMk/>
            <pc:sldMk cId="476090325" sldId="269"/>
            <ac:spMk id="3" creationId="{367CFE91-00CC-4CC9-A980-EDBC9C256B3A}"/>
          </ac:spMkLst>
        </pc:spChg>
      </pc:sldChg>
      <pc:sldChg chg="addSp delSp modSp new add del mod">
        <pc:chgData name="Martin Sebera" userId="2e0da50a-588d-433f-964c-fee38643a25c" providerId="ADAL" clId="{C40D4035-E1F5-4E28-8DE8-67B8D0ED5F54}" dt="2025-01-21T22:25:19.714" v="1122" actId="47"/>
        <pc:sldMkLst>
          <pc:docMk/>
          <pc:sldMk cId="2572290996" sldId="270"/>
        </pc:sldMkLst>
        <pc:spChg chg="del">
          <ac:chgData name="Martin Sebera" userId="2e0da50a-588d-433f-964c-fee38643a25c" providerId="ADAL" clId="{C40D4035-E1F5-4E28-8DE8-67B8D0ED5F54}" dt="2025-01-21T21:47:11.280" v="11" actId="478"/>
          <ac:spMkLst>
            <pc:docMk/>
            <pc:sldMk cId="2572290996" sldId="270"/>
            <ac:spMk id="2" creationId="{EECD7C6B-6A49-47FC-0857-35BB84DB600D}"/>
          </ac:spMkLst>
        </pc:spChg>
        <pc:spChg chg="del">
          <ac:chgData name="Martin Sebera" userId="2e0da50a-588d-433f-964c-fee38643a25c" providerId="ADAL" clId="{C40D4035-E1F5-4E28-8DE8-67B8D0ED5F54}" dt="2025-01-21T21:47:11.280" v="11" actId="478"/>
          <ac:spMkLst>
            <pc:docMk/>
            <pc:sldMk cId="2572290996" sldId="270"/>
            <ac:spMk id="3" creationId="{A67CE67B-C08C-8D3E-9B1F-FAAF5DF82428}"/>
          </ac:spMkLst>
        </pc:spChg>
        <pc:spChg chg="add mod">
          <ac:chgData name="Martin Sebera" userId="2e0da50a-588d-433f-964c-fee38643a25c" providerId="ADAL" clId="{C40D4035-E1F5-4E28-8DE8-67B8D0ED5F54}" dt="2025-01-21T21:47:11.570" v="12"/>
          <ac:spMkLst>
            <pc:docMk/>
            <pc:sldMk cId="2572290996" sldId="270"/>
            <ac:spMk id="4" creationId="{E40FD012-46CA-255F-7C56-EEC9018F8FB8}"/>
          </ac:spMkLst>
        </pc:spChg>
        <pc:spChg chg="add mod">
          <ac:chgData name="Martin Sebera" userId="2e0da50a-588d-433f-964c-fee38643a25c" providerId="ADAL" clId="{C40D4035-E1F5-4E28-8DE8-67B8D0ED5F54}" dt="2025-01-21T21:47:11.570" v="12"/>
          <ac:spMkLst>
            <pc:docMk/>
            <pc:sldMk cId="2572290996" sldId="270"/>
            <ac:spMk id="5" creationId="{9E934E42-3870-F6D3-CE53-FD449994921B}"/>
          </ac:spMkLst>
        </pc:spChg>
        <pc:picChg chg="add mod">
          <ac:chgData name="Martin Sebera" userId="2e0da50a-588d-433f-964c-fee38643a25c" providerId="ADAL" clId="{C40D4035-E1F5-4E28-8DE8-67B8D0ED5F54}" dt="2025-01-21T21:47:11.570" v="12"/>
          <ac:picMkLst>
            <pc:docMk/>
            <pc:sldMk cId="2572290996" sldId="270"/>
            <ac:picMk id="6" creationId="{0C305664-94A1-9419-A8B1-60E4011A54FE}"/>
          </ac:picMkLst>
        </pc:picChg>
      </pc:sldChg>
      <pc:sldChg chg="addSp delSp modSp new add del mod">
        <pc:chgData name="Martin Sebera" userId="2e0da50a-588d-433f-964c-fee38643a25c" providerId="ADAL" clId="{C40D4035-E1F5-4E28-8DE8-67B8D0ED5F54}" dt="2025-01-21T22:20:33.910" v="1081" actId="47"/>
        <pc:sldMkLst>
          <pc:docMk/>
          <pc:sldMk cId="359554476" sldId="271"/>
        </pc:sldMkLst>
        <pc:spChg chg="del">
          <ac:chgData name="Martin Sebera" userId="2e0da50a-588d-433f-964c-fee38643a25c" providerId="ADAL" clId="{C40D4035-E1F5-4E28-8DE8-67B8D0ED5F54}" dt="2025-01-21T21:48:22.110" v="14" actId="478"/>
          <ac:spMkLst>
            <pc:docMk/>
            <pc:sldMk cId="359554476" sldId="271"/>
            <ac:spMk id="2" creationId="{C3C45AF0-A062-2A9B-6DCF-2324BBC0FA92}"/>
          </ac:spMkLst>
        </pc:spChg>
        <pc:spChg chg="del">
          <ac:chgData name="Martin Sebera" userId="2e0da50a-588d-433f-964c-fee38643a25c" providerId="ADAL" clId="{C40D4035-E1F5-4E28-8DE8-67B8D0ED5F54}" dt="2025-01-21T21:48:22.110" v="14" actId="478"/>
          <ac:spMkLst>
            <pc:docMk/>
            <pc:sldMk cId="359554476" sldId="271"/>
            <ac:spMk id="3" creationId="{7AFD3DCD-A119-37F4-83FC-7907EE9C20F8}"/>
          </ac:spMkLst>
        </pc:spChg>
        <pc:spChg chg="add mod">
          <ac:chgData name="Martin Sebera" userId="2e0da50a-588d-433f-964c-fee38643a25c" providerId="ADAL" clId="{C40D4035-E1F5-4E28-8DE8-67B8D0ED5F54}" dt="2025-01-21T21:52:02.541" v="66" actId="20577"/>
          <ac:spMkLst>
            <pc:docMk/>
            <pc:sldMk cId="359554476" sldId="271"/>
            <ac:spMk id="4" creationId="{128D6A19-FDE3-948C-D439-82A024293C1F}"/>
          </ac:spMkLst>
        </pc:spChg>
        <pc:spChg chg="add mod">
          <ac:chgData name="Martin Sebera" userId="2e0da50a-588d-433f-964c-fee38643a25c" providerId="ADAL" clId="{C40D4035-E1F5-4E28-8DE8-67B8D0ED5F54}" dt="2025-01-21T21:49:24.035" v="24" actId="113"/>
          <ac:spMkLst>
            <pc:docMk/>
            <pc:sldMk cId="359554476" sldId="271"/>
            <ac:spMk id="5" creationId="{A42514AA-97FB-0E7E-2F60-3417C302A7CA}"/>
          </ac:spMkLst>
        </pc:spChg>
        <pc:graphicFrameChg chg="add mod ord">
          <ac:chgData name="Martin Sebera" userId="2e0da50a-588d-433f-964c-fee38643a25c" providerId="ADAL" clId="{C40D4035-E1F5-4E28-8DE8-67B8D0ED5F54}" dt="2025-01-21T21:48:38.801" v="17" actId="166"/>
          <ac:graphicFrameMkLst>
            <pc:docMk/>
            <pc:sldMk cId="359554476" sldId="271"/>
            <ac:graphicFrameMk id="6" creationId="{8DD30AA4-E25E-0A09-6AF3-87F4F15408F3}"/>
          </ac:graphicFrameMkLst>
        </pc:graphicFrameChg>
        <pc:picChg chg="add mod">
          <ac:chgData name="Martin Sebera" userId="2e0da50a-588d-433f-964c-fee38643a25c" providerId="ADAL" clId="{C40D4035-E1F5-4E28-8DE8-67B8D0ED5F54}" dt="2025-01-21T21:48:22.539" v="15"/>
          <ac:picMkLst>
            <pc:docMk/>
            <pc:sldMk cId="359554476" sldId="271"/>
            <ac:picMk id="7" creationId="{DBD51F96-E0D0-7936-4AD6-14B387A5721C}"/>
          </ac:picMkLst>
        </pc:picChg>
      </pc:sldChg>
      <pc:sldChg chg="addSp delSp modSp new add del mod">
        <pc:chgData name="Martin Sebera" userId="2e0da50a-588d-433f-964c-fee38643a25c" providerId="ADAL" clId="{C40D4035-E1F5-4E28-8DE8-67B8D0ED5F54}" dt="2025-01-21T22:20:33.910" v="1081" actId="47"/>
        <pc:sldMkLst>
          <pc:docMk/>
          <pc:sldMk cId="321071477" sldId="272"/>
        </pc:sldMkLst>
        <pc:spChg chg="del">
          <ac:chgData name="Martin Sebera" userId="2e0da50a-588d-433f-964c-fee38643a25c" providerId="ADAL" clId="{C40D4035-E1F5-4E28-8DE8-67B8D0ED5F54}" dt="2025-01-21T21:48:55.397" v="19" actId="478"/>
          <ac:spMkLst>
            <pc:docMk/>
            <pc:sldMk cId="321071477" sldId="272"/>
            <ac:spMk id="2" creationId="{6822ED90-DAE4-65B2-9A05-6EDDEB795323}"/>
          </ac:spMkLst>
        </pc:spChg>
        <pc:spChg chg="del">
          <ac:chgData name="Martin Sebera" userId="2e0da50a-588d-433f-964c-fee38643a25c" providerId="ADAL" clId="{C40D4035-E1F5-4E28-8DE8-67B8D0ED5F54}" dt="2025-01-21T21:48:55.397" v="19" actId="478"/>
          <ac:spMkLst>
            <pc:docMk/>
            <pc:sldMk cId="321071477" sldId="272"/>
            <ac:spMk id="3" creationId="{8B61B1AC-0841-9F89-4473-EA20FA48B327}"/>
          </ac:spMkLst>
        </pc:spChg>
        <pc:spChg chg="add mod">
          <ac:chgData name="Martin Sebera" userId="2e0da50a-588d-433f-964c-fee38643a25c" providerId="ADAL" clId="{C40D4035-E1F5-4E28-8DE8-67B8D0ED5F54}" dt="2025-01-21T21:52:06.487" v="73" actId="20577"/>
          <ac:spMkLst>
            <pc:docMk/>
            <pc:sldMk cId="321071477" sldId="272"/>
            <ac:spMk id="4" creationId="{BA3953FB-B088-31A7-3583-26AF63E93E6F}"/>
          </ac:spMkLst>
        </pc:spChg>
        <pc:spChg chg="add mod">
          <ac:chgData name="Martin Sebera" userId="2e0da50a-588d-433f-964c-fee38643a25c" providerId="ADAL" clId="{C40D4035-E1F5-4E28-8DE8-67B8D0ED5F54}" dt="2025-01-21T21:50:01.920" v="33" actId="207"/>
          <ac:spMkLst>
            <pc:docMk/>
            <pc:sldMk cId="321071477" sldId="272"/>
            <ac:spMk id="5" creationId="{75B2057E-9966-E2E8-001F-513787E376E9}"/>
          </ac:spMkLst>
        </pc:spChg>
        <pc:graphicFrameChg chg="add del mod">
          <ac:chgData name="Martin Sebera" userId="2e0da50a-588d-433f-964c-fee38643a25c" providerId="ADAL" clId="{C40D4035-E1F5-4E28-8DE8-67B8D0ED5F54}" dt="2025-01-21T21:50:16.794" v="34" actId="478"/>
          <ac:graphicFrameMkLst>
            <pc:docMk/>
            <pc:sldMk cId="321071477" sldId="272"/>
            <ac:graphicFrameMk id="6" creationId="{A85CF12A-76C5-2DA2-E48B-5EB742AEFA18}"/>
          </ac:graphicFrameMkLst>
        </pc:graphicFrameChg>
        <pc:graphicFrameChg chg="add mod">
          <ac:chgData name="Martin Sebera" userId="2e0da50a-588d-433f-964c-fee38643a25c" providerId="ADAL" clId="{C40D4035-E1F5-4E28-8DE8-67B8D0ED5F54}" dt="2025-01-21T21:50:26.660" v="35"/>
          <ac:graphicFrameMkLst>
            <pc:docMk/>
            <pc:sldMk cId="321071477" sldId="272"/>
            <ac:graphicFrameMk id="8" creationId="{286492B3-47A3-3138-8E13-2494D133CEBC}"/>
          </ac:graphicFrameMkLst>
        </pc:graphicFrameChg>
        <pc:picChg chg="add mod">
          <ac:chgData name="Martin Sebera" userId="2e0da50a-588d-433f-964c-fee38643a25c" providerId="ADAL" clId="{C40D4035-E1F5-4E28-8DE8-67B8D0ED5F54}" dt="2025-01-21T21:48:55.777" v="20"/>
          <ac:picMkLst>
            <pc:docMk/>
            <pc:sldMk cId="321071477" sldId="272"/>
            <ac:picMk id="7" creationId="{7611C476-794E-45F8-6811-5C5A252A87E4}"/>
          </ac:picMkLst>
        </pc:picChg>
      </pc:sldChg>
      <pc:sldChg chg="addSp delSp modSp new add del mod">
        <pc:chgData name="Martin Sebera" userId="2e0da50a-588d-433f-964c-fee38643a25c" providerId="ADAL" clId="{C40D4035-E1F5-4E28-8DE8-67B8D0ED5F54}" dt="2025-01-21T22:20:33.910" v="1081" actId="47"/>
        <pc:sldMkLst>
          <pc:docMk/>
          <pc:sldMk cId="290267431" sldId="273"/>
        </pc:sldMkLst>
        <pc:spChg chg="del">
          <ac:chgData name="Martin Sebera" userId="2e0da50a-588d-433f-964c-fee38643a25c" providerId="ADAL" clId="{C40D4035-E1F5-4E28-8DE8-67B8D0ED5F54}" dt="2025-01-21T21:50:40.102" v="37" actId="478"/>
          <ac:spMkLst>
            <pc:docMk/>
            <pc:sldMk cId="290267431" sldId="273"/>
            <ac:spMk id="2" creationId="{E3856F72-C431-65BE-E6BB-690506C95B79}"/>
          </ac:spMkLst>
        </pc:spChg>
        <pc:spChg chg="del">
          <ac:chgData name="Martin Sebera" userId="2e0da50a-588d-433f-964c-fee38643a25c" providerId="ADAL" clId="{C40D4035-E1F5-4E28-8DE8-67B8D0ED5F54}" dt="2025-01-21T21:50:40.102" v="37" actId="478"/>
          <ac:spMkLst>
            <pc:docMk/>
            <pc:sldMk cId="290267431" sldId="273"/>
            <ac:spMk id="3" creationId="{B0881078-6A6C-970E-30A1-5687993087DA}"/>
          </ac:spMkLst>
        </pc:spChg>
        <pc:spChg chg="add mod">
          <ac:chgData name="Martin Sebera" userId="2e0da50a-588d-433f-964c-fee38643a25c" providerId="ADAL" clId="{C40D4035-E1F5-4E28-8DE8-67B8D0ED5F54}" dt="2025-01-21T21:52:30.319" v="111" actId="20577"/>
          <ac:spMkLst>
            <pc:docMk/>
            <pc:sldMk cId="290267431" sldId="273"/>
            <ac:spMk id="4" creationId="{51D4127C-9F56-A5EE-AA06-D0F3882E01AB}"/>
          </ac:spMkLst>
        </pc:spChg>
        <pc:spChg chg="add mod">
          <ac:chgData name="Martin Sebera" userId="2e0da50a-588d-433f-964c-fee38643a25c" providerId="ADAL" clId="{C40D4035-E1F5-4E28-8DE8-67B8D0ED5F54}" dt="2025-01-21T21:55:20.008" v="238" actId="207"/>
          <ac:spMkLst>
            <pc:docMk/>
            <pc:sldMk cId="290267431" sldId="273"/>
            <ac:spMk id="6" creationId="{C199DC68-7862-54A9-60C0-1C8D2BE11209}"/>
          </ac:spMkLst>
        </pc:spChg>
        <pc:picChg chg="add mod">
          <ac:chgData name="Martin Sebera" userId="2e0da50a-588d-433f-964c-fee38643a25c" providerId="ADAL" clId="{C40D4035-E1F5-4E28-8DE8-67B8D0ED5F54}" dt="2025-01-21T21:51:09.901" v="45" actId="1076"/>
          <ac:picMkLst>
            <pc:docMk/>
            <pc:sldMk cId="290267431" sldId="273"/>
            <ac:picMk id="5" creationId="{CF3284A3-4379-AB3E-9F3A-AE87BF9AC543}"/>
          </ac:picMkLst>
        </pc:picChg>
      </pc:sldChg>
      <pc:sldChg chg="addSp delSp modSp new add del mod">
        <pc:chgData name="Martin Sebera" userId="2e0da50a-588d-433f-964c-fee38643a25c" providerId="ADAL" clId="{C40D4035-E1F5-4E28-8DE8-67B8D0ED5F54}" dt="2025-01-21T22:20:33.910" v="1081" actId="47"/>
        <pc:sldMkLst>
          <pc:docMk/>
          <pc:sldMk cId="3325446051" sldId="274"/>
        </pc:sldMkLst>
        <pc:spChg chg="del">
          <ac:chgData name="Martin Sebera" userId="2e0da50a-588d-433f-964c-fee38643a25c" providerId="ADAL" clId="{C40D4035-E1F5-4E28-8DE8-67B8D0ED5F54}" dt="2025-01-21T21:51:47.613" v="50" actId="478"/>
          <ac:spMkLst>
            <pc:docMk/>
            <pc:sldMk cId="3325446051" sldId="274"/>
            <ac:spMk id="2" creationId="{47EEC4D4-24BF-0418-DB9A-6EB28D681394}"/>
          </ac:spMkLst>
        </pc:spChg>
        <pc:spChg chg="del">
          <ac:chgData name="Martin Sebera" userId="2e0da50a-588d-433f-964c-fee38643a25c" providerId="ADAL" clId="{C40D4035-E1F5-4E28-8DE8-67B8D0ED5F54}" dt="2025-01-21T21:51:47.613" v="50" actId="478"/>
          <ac:spMkLst>
            <pc:docMk/>
            <pc:sldMk cId="3325446051" sldId="274"/>
            <ac:spMk id="3" creationId="{C8C8FBCB-ED12-8A3C-5E32-38D0C6C9AB9B}"/>
          </ac:spMkLst>
        </pc:spChg>
        <pc:spChg chg="add mod">
          <ac:chgData name="Martin Sebera" userId="2e0da50a-588d-433f-964c-fee38643a25c" providerId="ADAL" clId="{C40D4035-E1F5-4E28-8DE8-67B8D0ED5F54}" dt="2025-01-21T21:52:40.197" v="126" actId="20577"/>
          <ac:spMkLst>
            <pc:docMk/>
            <pc:sldMk cId="3325446051" sldId="274"/>
            <ac:spMk id="4" creationId="{AF9AFAD6-BE96-95FB-5F7E-3CC9CFCB0D5A}"/>
          </ac:spMkLst>
        </pc:spChg>
        <pc:spChg chg="add mod">
          <ac:chgData name="Martin Sebera" userId="2e0da50a-588d-433f-964c-fee38643a25c" providerId="ADAL" clId="{C40D4035-E1F5-4E28-8DE8-67B8D0ED5F54}" dt="2025-01-21T21:55:24.003" v="239" actId="207"/>
          <ac:spMkLst>
            <pc:docMk/>
            <pc:sldMk cId="3325446051" sldId="274"/>
            <ac:spMk id="5" creationId="{1DB82F2E-FEAF-AB5C-8581-1F90DACA8A33}"/>
          </ac:spMkLst>
        </pc:spChg>
      </pc:sldChg>
      <pc:sldChg chg="addSp delSp modSp new add del mod">
        <pc:chgData name="Martin Sebera" userId="2e0da50a-588d-433f-964c-fee38643a25c" providerId="ADAL" clId="{C40D4035-E1F5-4E28-8DE8-67B8D0ED5F54}" dt="2025-01-21T22:25:50.879" v="1123" actId="12"/>
        <pc:sldMkLst>
          <pc:docMk/>
          <pc:sldMk cId="3604987003" sldId="275"/>
        </pc:sldMkLst>
        <pc:spChg chg="del">
          <ac:chgData name="Martin Sebera" userId="2e0da50a-588d-433f-964c-fee38643a25c" providerId="ADAL" clId="{C40D4035-E1F5-4E28-8DE8-67B8D0ED5F54}" dt="2025-01-21T21:53:36.333" v="201" actId="478"/>
          <ac:spMkLst>
            <pc:docMk/>
            <pc:sldMk cId="3604987003" sldId="275"/>
            <ac:spMk id="2" creationId="{89CED034-5F07-2590-0834-30CF77CBB716}"/>
          </ac:spMkLst>
        </pc:spChg>
        <pc:spChg chg="del">
          <ac:chgData name="Martin Sebera" userId="2e0da50a-588d-433f-964c-fee38643a25c" providerId="ADAL" clId="{C40D4035-E1F5-4E28-8DE8-67B8D0ED5F54}" dt="2025-01-21T21:53:36.333" v="201" actId="478"/>
          <ac:spMkLst>
            <pc:docMk/>
            <pc:sldMk cId="3604987003" sldId="275"/>
            <ac:spMk id="3" creationId="{23A71243-EA40-4F8D-242F-B8BEC167A62E}"/>
          </ac:spMkLst>
        </pc:spChg>
        <pc:spChg chg="add mod">
          <ac:chgData name="Martin Sebera" userId="2e0da50a-588d-433f-964c-fee38643a25c" providerId="ADAL" clId="{C40D4035-E1F5-4E28-8DE8-67B8D0ED5F54}" dt="2025-01-21T21:53:40.549" v="209" actId="20577"/>
          <ac:spMkLst>
            <pc:docMk/>
            <pc:sldMk cId="3604987003" sldId="275"/>
            <ac:spMk id="4" creationId="{2FDABD77-EE8E-9F9B-6227-CECCD818AC0D}"/>
          </ac:spMkLst>
        </pc:spChg>
        <pc:spChg chg="add mod">
          <ac:chgData name="Martin Sebera" userId="2e0da50a-588d-433f-964c-fee38643a25c" providerId="ADAL" clId="{C40D4035-E1F5-4E28-8DE8-67B8D0ED5F54}" dt="2025-01-21T22:25:50.879" v="1123" actId="12"/>
          <ac:spMkLst>
            <pc:docMk/>
            <pc:sldMk cId="3604987003" sldId="275"/>
            <ac:spMk id="5" creationId="{90C893AB-405B-009D-D6A2-25C369FC3D62}"/>
          </ac:spMkLst>
        </pc:spChg>
      </pc:sldChg>
      <pc:sldChg chg="addSp delSp modSp new add del mod">
        <pc:chgData name="Martin Sebera" userId="2e0da50a-588d-433f-964c-fee38643a25c" providerId="ADAL" clId="{C40D4035-E1F5-4E28-8DE8-67B8D0ED5F54}" dt="2025-01-21T22:20:33.910" v="1081" actId="47"/>
        <pc:sldMkLst>
          <pc:docMk/>
          <pc:sldMk cId="3339613035" sldId="276"/>
        </pc:sldMkLst>
        <pc:spChg chg="del">
          <ac:chgData name="Martin Sebera" userId="2e0da50a-588d-433f-964c-fee38643a25c" providerId="ADAL" clId="{C40D4035-E1F5-4E28-8DE8-67B8D0ED5F54}" dt="2025-01-21T21:54:40.581" v="221" actId="478"/>
          <ac:spMkLst>
            <pc:docMk/>
            <pc:sldMk cId="3339613035" sldId="276"/>
            <ac:spMk id="2" creationId="{4F685128-E5CD-9CE0-1CB4-5CD49AC2ECCA}"/>
          </ac:spMkLst>
        </pc:spChg>
        <pc:spChg chg="del">
          <ac:chgData name="Martin Sebera" userId="2e0da50a-588d-433f-964c-fee38643a25c" providerId="ADAL" clId="{C40D4035-E1F5-4E28-8DE8-67B8D0ED5F54}" dt="2025-01-21T21:54:40.581" v="221" actId="478"/>
          <ac:spMkLst>
            <pc:docMk/>
            <pc:sldMk cId="3339613035" sldId="276"/>
            <ac:spMk id="3" creationId="{E2D5D95C-A804-A632-5D70-1B5979670523}"/>
          </ac:spMkLst>
        </pc:spChg>
        <pc:spChg chg="add mod">
          <ac:chgData name="Martin Sebera" userId="2e0da50a-588d-433f-964c-fee38643a25c" providerId="ADAL" clId="{C40D4035-E1F5-4E28-8DE8-67B8D0ED5F54}" dt="2025-01-21T21:54:49.588" v="235" actId="20577"/>
          <ac:spMkLst>
            <pc:docMk/>
            <pc:sldMk cId="3339613035" sldId="276"/>
            <ac:spMk id="4" creationId="{4A3FB1F7-CEDB-07E9-325F-F66939609A3A}"/>
          </ac:spMkLst>
        </pc:spChg>
        <pc:spChg chg="add mod">
          <ac:chgData name="Martin Sebera" userId="2e0da50a-588d-433f-964c-fee38643a25c" providerId="ADAL" clId="{C40D4035-E1F5-4E28-8DE8-67B8D0ED5F54}" dt="2025-01-21T21:56:54.588" v="258" actId="14100"/>
          <ac:spMkLst>
            <pc:docMk/>
            <pc:sldMk cId="3339613035" sldId="276"/>
            <ac:spMk id="5" creationId="{5D548A42-7AFA-0035-A45E-452F657909AC}"/>
          </ac:spMkLst>
        </pc:spChg>
      </pc:sldChg>
      <pc:sldChg chg="addSp delSp modSp new add del mod">
        <pc:chgData name="Martin Sebera" userId="2e0da50a-588d-433f-964c-fee38643a25c" providerId="ADAL" clId="{C40D4035-E1F5-4E28-8DE8-67B8D0ED5F54}" dt="2025-01-21T22:20:33.910" v="1081" actId="47"/>
        <pc:sldMkLst>
          <pc:docMk/>
          <pc:sldMk cId="890050088" sldId="277"/>
        </pc:sldMkLst>
        <pc:spChg chg="del">
          <ac:chgData name="Martin Sebera" userId="2e0da50a-588d-433f-964c-fee38643a25c" providerId="ADAL" clId="{C40D4035-E1F5-4E28-8DE8-67B8D0ED5F54}" dt="2025-01-21T21:57:04.060" v="260" actId="478"/>
          <ac:spMkLst>
            <pc:docMk/>
            <pc:sldMk cId="890050088" sldId="277"/>
            <ac:spMk id="2" creationId="{51CE4DA9-7F9F-884F-C9E4-C7A4D0B3FF28}"/>
          </ac:spMkLst>
        </pc:spChg>
        <pc:spChg chg="del">
          <ac:chgData name="Martin Sebera" userId="2e0da50a-588d-433f-964c-fee38643a25c" providerId="ADAL" clId="{C40D4035-E1F5-4E28-8DE8-67B8D0ED5F54}" dt="2025-01-21T21:57:04.060" v="260" actId="478"/>
          <ac:spMkLst>
            <pc:docMk/>
            <pc:sldMk cId="890050088" sldId="277"/>
            <ac:spMk id="3" creationId="{86D905C2-7D1B-C6C9-6135-C10659DD0AEF}"/>
          </ac:spMkLst>
        </pc:spChg>
        <pc:spChg chg="add mod">
          <ac:chgData name="Martin Sebera" userId="2e0da50a-588d-433f-964c-fee38643a25c" providerId="ADAL" clId="{C40D4035-E1F5-4E28-8DE8-67B8D0ED5F54}" dt="2025-01-21T22:03:17.672" v="444" actId="1036"/>
          <ac:spMkLst>
            <pc:docMk/>
            <pc:sldMk cId="890050088" sldId="277"/>
            <ac:spMk id="4" creationId="{DC98C0F4-D290-C081-576D-6BF474C28AB7}"/>
          </ac:spMkLst>
        </pc:spChg>
        <pc:spChg chg="add mod">
          <ac:chgData name="Martin Sebera" userId="2e0da50a-588d-433f-964c-fee38643a25c" providerId="ADAL" clId="{C40D4035-E1F5-4E28-8DE8-67B8D0ED5F54}" dt="2025-01-21T22:03:16.330" v="435" actId="1036"/>
          <ac:spMkLst>
            <pc:docMk/>
            <pc:sldMk cId="890050088" sldId="277"/>
            <ac:spMk id="5" creationId="{BEFA53DF-6E45-A19D-44F5-815D96F730C9}"/>
          </ac:spMkLst>
        </pc:spChg>
        <pc:spChg chg="add mod">
          <ac:chgData name="Martin Sebera" userId="2e0da50a-588d-433f-964c-fee38643a25c" providerId="ADAL" clId="{C40D4035-E1F5-4E28-8DE8-67B8D0ED5F54}" dt="2025-01-21T22:07:22.236" v="522" actId="122"/>
          <ac:spMkLst>
            <pc:docMk/>
            <pc:sldMk cId="890050088" sldId="277"/>
            <ac:spMk id="6" creationId="{DEAE031A-9765-752A-F0A5-0C332BD10357}"/>
          </ac:spMkLst>
        </pc:spChg>
      </pc:sldChg>
      <pc:sldChg chg="addSp delSp modSp new add del mod">
        <pc:chgData name="Martin Sebera" userId="2e0da50a-588d-433f-964c-fee38643a25c" providerId="ADAL" clId="{C40D4035-E1F5-4E28-8DE8-67B8D0ED5F54}" dt="2025-01-21T22:20:33.910" v="1081" actId="47"/>
        <pc:sldMkLst>
          <pc:docMk/>
          <pc:sldMk cId="4236605491" sldId="278"/>
        </pc:sldMkLst>
        <pc:spChg chg="del">
          <ac:chgData name="Martin Sebera" userId="2e0da50a-588d-433f-964c-fee38643a25c" providerId="ADAL" clId="{C40D4035-E1F5-4E28-8DE8-67B8D0ED5F54}" dt="2025-01-21T22:03:26.547" v="446" actId="478"/>
          <ac:spMkLst>
            <pc:docMk/>
            <pc:sldMk cId="4236605491" sldId="278"/>
            <ac:spMk id="2" creationId="{E255CEEE-0EB4-2D6C-0AB5-803A31979FF0}"/>
          </ac:spMkLst>
        </pc:spChg>
        <pc:spChg chg="del">
          <ac:chgData name="Martin Sebera" userId="2e0da50a-588d-433f-964c-fee38643a25c" providerId="ADAL" clId="{C40D4035-E1F5-4E28-8DE8-67B8D0ED5F54}" dt="2025-01-21T22:03:26.547" v="446" actId="478"/>
          <ac:spMkLst>
            <pc:docMk/>
            <pc:sldMk cId="4236605491" sldId="278"/>
            <ac:spMk id="3" creationId="{A3A78F9F-6B21-0703-2C71-3709458DB5A6}"/>
          </ac:spMkLst>
        </pc:spChg>
        <pc:spChg chg="add del mod">
          <ac:chgData name="Martin Sebera" userId="2e0da50a-588d-433f-964c-fee38643a25c" providerId="ADAL" clId="{C40D4035-E1F5-4E28-8DE8-67B8D0ED5F54}" dt="2025-01-21T22:03:31.488" v="449" actId="478"/>
          <ac:spMkLst>
            <pc:docMk/>
            <pc:sldMk cId="4236605491" sldId="278"/>
            <ac:spMk id="4" creationId="{47ECEFAB-73A4-1137-843F-E16510E712F9}"/>
          </ac:spMkLst>
        </pc:spChg>
        <pc:spChg chg="add mod">
          <ac:chgData name="Martin Sebera" userId="2e0da50a-588d-433f-964c-fee38643a25c" providerId="ADAL" clId="{C40D4035-E1F5-4E28-8DE8-67B8D0ED5F54}" dt="2025-01-21T22:07:46.322" v="539" actId="20577"/>
          <ac:spMkLst>
            <pc:docMk/>
            <pc:sldMk cId="4236605491" sldId="278"/>
            <ac:spMk id="5" creationId="{A77B7178-09B5-2C25-A0CD-6111DBE98709}"/>
          </ac:spMkLst>
        </pc:spChg>
        <pc:spChg chg="add mod">
          <ac:chgData name="Martin Sebera" userId="2e0da50a-588d-433f-964c-fee38643a25c" providerId="ADAL" clId="{C40D4035-E1F5-4E28-8DE8-67B8D0ED5F54}" dt="2025-01-21T22:06:17.961" v="503" actId="1076"/>
          <ac:spMkLst>
            <pc:docMk/>
            <pc:sldMk cId="4236605491" sldId="278"/>
            <ac:spMk id="6" creationId="{88671C29-B91A-E5F0-7B88-96886F5D16F4}"/>
          </ac:spMkLst>
        </pc:spChg>
        <pc:spChg chg="add del mod">
          <ac:chgData name="Martin Sebera" userId="2e0da50a-588d-433f-964c-fee38643a25c" providerId="ADAL" clId="{C40D4035-E1F5-4E28-8DE8-67B8D0ED5F54}" dt="2025-01-21T22:03:39.196" v="452" actId="478"/>
          <ac:spMkLst>
            <pc:docMk/>
            <pc:sldMk cId="4236605491" sldId="278"/>
            <ac:spMk id="8" creationId="{2C6F6567-0C18-A999-06D0-D30AE2587162}"/>
          </ac:spMkLst>
        </pc:spChg>
        <pc:spChg chg="add mod">
          <ac:chgData name="Martin Sebera" userId="2e0da50a-588d-433f-964c-fee38643a25c" providerId="ADAL" clId="{C40D4035-E1F5-4E28-8DE8-67B8D0ED5F54}" dt="2025-01-21T22:03:35.486" v="451" actId="27636"/>
          <ac:spMkLst>
            <pc:docMk/>
            <pc:sldMk cId="4236605491" sldId="278"/>
            <ac:spMk id="9" creationId="{51E71486-9388-DCC8-2009-DA8EE98CCC69}"/>
          </ac:spMkLst>
        </pc:spChg>
      </pc:sldChg>
      <pc:sldChg chg="addSp delSp modSp new add del mod">
        <pc:chgData name="Martin Sebera" userId="2e0da50a-588d-433f-964c-fee38643a25c" providerId="ADAL" clId="{C40D4035-E1F5-4E28-8DE8-67B8D0ED5F54}" dt="2025-01-21T22:20:33.910" v="1081" actId="47"/>
        <pc:sldMkLst>
          <pc:docMk/>
          <pc:sldMk cId="3886575770" sldId="279"/>
        </pc:sldMkLst>
        <pc:spChg chg="del">
          <ac:chgData name="Martin Sebera" userId="2e0da50a-588d-433f-964c-fee38643a25c" providerId="ADAL" clId="{C40D4035-E1F5-4E28-8DE8-67B8D0ED5F54}" dt="2025-01-21T22:07:58.353" v="541" actId="478"/>
          <ac:spMkLst>
            <pc:docMk/>
            <pc:sldMk cId="3886575770" sldId="279"/>
            <ac:spMk id="2" creationId="{C3C186A5-B25C-0B37-A598-4D89F601EA45}"/>
          </ac:spMkLst>
        </pc:spChg>
        <pc:spChg chg="del">
          <ac:chgData name="Martin Sebera" userId="2e0da50a-588d-433f-964c-fee38643a25c" providerId="ADAL" clId="{C40D4035-E1F5-4E28-8DE8-67B8D0ED5F54}" dt="2025-01-21T22:07:58.353" v="541" actId="478"/>
          <ac:spMkLst>
            <pc:docMk/>
            <pc:sldMk cId="3886575770" sldId="279"/>
            <ac:spMk id="3" creationId="{30479CDE-2B8F-2E37-F980-B78E017D64F0}"/>
          </ac:spMkLst>
        </pc:spChg>
        <pc:spChg chg="add mod">
          <ac:chgData name="Martin Sebera" userId="2e0da50a-588d-433f-964c-fee38643a25c" providerId="ADAL" clId="{C40D4035-E1F5-4E28-8DE8-67B8D0ED5F54}" dt="2025-01-21T22:08:08.137" v="561" actId="20577"/>
          <ac:spMkLst>
            <pc:docMk/>
            <pc:sldMk cId="3886575770" sldId="279"/>
            <ac:spMk id="4" creationId="{65D5E438-E839-18F2-35A1-2C846CC0E1F3}"/>
          </ac:spMkLst>
        </pc:spChg>
        <pc:spChg chg="add mod">
          <ac:chgData name="Martin Sebera" userId="2e0da50a-588d-433f-964c-fee38643a25c" providerId="ADAL" clId="{C40D4035-E1F5-4E28-8DE8-67B8D0ED5F54}" dt="2025-01-21T22:08:19.695" v="564" actId="207"/>
          <ac:spMkLst>
            <pc:docMk/>
            <pc:sldMk cId="3886575770" sldId="279"/>
            <ac:spMk id="5" creationId="{0CC46E80-B880-3C7D-0731-6FB7BCEB0376}"/>
          </ac:spMkLst>
        </pc:spChg>
      </pc:sldChg>
      <pc:sldChg chg="addSp delSp modSp new add del mod">
        <pc:chgData name="Martin Sebera" userId="2e0da50a-588d-433f-964c-fee38643a25c" providerId="ADAL" clId="{C40D4035-E1F5-4E28-8DE8-67B8D0ED5F54}" dt="2025-01-21T22:20:33.910" v="1081" actId="47"/>
        <pc:sldMkLst>
          <pc:docMk/>
          <pc:sldMk cId="3561080561" sldId="280"/>
        </pc:sldMkLst>
        <pc:spChg chg="del">
          <ac:chgData name="Martin Sebera" userId="2e0da50a-588d-433f-964c-fee38643a25c" providerId="ADAL" clId="{C40D4035-E1F5-4E28-8DE8-67B8D0ED5F54}" dt="2025-01-21T22:08:31.425" v="566" actId="478"/>
          <ac:spMkLst>
            <pc:docMk/>
            <pc:sldMk cId="3561080561" sldId="280"/>
            <ac:spMk id="2" creationId="{91719A4E-9E92-E920-064D-463CE8AACC71}"/>
          </ac:spMkLst>
        </pc:spChg>
        <pc:spChg chg="del">
          <ac:chgData name="Martin Sebera" userId="2e0da50a-588d-433f-964c-fee38643a25c" providerId="ADAL" clId="{C40D4035-E1F5-4E28-8DE8-67B8D0ED5F54}" dt="2025-01-21T22:08:31.425" v="566" actId="478"/>
          <ac:spMkLst>
            <pc:docMk/>
            <pc:sldMk cId="3561080561" sldId="280"/>
            <ac:spMk id="3" creationId="{3A92C4E7-0E23-223D-3432-D5F405004A9A}"/>
          </ac:spMkLst>
        </pc:spChg>
        <pc:spChg chg="add del mod">
          <ac:chgData name="Martin Sebera" userId="2e0da50a-588d-433f-964c-fee38643a25c" providerId="ADAL" clId="{C40D4035-E1F5-4E28-8DE8-67B8D0ED5F54}" dt="2025-01-21T22:08:37.532" v="569" actId="478"/>
          <ac:spMkLst>
            <pc:docMk/>
            <pc:sldMk cId="3561080561" sldId="280"/>
            <ac:spMk id="4" creationId="{C1F8D44D-274A-1FC3-4061-80A0361C5AF7}"/>
          </ac:spMkLst>
        </pc:spChg>
        <pc:spChg chg="add del mod">
          <ac:chgData name="Martin Sebera" userId="2e0da50a-588d-433f-964c-fee38643a25c" providerId="ADAL" clId="{C40D4035-E1F5-4E28-8DE8-67B8D0ED5F54}" dt="2025-01-21T22:09:56.370" v="648" actId="6549"/>
          <ac:spMkLst>
            <pc:docMk/>
            <pc:sldMk cId="3561080561" sldId="280"/>
            <ac:spMk id="5" creationId="{244717E4-8A21-6C6F-3E65-3CB1F0D06D21}"/>
          </ac:spMkLst>
        </pc:spChg>
        <pc:spChg chg="add del mod">
          <ac:chgData name="Martin Sebera" userId="2e0da50a-588d-433f-964c-fee38643a25c" providerId="ADAL" clId="{C40D4035-E1F5-4E28-8DE8-67B8D0ED5F54}" dt="2025-01-21T22:08:41.297" v="573" actId="478"/>
          <ac:spMkLst>
            <pc:docMk/>
            <pc:sldMk cId="3561080561" sldId="280"/>
            <ac:spMk id="7" creationId="{6702F27C-C2C8-B17C-4B9B-F9263864B5FC}"/>
          </ac:spMkLst>
        </pc:spChg>
        <pc:spChg chg="add mod">
          <ac:chgData name="Martin Sebera" userId="2e0da50a-588d-433f-964c-fee38643a25c" providerId="ADAL" clId="{C40D4035-E1F5-4E28-8DE8-67B8D0ED5F54}" dt="2025-01-21T22:08:49.562" v="588" actId="27636"/>
          <ac:spMkLst>
            <pc:docMk/>
            <pc:sldMk cId="3561080561" sldId="280"/>
            <ac:spMk id="8" creationId="{648F47FD-873D-B169-12DB-991DF47A3B13}"/>
          </ac:spMkLst>
        </pc:spChg>
      </pc:sldChg>
      <pc:sldChg chg="addSp delSp modSp new add del mod">
        <pc:chgData name="Martin Sebera" userId="2e0da50a-588d-433f-964c-fee38643a25c" providerId="ADAL" clId="{C40D4035-E1F5-4E28-8DE8-67B8D0ED5F54}" dt="2025-01-21T22:20:33.910" v="1081" actId="47"/>
        <pc:sldMkLst>
          <pc:docMk/>
          <pc:sldMk cId="4207659873" sldId="281"/>
        </pc:sldMkLst>
        <pc:spChg chg="del">
          <ac:chgData name="Martin Sebera" userId="2e0da50a-588d-433f-964c-fee38643a25c" providerId="ADAL" clId="{C40D4035-E1F5-4E28-8DE8-67B8D0ED5F54}" dt="2025-01-21T22:10:05.865" v="650" actId="478"/>
          <ac:spMkLst>
            <pc:docMk/>
            <pc:sldMk cId="4207659873" sldId="281"/>
            <ac:spMk id="2" creationId="{6F271D0B-3FB3-9D63-6095-E7EFA994481B}"/>
          </ac:spMkLst>
        </pc:spChg>
        <pc:spChg chg="del">
          <ac:chgData name="Martin Sebera" userId="2e0da50a-588d-433f-964c-fee38643a25c" providerId="ADAL" clId="{C40D4035-E1F5-4E28-8DE8-67B8D0ED5F54}" dt="2025-01-21T22:10:05.865" v="650" actId="478"/>
          <ac:spMkLst>
            <pc:docMk/>
            <pc:sldMk cId="4207659873" sldId="281"/>
            <ac:spMk id="3" creationId="{5475D6DE-0FF5-C15D-E8DB-EBE5C3D18B77}"/>
          </ac:spMkLst>
        </pc:spChg>
        <pc:spChg chg="add del mod">
          <ac:chgData name="Martin Sebera" userId="2e0da50a-588d-433f-964c-fee38643a25c" providerId="ADAL" clId="{C40D4035-E1F5-4E28-8DE8-67B8D0ED5F54}" dt="2025-01-21T22:10:16.032" v="652" actId="478"/>
          <ac:spMkLst>
            <pc:docMk/>
            <pc:sldMk cId="4207659873" sldId="281"/>
            <ac:spMk id="4" creationId="{8C30D648-5F0C-962B-EFD2-1174AB3C4697}"/>
          </ac:spMkLst>
        </pc:spChg>
        <pc:spChg chg="add mod">
          <ac:chgData name="Martin Sebera" userId="2e0da50a-588d-433f-964c-fee38643a25c" providerId="ADAL" clId="{C40D4035-E1F5-4E28-8DE8-67B8D0ED5F54}" dt="2025-01-21T22:10:06.168" v="651"/>
          <ac:spMkLst>
            <pc:docMk/>
            <pc:sldMk cId="4207659873" sldId="281"/>
            <ac:spMk id="5" creationId="{670F6408-766E-B844-19A3-62F714997C76}"/>
          </ac:spMkLst>
        </pc:spChg>
        <pc:graphicFrameChg chg="add mod">
          <ac:chgData name="Martin Sebera" userId="2e0da50a-588d-433f-964c-fee38643a25c" providerId="ADAL" clId="{C40D4035-E1F5-4E28-8DE8-67B8D0ED5F54}" dt="2025-01-21T22:10:23.624" v="655" actId="1076"/>
          <ac:graphicFrameMkLst>
            <pc:docMk/>
            <pc:sldMk cId="4207659873" sldId="281"/>
            <ac:graphicFrameMk id="6" creationId="{5FC38FB0-2C7E-65F3-EC31-2D2A4B96C0EB}"/>
          </ac:graphicFrameMkLst>
        </pc:graphicFrameChg>
        <pc:picChg chg="add mod">
          <ac:chgData name="Martin Sebera" userId="2e0da50a-588d-433f-964c-fee38643a25c" providerId="ADAL" clId="{C40D4035-E1F5-4E28-8DE8-67B8D0ED5F54}" dt="2025-01-21T22:10:23.624" v="655" actId="1076"/>
          <ac:picMkLst>
            <pc:docMk/>
            <pc:sldMk cId="4207659873" sldId="281"/>
            <ac:picMk id="7" creationId="{4E8DA0ED-AC99-477D-69AD-5767914D54B1}"/>
          </ac:picMkLst>
        </pc:picChg>
      </pc:sldChg>
      <pc:sldChg chg="addSp delSp modSp new add del mod">
        <pc:chgData name="Martin Sebera" userId="2e0da50a-588d-433f-964c-fee38643a25c" providerId="ADAL" clId="{C40D4035-E1F5-4E28-8DE8-67B8D0ED5F54}" dt="2025-01-21T22:20:33.910" v="1081" actId="47"/>
        <pc:sldMkLst>
          <pc:docMk/>
          <pc:sldMk cId="1750797259" sldId="282"/>
        </pc:sldMkLst>
        <pc:spChg chg="del">
          <ac:chgData name="Martin Sebera" userId="2e0da50a-588d-433f-964c-fee38643a25c" providerId="ADAL" clId="{C40D4035-E1F5-4E28-8DE8-67B8D0ED5F54}" dt="2025-01-21T22:10:29.992" v="657" actId="478"/>
          <ac:spMkLst>
            <pc:docMk/>
            <pc:sldMk cId="1750797259" sldId="282"/>
            <ac:spMk id="2" creationId="{47C3CA06-AE67-DAD5-3576-A0227E1E5BDD}"/>
          </ac:spMkLst>
        </pc:spChg>
        <pc:spChg chg="del">
          <ac:chgData name="Martin Sebera" userId="2e0da50a-588d-433f-964c-fee38643a25c" providerId="ADAL" clId="{C40D4035-E1F5-4E28-8DE8-67B8D0ED5F54}" dt="2025-01-21T22:10:29.992" v="657" actId="478"/>
          <ac:spMkLst>
            <pc:docMk/>
            <pc:sldMk cId="1750797259" sldId="282"/>
            <ac:spMk id="3" creationId="{4EDCBCF3-25E4-562B-7466-29017A90A735}"/>
          </ac:spMkLst>
        </pc:spChg>
        <pc:spChg chg="add del mod">
          <ac:chgData name="Martin Sebera" userId="2e0da50a-588d-433f-964c-fee38643a25c" providerId="ADAL" clId="{C40D4035-E1F5-4E28-8DE8-67B8D0ED5F54}" dt="2025-01-21T22:10:34.147" v="661" actId="478"/>
          <ac:spMkLst>
            <pc:docMk/>
            <pc:sldMk cId="1750797259" sldId="282"/>
            <ac:spMk id="4" creationId="{6D905D5A-E833-94A7-83E4-77F32106D899}"/>
          </ac:spMkLst>
        </pc:spChg>
        <pc:spChg chg="add mod">
          <ac:chgData name="Martin Sebera" userId="2e0da50a-588d-433f-964c-fee38643a25c" providerId="ADAL" clId="{C40D4035-E1F5-4E28-8DE8-67B8D0ED5F54}" dt="2025-01-21T22:11:54.031" v="691" actId="1036"/>
          <ac:spMkLst>
            <pc:docMk/>
            <pc:sldMk cId="1750797259" sldId="282"/>
            <ac:spMk id="5" creationId="{EE411604-D394-61FC-035A-3356BC03262F}"/>
          </ac:spMkLst>
        </pc:spChg>
        <pc:spChg chg="add del mod">
          <ac:chgData name="Martin Sebera" userId="2e0da50a-588d-433f-964c-fee38643a25c" providerId="ADAL" clId="{C40D4035-E1F5-4E28-8DE8-67B8D0ED5F54}" dt="2025-01-21T22:10:37.810" v="663" actId="478"/>
          <ac:spMkLst>
            <pc:docMk/>
            <pc:sldMk cId="1750797259" sldId="282"/>
            <ac:spMk id="8" creationId="{0AC5F3F9-7F55-CAFA-AE96-23331D3A071A}"/>
          </ac:spMkLst>
        </pc:spChg>
        <pc:spChg chg="add mod">
          <ac:chgData name="Martin Sebera" userId="2e0da50a-588d-433f-964c-fee38643a25c" providerId="ADAL" clId="{C40D4035-E1F5-4E28-8DE8-67B8D0ED5F54}" dt="2025-01-21T22:12:02.440" v="713" actId="1035"/>
          <ac:spMkLst>
            <pc:docMk/>
            <pc:sldMk cId="1750797259" sldId="282"/>
            <ac:spMk id="9" creationId="{35062690-CE6A-0F22-A5D2-A52AEBD39940}"/>
          </ac:spMkLst>
        </pc:spChg>
        <pc:picChg chg="add mod">
          <ac:chgData name="Martin Sebera" userId="2e0da50a-588d-433f-964c-fee38643a25c" providerId="ADAL" clId="{C40D4035-E1F5-4E28-8DE8-67B8D0ED5F54}" dt="2025-01-21T22:12:00.656" v="706" actId="1036"/>
          <ac:picMkLst>
            <pc:docMk/>
            <pc:sldMk cId="1750797259" sldId="282"/>
            <ac:picMk id="6" creationId="{4B90A53F-564A-D545-6E1A-3BD97057F4B9}"/>
          </ac:picMkLst>
        </pc:picChg>
      </pc:sldChg>
      <pc:sldChg chg="addSp delSp modSp new add del mod">
        <pc:chgData name="Martin Sebera" userId="2e0da50a-588d-433f-964c-fee38643a25c" providerId="ADAL" clId="{C40D4035-E1F5-4E28-8DE8-67B8D0ED5F54}" dt="2025-01-21T22:20:33.910" v="1081" actId="47"/>
        <pc:sldMkLst>
          <pc:docMk/>
          <pc:sldMk cId="2345277206" sldId="283"/>
        </pc:sldMkLst>
        <pc:spChg chg="del">
          <ac:chgData name="Martin Sebera" userId="2e0da50a-588d-433f-964c-fee38643a25c" providerId="ADAL" clId="{C40D4035-E1F5-4E28-8DE8-67B8D0ED5F54}" dt="2025-01-21T22:12:08.856" v="715" actId="478"/>
          <ac:spMkLst>
            <pc:docMk/>
            <pc:sldMk cId="2345277206" sldId="283"/>
            <ac:spMk id="2" creationId="{9911A761-AC84-EBB8-DB38-34A80F1DDCD3}"/>
          </ac:spMkLst>
        </pc:spChg>
        <pc:spChg chg="del">
          <ac:chgData name="Martin Sebera" userId="2e0da50a-588d-433f-964c-fee38643a25c" providerId="ADAL" clId="{C40D4035-E1F5-4E28-8DE8-67B8D0ED5F54}" dt="2025-01-21T22:12:08.856" v="715" actId="478"/>
          <ac:spMkLst>
            <pc:docMk/>
            <pc:sldMk cId="2345277206" sldId="283"/>
            <ac:spMk id="3" creationId="{18F4B5EE-D559-83C6-6409-287E4FAA2366}"/>
          </ac:spMkLst>
        </pc:spChg>
        <pc:spChg chg="add mod">
          <ac:chgData name="Martin Sebera" userId="2e0da50a-588d-433f-964c-fee38643a25c" providerId="ADAL" clId="{C40D4035-E1F5-4E28-8DE8-67B8D0ED5F54}" dt="2025-01-21T22:13:10.926" v="755" actId="1036"/>
          <ac:spMkLst>
            <pc:docMk/>
            <pc:sldMk cId="2345277206" sldId="283"/>
            <ac:spMk id="4" creationId="{BF66D6D4-5F3E-19E9-BFED-724F46A59F3F}"/>
          </ac:spMkLst>
        </pc:spChg>
        <pc:spChg chg="add mod">
          <ac:chgData name="Martin Sebera" userId="2e0da50a-588d-433f-964c-fee38643a25c" providerId="ADAL" clId="{C40D4035-E1F5-4E28-8DE8-67B8D0ED5F54}" dt="2025-01-21T22:14:04.431" v="799" actId="20577"/>
          <ac:spMkLst>
            <pc:docMk/>
            <pc:sldMk cId="2345277206" sldId="283"/>
            <ac:spMk id="5" creationId="{F3A7722E-2531-A127-FF58-D306764E7FD9}"/>
          </ac:spMkLst>
        </pc:spChg>
      </pc:sldChg>
      <pc:sldChg chg="addSp delSp modSp new add del mod">
        <pc:chgData name="Martin Sebera" userId="2e0da50a-588d-433f-964c-fee38643a25c" providerId="ADAL" clId="{C40D4035-E1F5-4E28-8DE8-67B8D0ED5F54}" dt="2025-01-21T22:20:33.910" v="1081" actId="47"/>
        <pc:sldMkLst>
          <pc:docMk/>
          <pc:sldMk cId="3255402656" sldId="284"/>
        </pc:sldMkLst>
        <pc:spChg chg="del">
          <ac:chgData name="Martin Sebera" userId="2e0da50a-588d-433f-964c-fee38643a25c" providerId="ADAL" clId="{C40D4035-E1F5-4E28-8DE8-67B8D0ED5F54}" dt="2025-01-21T22:14:10.743" v="801" actId="478"/>
          <ac:spMkLst>
            <pc:docMk/>
            <pc:sldMk cId="3255402656" sldId="284"/>
            <ac:spMk id="2" creationId="{6097A87D-43D0-1377-C7E7-37AA3397361C}"/>
          </ac:spMkLst>
        </pc:spChg>
        <pc:spChg chg="del">
          <ac:chgData name="Martin Sebera" userId="2e0da50a-588d-433f-964c-fee38643a25c" providerId="ADAL" clId="{C40D4035-E1F5-4E28-8DE8-67B8D0ED5F54}" dt="2025-01-21T22:14:10.743" v="801" actId="478"/>
          <ac:spMkLst>
            <pc:docMk/>
            <pc:sldMk cId="3255402656" sldId="284"/>
            <ac:spMk id="3" creationId="{0406A28A-19BD-41CF-38E4-5C3730D2A083}"/>
          </ac:spMkLst>
        </pc:spChg>
        <pc:spChg chg="add mod">
          <ac:chgData name="Martin Sebera" userId="2e0da50a-588d-433f-964c-fee38643a25c" providerId="ADAL" clId="{C40D4035-E1F5-4E28-8DE8-67B8D0ED5F54}" dt="2025-01-21T22:14:11.080" v="802"/>
          <ac:spMkLst>
            <pc:docMk/>
            <pc:sldMk cId="3255402656" sldId="284"/>
            <ac:spMk id="4" creationId="{E5682448-B0E9-CE2A-5C01-41042BF53584}"/>
          </ac:spMkLst>
        </pc:spChg>
        <pc:spChg chg="add mod">
          <ac:chgData name="Martin Sebera" userId="2e0da50a-588d-433f-964c-fee38643a25c" providerId="ADAL" clId="{C40D4035-E1F5-4E28-8DE8-67B8D0ED5F54}" dt="2025-01-21T22:14:28.144" v="806" actId="113"/>
          <ac:spMkLst>
            <pc:docMk/>
            <pc:sldMk cId="3255402656" sldId="284"/>
            <ac:spMk id="5" creationId="{9A00E2F2-7000-0C9B-973E-14964E678022}"/>
          </ac:spMkLst>
        </pc:spChg>
      </pc:sldChg>
      <pc:sldChg chg="addSp delSp modSp new add del mod">
        <pc:chgData name="Martin Sebera" userId="2e0da50a-588d-433f-964c-fee38643a25c" providerId="ADAL" clId="{C40D4035-E1F5-4E28-8DE8-67B8D0ED5F54}" dt="2025-01-21T22:20:33.910" v="1081" actId="47"/>
        <pc:sldMkLst>
          <pc:docMk/>
          <pc:sldMk cId="2493781734" sldId="285"/>
        </pc:sldMkLst>
        <pc:spChg chg="del">
          <ac:chgData name="Martin Sebera" userId="2e0da50a-588d-433f-964c-fee38643a25c" providerId="ADAL" clId="{C40D4035-E1F5-4E28-8DE8-67B8D0ED5F54}" dt="2025-01-21T22:14:45.680" v="808" actId="478"/>
          <ac:spMkLst>
            <pc:docMk/>
            <pc:sldMk cId="2493781734" sldId="285"/>
            <ac:spMk id="2" creationId="{E6098C75-6DE5-44B5-E44E-F1012EE21B6E}"/>
          </ac:spMkLst>
        </pc:spChg>
        <pc:spChg chg="del">
          <ac:chgData name="Martin Sebera" userId="2e0da50a-588d-433f-964c-fee38643a25c" providerId="ADAL" clId="{C40D4035-E1F5-4E28-8DE8-67B8D0ED5F54}" dt="2025-01-21T22:14:45.680" v="808" actId="478"/>
          <ac:spMkLst>
            <pc:docMk/>
            <pc:sldMk cId="2493781734" sldId="285"/>
            <ac:spMk id="3" creationId="{D97BF586-2B3F-2D10-FF39-2A390A293122}"/>
          </ac:spMkLst>
        </pc:spChg>
        <pc:spChg chg="add mod">
          <ac:chgData name="Martin Sebera" userId="2e0da50a-588d-433f-964c-fee38643a25c" providerId="ADAL" clId="{C40D4035-E1F5-4E28-8DE8-67B8D0ED5F54}" dt="2025-01-21T22:17:40.390" v="966" actId="1036"/>
          <ac:spMkLst>
            <pc:docMk/>
            <pc:sldMk cId="2493781734" sldId="285"/>
            <ac:spMk id="4" creationId="{8B51F44A-BBC7-AA5A-17C3-E433CDEA9210}"/>
          </ac:spMkLst>
        </pc:spChg>
        <pc:spChg chg="add mod ord">
          <ac:chgData name="Martin Sebera" userId="2e0da50a-588d-433f-964c-fee38643a25c" providerId="ADAL" clId="{C40D4035-E1F5-4E28-8DE8-67B8D0ED5F54}" dt="2025-01-21T22:15:31.479" v="851" actId="1035"/>
          <ac:spMkLst>
            <pc:docMk/>
            <pc:sldMk cId="2493781734" sldId="285"/>
            <ac:spMk id="5" creationId="{19DA2486-7784-018B-33DA-F0F9EEA89D95}"/>
          </ac:spMkLst>
        </pc:spChg>
        <pc:picChg chg="add mod ord">
          <ac:chgData name="Martin Sebera" userId="2e0da50a-588d-433f-964c-fee38643a25c" providerId="ADAL" clId="{C40D4035-E1F5-4E28-8DE8-67B8D0ED5F54}" dt="2025-01-21T22:17:32.959" v="940" actId="167"/>
          <ac:picMkLst>
            <pc:docMk/>
            <pc:sldMk cId="2493781734" sldId="285"/>
            <ac:picMk id="6" creationId="{7011865B-A162-B2DD-C6FB-3C47C3CBA69D}"/>
          </ac:picMkLst>
        </pc:picChg>
      </pc:sldChg>
      <pc:sldChg chg="addSp delSp modSp new add del mod">
        <pc:chgData name="Martin Sebera" userId="2e0da50a-588d-433f-964c-fee38643a25c" providerId="ADAL" clId="{C40D4035-E1F5-4E28-8DE8-67B8D0ED5F54}" dt="2025-01-21T22:20:33.910" v="1081" actId="47"/>
        <pc:sldMkLst>
          <pc:docMk/>
          <pc:sldMk cId="755643540" sldId="286"/>
        </pc:sldMkLst>
        <pc:spChg chg="del">
          <ac:chgData name="Martin Sebera" userId="2e0da50a-588d-433f-964c-fee38643a25c" providerId="ADAL" clId="{C40D4035-E1F5-4E28-8DE8-67B8D0ED5F54}" dt="2025-01-21T22:15:37.143" v="853" actId="478"/>
          <ac:spMkLst>
            <pc:docMk/>
            <pc:sldMk cId="755643540" sldId="286"/>
            <ac:spMk id="2" creationId="{E0F0BE76-19BC-7DBB-E7C0-5FC6764FA0B9}"/>
          </ac:spMkLst>
        </pc:spChg>
        <pc:spChg chg="del">
          <ac:chgData name="Martin Sebera" userId="2e0da50a-588d-433f-964c-fee38643a25c" providerId="ADAL" clId="{C40D4035-E1F5-4E28-8DE8-67B8D0ED5F54}" dt="2025-01-21T22:15:37.143" v="853" actId="478"/>
          <ac:spMkLst>
            <pc:docMk/>
            <pc:sldMk cId="755643540" sldId="286"/>
            <ac:spMk id="3" creationId="{B777C62D-B630-2FFD-13E1-787857207CB3}"/>
          </ac:spMkLst>
        </pc:spChg>
        <pc:spChg chg="add del mod">
          <ac:chgData name="Martin Sebera" userId="2e0da50a-588d-433f-964c-fee38643a25c" providerId="ADAL" clId="{C40D4035-E1F5-4E28-8DE8-67B8D0ED5F54}" dt="2025-01-21T22:16:26.615" v="875" actId="478"/>
          <ac:spMkLst>
            <pc:docMk/>
            <pc:sldMk cId="755643540" sldId="286"/>
            <ac:spMk id="5" creationId="{AB0E7952-103A-C0F4-1B43-7C04C7048E02}"/>
          </ac:spMkLst>
        </pc:spChg>
        <pc:picChg chg="add mod ord">
          <ac:chgData name="Martin Sebera" userId="2e0da50a-588d-433f-964c-fee38643a25c" providerId="ADAL" clId="{C40D4035-E1F5-4E28-8DE8-67B8D0ED5F54}" dt="2025-01-21T22:16:42.759" v="878" actId="14100"/>
          <ac:picMkLst>
            <pc:docMk/>
            <pc:sldMk cId="755643540" sldId="286"/>
            <ac:picMk id="4" creationId="{E08F7881-8D10-2B63-D480-1FCEFECF6751}"/>
          </ac:picMkLst>
        </pc:picChg>
      </pc:sldChg>
      <pc:sldChg chg="addSp delSp modSp new add del mod">
        <pc:chgData name="Martin Sebera" userId="2e0da50a-588d-433f-964c-fee38643a25c" providerId="ADAL" clId="{C40D4035-E1F5-4E28-8DE8-67B8D0ED5F54}" dt="2025-01-21T22:20:33.910" v="1081" actId="47"/>
        <pc:sldMkLst>
          <pc:docMk/>
          <pc:sldMk cId="153733602" sldId="287"/>
        </pc:sldMkLst>
        <pc:spChg chg="del">
          <ac:chgData name="Martin Sebera" userId="2e0da50a-588d-433f-964c-fee38643a25c" providerId="ADAL" clId="{C40D4035-E1F5-4E28-8DE8-67B8D0ED5F54}" dt="2025-01-21T22:16:49.815" v="880" actId="478"/>
          <ac:spMkLst>
            <pc:docMk/>
            <pc:sldMk cId="153733602" sldId="287"/>
            <ac:spMk id="2" creationId="{9325916D-8F20-6B8F-89BC-7A2C26131978}"/>
          </ac:spMkLst>
        </pc:spChg>
        <pc:spChg chg="del">
          <ac:chgData name="Martin Sebera" userId="2e0da50a-588d-433f-964c-fee38643a25c" providerId="ADAL" clId="{C40D4035-E1F5-4E28-8DE8-67B8D0ED5F54}" dt="2025-01-21T22:16:49.815" v="880" actId="478"/>
          <ac:spMkLst>
            <pc:docMk/>
            <pc:sldMk cId="153733602" sldId="287"/>
            <ac:spMk id="3" creationId="{0B376CA9-13D0-ED77-118C-0CC1E5559FE3}"/>
          </ac:spMkLst>
        </pc:spChg>
        <pc:spChg chg="add mod">
          <ac:chgData name="Martin Sebera" userId="2e0da50a-588d-433f-964c-fee38643a25c" providerId="ADAL" clId="{C40D4035-E1F5-4E28-8DE8-67B8D0ED5F54}" dt="2025-01-21T22:18:04" v="971" actId="207"/>
          <ac:spMkLst>
            <pc:docMk/>
            <pc:sldMk cId="153733602" sldId="287"/>
            <ac:spMk id="5" creationId="{5DA757C6-493D-5010-AA44-8CBE5CE8E896}"/>
          </ac:spMkLst>
        </pc:spChg>
        <pc:spChg chg="add mod">
          <ac:chgData name="Martin Sebera" userId="2e0da50a-588d-433f-964c-fee38643a25c" providerId="ADAL" clId="{C40D4035-E1F5-4E28-8DE8-67B8D0ED5F54}" dt="2025-01-21T22:17:03.935" v="911" actId="20577"/>
          <ac:spMkLst>
            <pc:docMk/>
            <pc:sldMk cId="153733602" sldId="287"/>
            <ac:spMk id="6" creationId="{7D3D0AE1-3801-3A35-2690-65BF342A55FF}"/>
          </ac:spMkLst>
        </pc:spChg>
        <pc:picChg chg="add mod">
          <ac:chgData name="Martin Sebera" userId="2e0da50a-588d-433f-964c-fee38643a25c" providerId="ADAL" clId="{C40D4035-E1F5-4E28-8DE8-67B8D0ED5F54}" dt="2025-01-21T22:16:50.221" v="881"/>
          <ac:picMkLst>
            <pc:docMk/>
            <pc:sldMk cId="153733602" sldId="287"/>
            <ac:picMk id="4" creationId="{0F78CBDF-1A11-8BEB-134E-B291668F5EA2}"/>
          </ac:picMkLst>
        </pc:picChg>
      </pc:sldChg>
      <pc:sldChg chg="addSp delSp modSp new add del mod">
        <pc:chgData name="Martin Sebera" userId="2e0da50a-588d-433f-964c-fee38643a25c" providerId="ADAL" clId="{C40D4035-E1F5-4E28-8DE8-67B8D0ED5F54}" dt="2025-01-21T22:20:33.910" v="1081" actId="47"/>
        <pc:sldMkLst>
          <pc:docMk/>
          <pc:sldMk cId="4137619189" sldId="288"/>
        </pc:sldMkLst>
        <pc:spChg chg="del">
          <ac:chgData name="Martin Sebera" userId="2e0da50a-588d-433f-964c-fee38643a25c" providerId="ADAL" clId="{C40D4035-E1F5-4E28-8DE8-67B8D0ED5F54}" dt="2025-01-21T22:18:14.166" v="973" actId="478"/>
          <ac:spMkLst>
            <pc:docMk/>
            <pc:sldMk cId="4137619189" sldId="288"/>
            <ac:spMk id="2" creationId="{D8B9C03C-6630-3FC5-4EF8-A6C1D013637F}"/>
          </ac:spMkLst>
        </pc:spChg>
        <pc:spChg chg="del">
          <ac:chgData name="Martin Sebera" userId="2e0da50a-588d-433f-964c-fee38643a25c" providerId="ADAL" clId="{C40D4035-E1F5-4E28-8DE8-67B8D0ED5F54}" dt="2025-01-21T22:18:14.166" v="973" actId="478"/>
          <ac:spMkLst>
            <pc:docMk/>
            <pc:sldMk cId="4137619189" sldId="288"/>
            <ac:spMk id="3" creationId="{383BF4F7-C050-312D-E130-CC26F4903EBB}"/>
          </ac:spMkLst>
        </pc:spChg>
        <pc:spChg chg="add mod">
          <ac:chgData name="Martin Sebera" userId="2e0da50a-588d-433f-964c-fee38643a25c" providerId="ADAL" clId="{C40D4035-E1F5-4E28-8DE8-67B8D0ED5F54}" dt="2025-01-21T22:18:14.479" v="974"/>
          <ac:spMkLst>
            <pc:docMk/>
            <pc:sldMk cId="4137619189" sldId="288"/>
            <ac:spMk id="6" creationId="{209550CE-4FBD-5BAB-0106-36BEF3445ABC}"/>
          </ac:spMkLst>
        </pc:spChg>
        <pc:spChg chg="add mod">
          <ac:chgData name="Martin Sebera" userId="2e0da50a-588d-433f-964c-fee38643a25c" providerId="ADAL" clId="{C40D4035-E1F5-4E28-8DE8-67B8D0ED5F54}" dt="2025-01-21T22:18:58.576" v="1007" actId="14100"/>
          <ac:spMkLst>
            <pc:docMk/>
            <pc:sldMk cId="4137619189" sldId="288"/>
            <ac:spMk id="7" creationId="{E46AB81F-8F02-F82F-7AF7-92C592B27122}"/>
          </ac:spMkLst>
        </pc:spChg>
        <pc:spChg chg="add del mod">
          <ac:chgData name="Martin Sebera" userId="2e0da50a-588d-433f-964c-fee38643a25c" providerId="ADAL" clId="{C40D4035-E1F5-4E28-8DE8-67B8D0ED5F54}" dt="2025-01-21T22:18:22.993" v="975" actId="478"/>
          <ac:spMkLst>
            <pc:docMk/>
            <pc:sldMk cId="4137619189" sldId="288"/>
            <ac:spMk id="8" creationId="{908941AA-49BA-3DF8-51B0-230715B3E7D0}"/>
          </ac:spMkLst>
        </pc:spChg>
        <pc:spChg chg="add del mod">
          <ac:chgData name="Martin Sebera" userId="2e0da50a-588d-433f-964c-fee38643a25c" providerId="ADAL" clId="{C40D4035-E1F5-4E28-8DE8-67B8D0ED5F54}" dt="2025-01-21T22:18:26.576" v="977" actId="478"/>
          <ac:spMkLst>
            <pc:docMk/>
            <pc:sldMk cId="4137619189" sldId="288"/>
            <ac:spMk id="10" creationId="{696D86F2-F00A-9659-C427-FC27C8C3EF03}"/>
          </ac:spMkLst>
        </pc:spChg>
        <pc:spChg chg="add mod">
          <ac:chgData name="Martin Sebera" userId="2e0da50a-588d-433f-964c-fee38643a25c" providerId="ADAL" clId="{C40D4035-E1F5-4E28-8DE8-67B8D0ED5F54}" dt="2025-01-21T22:18:47.582" v="992" actId="1036"/>
          <ac:spMkLst>
            <pc:docMk/>
            <pc:sldMk cId="4137619189" sldId="288"/>
            <ac:spMk id="11" creationId="{D0FC6517-F97A-1304-C70D-C07132196D2D}"/>
          </ac:spMkLst>
        </pc:spChg>
        <pc:picChg chg="add mod">
          <ac:chgData name="Martin Sebera" userId="2e0da50a-588d-433f-964c-fee38643a25c" providerId="ADAL" clId="{C40D4035-E1F5-4E28-8DE8-67B8D0ED5F54}" dt="2025-01-21T22:18:14.479" v="974"/>
          <ac:picMkLst>
            <pc:docMk/>
            <pc:sldMk cId="4137619189" sldId="288"/>
            <ac:picMk id="4" creationId="{42F2A251-3888-9C45-C6BD-9183C3004485}"/>
          </ac:picMkLst>
        </pc:picChg>
        <pc:picChg chg="add mod">
          <ac:chgData name="Martin Sebera" userId="2e0da50a-588d-433f-964c-fee38643a25c" providerId="ADAL" clId="{C40D4035-E1F5-4E28-8DE8-67B8D0ED5F54}" dt="2025-01-21T22:18:14.479" v="974"/>
          <ac:picMkLst>
            <pc:docMk/>
            <pc:sldMk cId="4137619189" sldId="288"/>
            <ac:picMk id="5" creationId="{082AACD5-220C-ACB1-8DBC-BC861342FA58}"/>
          </ac:picMkLst>
        </pc:picChg>
      </pc:sldChg>
      <pc:sldChg chg="addSp delSp modSp new add del mod">
        <pc:chgData name="Martin Sebera" userId="2e0da50a-588d-433f-964c-fee38643a25c" providerId="ADAL" clId="{C40D4035-E1F5-4E28-8DE8-67B8D0ED5F54}" dt="2025-01-21T22:20:33.910" v="1081" actId="47"/>
        <pc:sldMkLst>
          <pc:docMk/>
          <pc:sldMk cId="1351466642" sldId="289"/>
        </pc:sldMkLst>
        <pc:spChg chg="del">
          <ac:chgData name="Martin Sebera" userId="2e0da50a-588d-433f-964c-fee38643a25c" providerId="ADAL" clId="{C40D4035-E1F5-4E28-8DE8-67B8D0ED5F54}" dt="2025-01-21T22:19:10.095" v="1009" actId="478"/>
          <ac:spMkLst>
            <pc:docMk/>
            <pc:sldMk cId="1351466642" sldId="289"/>
            <ac:spMk id="2" creationId="{9F9EBEDF-59ED-AAE6-9C0E-8A2844479119}"/>
          </ac:spMkLst>
        </pc:spChg>
        <pc:spChg chg="del">
          <ac:chgData name="Martin Sebera" userId="2e0da50a-588d-433f-964c-fee38643a25c" providerId="ADAL" clId="{C40D4035-E1F5-4E28-8DE8-67B8D0ED5F54}" dt="2025-01-21T22:19:10.095" v="1009" actId="478"/>
          <ac:spMkLst>
            <pc:docMk/>
            <pc:sldMk cId="1351466642" sldId="289"/>
            <ac:spMk id="3" creationId="{E904EF32-AC3F-17A8-FF65-88AE02A1EA2E}"/>
          </ac:spMkLst>
        </pc:spChg>
        <pc:picChg chg="add mod">
          <ac:chgData name="Martin Sebera" userId="2e0da50a-588d-433f-964c-fee38643a25c" providerId="ADAL" clId="{C40D4035-E1F5-4E28-8DE8-67B8D0ED5F54}" dt="2025-01-21T22:19:19.510" v="1033" actId="1037"/>
          <ac:picMkLst>
            <pc:docMk/>
            <pc:sldMk cId="1351466642" sldId="289"/>
            <ac:picMk id="4" creationId="{B7BB229C-659C-5F9D-9FA9-7E47E818E297}"/>
          </ac:picMkLst>
        </pc:picChg>
      </pc:sldChg>
      <pc:sldChg chg="addSp delSp modSp new add del mod">
        <pc:chgData name="Martin Sebera" userId="2e0da50a-588d-433f-964c-fee38643a25c" providerId="ADAL" clId="{C40D4035-E1F5-4E28-8DE8-67B8D0ED5F54}" dt="2025-01-21T22:20:33.910" v="1081" actId="47"/>
        <pc:sldMkLst>
          <pc:docMk/>
          <pc:sldMk cId="3585725491" sldId="290"/>
        </pc:sldMkLst>
        <pc:spChg chg="del">
          <ac:chgData name="Martin Sebera" userId="2e0da50a-588d-433f-964c-fee38643a25c" providerId="ADAL" clId="{C40D4035-E1F5-4E28-8DE8-67B8D0ED5F54}" dt="2025-01-21T22:19:28.292" v="1035" actId="478"/>
          <ac:spMkLst>
            <pc:docMk/>
            <pc:sldMk cId="3585725491" sldId="290"/>
            <ac:spMk id="2" creationId="{B2EC221E-ADFB-3DBC-BFCF-1E7985D6A17D}"/>
          </ac:spMkLst>
        </pc:spChg>
        <pc:spChg chg="del">
          <ac:chgData name="Martin Sebera" userId="2e0da50a-588d-433f-964c-fee38643a25c" providerId="ADAL" clId="{C40D4035-E1F5-4E28-8DE8-67B8D0ED5F54}" dt="2025-01-21T22:19:28.292" v="1035" actId="478"/>
          <ac:spMkLst>
            <pc:docMk/>
            <pc:sldMk cId="3585725491" sldId="290"/>
            <ac:spMk id="3" creationId="{DF33DE60-30AE-35FA-E13A-5A4C13250155}"/>
          </ac:spMkLst>
        </pc:spChg>
        <pc:spChg chg="add mod">
          <ac:chgData name="Martin Sebera" userId="2e0da50a-588d-433f-964c-fee38643a25c" providerId="ADAL" clId="{C40D4035-E1F5-4E28-8DE8-67B8D0ED5F54}" dt="2025-01-21T22:20:07.518" v="1075" actId="1076"/>
          <ac:spMkLst>
            <pc:docMk/>
            <pc:sldMk cId="3585725491" sldId="290"/>
            <ac:spMk id="4" creationId="{FC75291C-C91C-D420-D386-868BCAEDCC6F}"/>
          </ac:spMkLst>
        </pc:spChg>
        <pc:spChg chg="add mod">
          <ac:chgData name="Martin Sebera" userId="2e0da50a-588d-433f-964c-fee38643a25c" providerId="ADAL" clId="{C40D4035-E1F5-4E28-8DE8-67B8D0ED5F54}" dt="2025-01-21T22:20:10.021" v="1076" actId="1076"/>
          <ac:spMkLst>
            <pc:docMk/>
            <pc:sldMk cId="3585725491" sldId="290"/>
            <ac:spMk id="5" creationId="{8685634C-3D12-6041-0275-39B8B334EB57}"/>
          </ac:spMkLst>
        </pc:spChg>
      </pc:sldChg>
      <pc:sldChg chg="addSp delSp modSp new add del mod">
        <pc:chgData name="Martin Sebera" userId="2e0da50a-588d-433f-964c-fee38643a25c" providerId="ADAL" clId="{C40D4035-E1F5-4E28-8DE8-67B8D0ED5F54}" dt="2025-01-21T22:22:05.419" v="1106" actId="207"/>
        <pc:sldMkLst>
          <pc:docMk/>
          <pc:sldMk cId="3173802958" sldId="291"/>
        </pc:sldMkLst>
        <pc:spChg chg="del">
          <ac:chgData name="Martin Sebera" userId="2e0da50a-588d-433f-964c-fee38643a25c" providerId="ADAL" clId="{C40D4035-E1F5-4E28-8DE8-67B8D0ED5F54}" dt="2025-01-21T22:20:41.934" v="1082" actId="478"/>
          <ac:spMkLst>
            <pc:docMk/>
            <pc:sldMk cId="3173802958" sldId="291"/>
            <ac:spMk id="2" creationId="{46A2A36C-2877-5568-B92D-F4D6843E0DF7}"/>
          </ac:spMkLst>
        </pc:spChg>
        <pc:spChg chg="del">
          <ac:chgData name="Martin Sebera" userId="2e0da50a-588d-433f-964c-fee38643a25c" providerId="ADAL" clId="{C40D4035-E1F5-4E28-8DE8-67B8D0ED5F54}" dt="2025-01-21T22:20:41.934" v="1082" actId="478"/>
          <ac:spMkLst>
            <pc:docMk/>
            <pc:sldMk cId="3173802958" sldId="291"/>
            <ac:spMk id="3" creationId="{D7AD16D4-5368-E002-7C93-4FDC4DFCE06C}"/>
          </ac:spMkLst>
        </pc:spChg>
        <pc:spChg chg="add mod">
          <ac:chgData name="Martin Sebera" userId="2e0da50a-588d-433f-964c-fee38643a25c" providerId="ADAL" clId="{C40D4035-E1F5-4E28-8DE8-67B8D0ED5F54}" dt="2025-01-21T22:20:48.054" v="1090" actId="20577"/>
          <ac:spMkLst>
            <pc:docMk/>
            <pc:sldMk cId="3173802958" sldId="291"/>
            <ac:spMk id="4" creationId="{DFB858DD-C55D-3849-4187-03650921F1AA}"/>
          </ac:spMkLst>
        </pc:spChg>
        <pc:spChg chg="add mod">
          <ac:chgData name="Martin Sebera" userId="2e0da50a-588d-433f-964c-fee38643a25c" providerId="ADAL" clId="{C40D4035-E1F5-4E28-8DE8-67B8D0ED5F54}" dt="2025-01-21T22:22:05.419" v="1106" actId="207"/>
          <ac:spMkLst>
            <pc:docMk/>
            <pc:sldMk cId="3173802958" sldId="291"/>
            <ac:spMk id="5" creationId="{6B6989CC-3E20-4966-1CFE-BB2B11DA0B89}"/>
          </ac:spMkLst>
        </pc:spChg>
      </pc:sldChg>
      <pc:sldChg chg="addSp delSp modSp new mod">
        <pc:chgData name="Martin Sebera" userId="2e0da50a-588d-433f-964c-fee38643a25c" providerId="ADAL" clId="{C40D4035-E1F5-4E28-8DE8-67B8D0ED5F54}" dt="2025-01-21T22:22:11.469" v="1109"/>
        <pc:sldMkLst>
          <pc:docMk/>
          <pc:sldMk cId="4018913268" sldId="292"/>
        </pc:sldMkLst>
        <pc:spChg chg="del">
          <ac:chgData name="Martin Sebera" userId="2e0da50a-588d-433f-964c-fee38643a25c" providerId="ADAL" clId="{C40D4035-E1F5-4E28-8DE8-67B8D0ED5F54}" dt="2025-01-21T22:22:11.109" v="1108" actId="478"/>
          <ac:spMkLst>
            <pc:docMk/>
            <pc:sldMk cId="4018913268" sldId="292"/>
            <ac:spMk id="2" creationId="{90C865A1-28FE-CEBA-3D54-3011AA5AA1C9}"/>
          </ac:spMkLst>
        </pc:spChg>
        <pc:spChg chg="del">
          <ac:chgData name="Martin Sebera" userId="2e0da50a-588d-433f-964c-fee38643a25c" providerId="ADAL" clId="{C40D4035-E1F5-4E28-8DE8-67B8D0ED5F54}" dt="2025-01-21T22:22:11.109" v="1108" actId="478"/>
          <ac:spMkLst>
            <pc:docMk/>
            <pc:sldMk cId="4018913268" sldId="292"/>
            <ac:spMk id="3" creationId="{28FB2B3D-EFF8-03D5-DD72-8468CF523741}"/>
          </ac:spMkLst>
        </pc:spChg>
        <pc:picChg chg="add mod">
          <ac:chgData name="Martin Sebera" userId="2e0da50a-588d-433f-964c-fee38643a25c" providerId="ADAL" clId="{C40D4035-E1F5-4E28-8DE8-67B8D0ED5F54}" dt="2025-01-21T22:22:11.469" v="1109"/>
          <ac:picMkLst>
            <pc:docMk/>
            <pc:sldMk cId="4018913268" sldId="292"/>
            <ac:picMk id="4" creationId="{05745078-9E06-726F-38D7-D212DC412F97}"/>
          </ac:picMkLst>
        </pc:picChg>
      </pc:sldChg>
      <pc:sldMasterChg chg="modSldLayout">
        <pc:chgData name="Martin Sebera" userId="2e0da50a-588d-433f-964c-fee38643a25c" providerId="ADAL" clId="{C40D4035-E1F5-4E28-8DE8-67B8D0ED5F54}" dt="2025-01-21T22:47:06.286" v="1196" actId="20577"/>
        <pc:sldMasterMkLst>
          <pc:docMk/>
          <pc:sldMasterMk cId="2988578086" sldId="2147483648"/>
        </pc:sldMasterMkLst>
        <pc:sldLayoutChg chg="modSp mod">
          <pc:chgData name="Martin Sebera" userId="2e0da50a-588d-433f-964c-fee38643a25c" providerId="ADAL" clId="{C40D4035-E1F5-4E28-8DE8-67B8D0ED5F54}" dt="2025-01-21T22:47:06.286" v="1196" actId="20577"/>
          <pc:sldLayoutMkLst>
            <pc:docMk/>
            <pc:sldMasterMk cId="2988578086" sldId="2147483648"/>
            <pc:sldLayoutMk cId="64281076" sldId="2147483649"/>
          </pc:sldLayoutMkLst>
          <pc:spChg chg="mod">
            <ac:chgData name="Martin Sebera" userId="2e0da50a-588d-433f-964c-fee38643a25c" providerId="ADAL" clId="{C40D4035-E1F5-4E28-8DE8-67B8D0ED5F54}" dt="2025-01-21T22:46:24.280" v="1136" actId="20577"/>
            <ac:spMkLst>
              <pc:docMk/>
              <pc:sldMasterMk cId="2988578086" sldId="2147483648"/>
              <pc:sldLayoutMk cId="64281076" sldId="2147483649"/>
              <ac:spMk id="9" creationId="{12909927-E951-4F9F-9D8C-F72D16743DF4}"/>
            </ac:spMkLst>
          </pc:spChg>
          <pc:spChg chg="mod">
            <ac:chgData name="Martin Sebera" userId="2e0da50a-588d-433f-964c-fee38643a25c" providerId="ADAL" clId="{C40D4035-E1F5-4E28-8DE8-67B8D0ED5F54}" dt="2025-01-21T22:46:29.879" v="1155" actId="20577"/>
            <ac:spMkLst>
              <pc:docMk/>
              <pc:sldMasterMk cId="2988578086" sldId="2147483648"/>
              <pc:sldLayoutMk cId="64281076" sldId="2147483649"/>
              <ac:spMk id="10" creationId="{C5E4A9CB-99C3-4625-9EED-09DC51648794}"/>
            </ac:spMkLst>
          </pc:spChg>
          <pc:spChg chg="mod">
            <ac:chgData name="Martin Sebera" userId="2e0da50a-588d-433f-964c-fee38643a25c" providerId="ADAL" clId="{C40D4035-E1F5-4E28-8DE8-67B8D0ED5F54}" dt="2025-01-21T22:47:06.286" v="1196" actId="20577"/>
            <ac:spMkLst>
              <pc:docMk/>
              <pc:sldMasterMk cId="2988578086" sldId="2147483648"/>
              <pc:sldLayoutMk cId="64281076" sldId="2147483649"/>
              <ac:spMk id="11" creationId="{77EEA483-9803-49BD-8B6E-50697ACCBEB4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E2A039-CF9F-468A-8F28-808786D1EE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Muni" panose="00000500000000000000" pitchFamily="50" charset="-18"/>
              </a:defRPr>
            </a:lvl1pPr>
          </a:lstStyle>
          <a:p>
            <a:r>
              <a:rPr lang="cs-CZ" dirty="0"/>
              <a:t>&lt;Název hodiny&gt;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0FAD884-0E21-4ACD-8BAC-6A4D868BC7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986495"/>
          </a:xfrm>
        </p:spPr>
        <p:txBody>
          <a:bodyPr/>
          <a:lstStyle>
            <a:lvl1pPr marL="0" indent="0" algn="ctr">
              <a:buNone/>
              <a:defRPr sz="2400">
                <a:latin typeface="Muni" panose="00000500000000000000" pitchFamily="50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&lt;podnázev&gt;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B182186-AA25-42CF-A5A7-D020A8FF6F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12"/>
          <a:stretch/>
        </p:blipFill>
        <p:spPr>
          <a:xfrm>
            <a:off x="0" y="-112326"/>
            <a:ext cx="3637875" cy="993549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FC1142F-311A-4399-AA4C-BA29EBA5BA10}"/>
              </a:ext>
            </a:extLst>
          </p:cNvPr>
          <p:cNvSpPr txBox="1"/>
          <p:nvPr userDrawn="1"/>
        </p:nvSpPr>
        <p:spPr>
          <a:xfrm>
            <a:off x="605037" y="802921"/>
            <a:ext cx="320882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>
                <a:latin typeface="Muni" panose="00000500000000000000" pitchFamily="50" charset="-18"/>
              </a:rPr>
              <a:t>Datová analýza pro každého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2909927-E951-4F9F-9D8C-F72D16743DF4}"/>
              </a:ext>
            </a:extLst>
          </p:cNvPr>
          <p:cNvSpPr txBox="1"/>
          <p:nvPr userDrawn="1"/>
        </p:nvSpPr>
        <p:spPr>
          <a:xfrm>
            <a:off x="557238" y="4991489"/>
            <a:ext cx="3208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200" dirty="0">
                <a:solidFill>
                  <a:schemeClr val="tx1"/>
                </a:solidFill>
                <a:latin typeface="Muni" panose="00000500000000000000" pitchFamily="50" charset="-18"/>
              </a:rPr>
              <a:t>Martin Sebera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5E4A9CB-99C3-4625-9EED-09DC51648794}"/>
              </a:ext>
            </a:extLst>
          </p:cNvPr>
          <p:cNvSpPr txBox="1"/>
          <p:nvPr userDrawn="1"/>
        </p:nvSpPr>
        <p:spPr>
          <a:xfrm>
            <a:off x="557238" y="5322581"/>
            <a:ext cx="3208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200" dirty="0">
                <a:solidFill>
                  <a:schemeClr val="tx1"/>
                </a:solidFill>
                <a:latin typeface="Muni" panose="00000500000000000000" pitchFamily="50" charset="-18"/>
              </a:rPr>
              <a:t>sebera@fsps.muni.cz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7EEA483-9803-49BD-8B6E-50697ACCBEB4}"/>
              </a:ext>
            </a:extLst>
          </p:cNvPr>
          <p:cNvSpPr txBox="1"/>
          <p:nvPr userDrawn="1"/>
        </p:nvSpPr>
        <p:spPr>
          <a:xfrm>
            <a:off x="557238" y="5653673"/>
            <a:ext cx="3208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200" dirty="0">
                <a:solidFill>
                  <a:schemeClr val="tx1"/>
                </a:solidFill>
                <a:latin typeface="Muni" panose="00000500000000000000" pitchFamily="50" charset="-18"/>
              </a:rPr>
              <a:t>Katedra pohybových aktivit a zdraví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80500CF-D898-4ACB-A220-27E266FC759F}"/>
              </a:ext>
            </a:extLst>
          </p:cNvPr>
          <p:cNvSpPr txBox="1"/>
          <p:nvPr userDrawn="1"/>
        </p:nvSpPr>
        <p:spPr>
          <a:xfrm>
            <a:off x="557238" y="5984765"/>
            <a:ext cx="43182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200" dirty="0">
                <a:solidFill>
                  <a:schemeClr val="tx1"/>
                </a:solidFill>
                <a:latin typeface="Muni" panose="00000500000000000000" pitchFamily="50" charset="-18"/>
              </a:rPr>
              <a:t>Fakulta sportovních studií</a:t>
            </a:r>
          </a:p>
        </p:txBody>
      </p:sp>
      <p:sp>
        <p:nvSpPr>
          <p:cNvPr id="13" name="Podnadpis 2">
            <a:extLst>
              <a:ext uri="{FF2B5EF4-FFF2-40B4-BE49-F238E27FC236}">
                <a16:creationId xmlns:a16="http://schemas.microsoft.com/office/drawing/2014/main" id="{1ED8E817-D259-4DED-89AE-2512B690E983}"/>
              </a:ext>
            </a:extLst>
          </p:cNvPr>
          <p:cNvSpPr txBox="1">
            <a:spLocks/>
          </p:cNvSpPr>
          <p:nvPr userDrawn="1"/>
        </p:nvSpPr>
        <p:spPr>
          <a:xfrm>
            <a:off x="4100383" y="6566282"/>
            <a:ext cx="3991233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000DC"/>
                </a:solidFill>
                <a:latin typeface="Muni" panose="00000500000000000000" pitchFamily="50" charset="-18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0" dirty="0">
                <a:solidFill>
                  <a:schemeClr val="bg1">
                    <a:lumMod val="75000"/>
                  </a:schemeClr>
                </a:solidFill>
              </a:rPr>
              <a:t>core149</a:t>
            </a:r>
          </a:p>
        </p:txBody>
      </p:sp>
    </p:spTree>
    <p:extLst>
      <p:ext uri="{BB962C8B-B14F-4D97-AF65-F5344CB8AC3E}">
        <p14:creationId xmlns:p14="http://schemas.microsoft.com/office/powerpoint/2010/main" val="64281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728E98-4239-45BD-AA66-D6629BFBF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0B7B8AE-1FE2-4DF2-BA91-390715B74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9822402-B418-48AC-A69F-A9561587AF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12"/>
          <a:stretch/>
        </p:blipFill>
        <p:spPr>
          <a:xfrm>
            <a:off x="9655446" y="-113590"/>
            <a:ext cx="2751398" cy="75144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F5E4DEA-2C5D-482F-8D21-FF454DD245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489" y="6356350"/>
            <a:ext cx="1261340" cy="365125"/>
          </a:xfrm>
          <a:prstGeom prst="rect">
            <a:avLst/>
          </a:prstGeom>
        </p:spPr>
      </p:pic>
      <p:sp>
        <p:nvSpPr>
          <p:cNvPr id="10" name="Podnadpis 2">
            <a:extLst>
              <a:ext uri="{FF2B5EF4-FFF2-40B4-BE49-F238E27FC236}">
                <a16:creationId xmlns:a16="http://schemas.microsoft.com/office/drawing/2014/main" id="{919803D7-51B5-4130-8EBF-0275B607A8F6}"/>
              </a:ext>
            </a:extLst>
          </p:cNvPr>
          <p:cNvSpPr txBox="1">
            <a:spLocks/>
          </p:cNvSpPr>
          <p:nvPr userDrawn="1"/>
        </p:nvSpPr>
        <p:spPr>
          <a:xfrm>
            <a:off x="7362567" y="6356350"/>
            <a:ext cx="3991233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000DC"/>
                </a:solidFill>
                <a:latin typeface="Muni" panose="00000500000000000000" pitchFamily="50" charset="-18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900" dirty="0">
                <a:solidFill>
                  <a:schemeClr val="bg1">
                    <a:lumMod val="75000"/>
                  </a:schemeClr>
                </a:solidFill>
              </a:rPr>
              <a:t>CORE149 | &lt;Název&gt; | &lt;vyučující&gt;</a:t>
            </a:r>
          </a:p>
        </p:txBody>
      </p:sp>
    </p:spTree>
    <p:extLst>
      <p:ext uri="{BB962C8B-B14F-4D97-AF65-F5344CB8AC3E}">
        <p14:creationId xmlns:p14="http://schemas.microsoft.com/office/powerpoint/2010/main" val="918798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8DAEF92-9A8B-429B-914B-D65CD2BDF4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5C374BA-D526-40EA-A66D-9FD33E6552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3BB4B14-2B94-42FE-BA36-0316C50D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8A3AA40-A357-40AB-BCFE-E94964097F71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5FA8719-2C5F-4916-955A-49CC5106EB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12"/>
          <a:stretch/>
        </p:blipFill>
        <p:spPr>
          <a:xfrm rot="5400000">
            <a:off x="10552718" y="816308"/>
            <a:ext cx="2751398" cy="75144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BF60D2E-DACD-4BF0-B4F0-39515F22D7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-307412" y="5963404"/>
            <a:ext cx="1261340" cy="365125"/>
          </a:xfrm>
          <a:prstGeom prst="rect">
            <a:avLst/>
          </a:prstGeom>
        </p:spPr>
      </p:pic>
      <p:sp>
        <p:nvSpPr>
          <p:cNvPr id="9" name="Podnadpis 2">
            <a:extLst>
              <a:ext uri="{FF2B5EF4-FFF2-40B4-BE49-F238E27FC236}">
                <a16:creationId xmlns:a16="http://schemas.microsoft.com/office/drawing/2014/main" id="{1D0CD37B-34B2-4630-8B44-4C44E4A1310F}"/>
              </a:ext>
            </a:extLst>
          </p:cNvPr>
          <p:cNvSpPr txBox="1">
            <a:spLocks/>
          </p:cNvSpPr>
          <p:nvPr userDrawn="1"/>
        </p:nvSpPr>
        <p:spPr>
          <a:xfrm>
            <a:off x="6893011" y="6356350"/>
            <a:ext cx="3991233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000DC"/>
                </a:solidFill>
                <a:latin typeface="Muni" panose="00000500000000000000" pitchFamily="50" charset="-18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900" dirty="0">
                <a:solidFill>
                  <a:schemeClr val="bg1">
                    <a:lumMod val="75000"/>
                  </a:schemeClr>
                </a:solidFill>
              </a:rPr>
              <a:t>CORE149 | &lt;Název&gt; | &lt;vyučující&gt;</a:t>
            </a:r>
          </a:p>
        </p:txBody>
      </p:sp>
    </p:spTree>
    <p:extLst>
      <p:ext uri="{BB962C8B-B14F-4D97-AF65-F5344CB8AC3E}">
        <p14:creationId xmlns:p14="http://schemas.microsoft.com/office/powerpoint/2010/main" val="3835575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B06E2C-87D5-4E55-A1A0-8FD1441C5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F2D634-55F9-4993-854D-261F1485D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974DAC7-F7EB-4B5D-8746-F665FE5639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12"/>
          <a:stretch/>
        </p:blipFill>
        <p:spPr>
          <a:xfrm>
            <a:off x="9655446" y="-113590"/>
            <a:ext cx="2751398" cy="75144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3E1B17F-FC07-4718-ACB9-68812F55D8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489" y="6356350"/>
            <a:ext cx="1261340" cy="365125"/>
          </a:xfrm>
          <a:prstGeom prst="rect">
            <a:avLst/>
          </a:prstGeom>
        </p:spPr>
      </p:pic>
      <p:sp>
        <p:nvSpPr>
          <p:cNvPr id="9" name="Podnadpis 2">
            <a:extLst>
              <a:ext uri="{FF2B5EF4-FFF2-40B4-BE49-F238E27FC236}">
                <a16:creationId xmlns:a16="http://schemas.microsoft.com/office/drawing/2014/main" id="{4AD369A1-A248-48BD-B1A6-08D6FDCF5B5B}"/>
              </a:ext>
            </a:extLst>
          </p:cNvPr>
          <p:cNvSpPr txBox="1">
            <a:spLocks/>
          </p:cNvSpPr>
          <p:nvPr userDrawn="1"/>
        </p:nvSpPr>
        <p:spPr>
          <a:xfrm>
            <a:off x="7362567" y="6356350"/>
            <a:ext cx="3991233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000DC"/>
                </a:solidFill>
                <a:latin typeface="Muni" panose="00000500000000000000" pitchFamily="50" charset="-18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900" dirty="0">
                <a:solidFill>
                  <a:schemeClr val="bg1">
                    <a:lumMod val="75000"/>
                  </a:schemeClr>
                </a:solidFill>
              </a:rPr>
              <a:t>CORE149 | &lt;Název&gt; | &lt;vyučující&gt;</a:t>
            </a:r>
          </a:p>
        </p:txBody>
      </p:sp>
    </p:spTree>
    <p:extLst>
      <p:ext uri="{BB962C8B-B14F-4D97-AF65-F5344CB8AC3E}">
        <p14:creationId xmlns:p14="http://schemas.microsoft.com/office/powerpoint/2010/main" val="227449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682A8C-37BA-45C9-A6BA-D17B77416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7A3F6A8-944D-47E4-B5F5-A438B61A2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D286E0E-1279-4263-ADF8-0F5C48B02E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12"/>
          <a:stretch/>
        </p:blipFill>
        <p:spPr>
          <a:xfrm>
            <a:off x="9655446" y="-113590"/>
            <a:ext cx="2751398" cy="75144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F99F0A8-0F27-4112-B2F5-119E72D0D0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489" y="6356350"/>
            <a:ext cx="1261340" cy="365125"/>
          </a:xfrm>
          <a:prstGeom prst="rect">
            <a:avLst/>
          </a:prstGeom>
        </p:spPr>
      </p:pic>
      <p:sp>
        <p:nvSpPr>
          <p:cNvPr id="12" name="Podnadpis 2">
            <a:extLst>
              <a:ext uri="{FF2B5EF4-FFF2-40B4-BE49-F238E27FC236}">
                <a16:creationId xmlns:a16="http://schemas.microsoft.com/office/drawing/2014/main" id="{F9E1EEED-0E0B-49FF-8DC7-1BA994F5582F}"/>
              </a:ext>
            </a:extLst>
          </p:cNvPr>
          <p:cNvSpPr txBox="1">
            <a:spLocks/>
          </p:cNvSpPr>
          <p:nvPr userDrawn="1"/>
        </p:nvSpPr>
        <p:spPr>
          <a:xfrm>
            <a:off x="7362567" y="6356350"/>
            <a:ext cx="3991233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000DC"/>
                </a:solidFill>
                <a:latin typeface="Muni" panose="00000500000000000000" pitchFamily="50" charset="-18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900" dirty="0">
                <a:solidFill>
                  <a:schemeClr val="bg1">
                    <a:lumMod val="75000"/>
                  </a:schemeClr>
                </a:solidFill>
              </a:rPr>
              <a:t>CORE149 | &lt;Název&gt; | &lt;vyučující&gt;</a:t>
            </a:r>
          </a:p>
        </p:txBody>
      </p:sp>
    </p:spTree>
    <p:extLst>
      <p:ext uri="{BB962C8B-B14F-4D97-AF65-F5344CB8AC3E}">
        <p14:creationId xmlns:p14="http://schemas.microsoft.com/office/powerpoint/2010/main" val="3682046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40E243-52CF-487F-9D01-957597722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DCC67F-979D-4036-87AB-7EE05D10CF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73897B4-A04B-46A2-972C-260CA07D8C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22927E3-4F8D-4251-8533-7243A7E6F8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12"/>
          <a:stretch/>
        </p:blipFill>
        <p:spPr>
          <a:xfrm>
            <a:off x="9655446" y="-113590"/>
            <a:ext cx="2751398" cy="75144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DEAE5C9-9FBA-46AC-82F8-0B1ED987B7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489" y="6356350"/>
            <a:ext cx="1261340" cy="365125"/>
          </a:xfrm>
          <a:prstGeom prst="rect">
            <a:avLst/>
          </a:prstGeom>
        </p:spPr>
      </p:pic>
      <p:sp>
        <p:nvSpPr>
          <p:cNvPr id="11" name="Podnadpis 2">
            <a:extLst>
              <a:ext uri="{FF2B5EF4-FFF2-40B4-BE49-F238E27FC236}">
                <a16:creationId xmlns:a16="http://schemas.microsoft.com/office/drawing/2014/main" id="{2C2339DF-D4A2-4A83-825F-AC9F6771BE61}"/>
              </a:ext>
            </a:extLst>
          </p:cNvPr>
          <p:cNvSpPr txBox="1">
            <a:spLocks/>
          </p:cNvSpPr>
          <p:nvPr userDrawn="1"/>
        </p:nvSpPr>
        <p:spPr>
          <a:xfrm>
            <a:off x="7362567" y="6356350"/>
            <a:ext cx="3991233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000DC"/>
                </a:solidFill>
                <a:latin typeface="Muni" panose="00000500000000000000" pitchFamily="50" charset="-18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900" dirty="0">
                <a:solidFill>
                  <a:schemeClr val="bg1">
                    <a:lumMod val="75000"/>
                  </a:schemeClr>
                </a:solidFill>
              </a:rPr>
              <a:t>CORE149 | &lt;Název&gt; | &lt;vyučující&gt;</a:t>
            </a:r>
          </a:p>
        </p:txBody>
      </p:sp>
    </p:spTree>
    <p:extLst>
      <p:ext uri="{BB962C8B-B14F-4D97-AF65-F5344CB8AC3E}">
        <p14:creationId xmlns:p14="http://schemas.microsoft.com/office/powerpoint/2010/main" val="2111469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8C307D-0041-4072-8D42-1A3764376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457B39F-F174-465D-A8E3-99EFB3019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C149CEE-6554-455A-9EA7-B84C9F41E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DC86454-6F86-489A-B850-7E9D4ECEB7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06E54D4-E499-4BD3-B5F9-19B3190C7E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268BCAC-12CD-4AA5-8183-EC6CFAD781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12"/>
          <a:stretch/>
        </p:blipFill>
        <p:spPr>
          <a:xfrm>
            <a:off x="9655446" y="-113590"/>
            <a:ext cx="2751398" cy="75144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D921DE5-ADD1-43C0-B6E7-5900081DE4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489" y="6356350"/>
            <a:ext cx="1261340" cy="365125"/>
          </a:xfrm>
          <a:prstGeom prst="rect">
            <a:avLst/>
          </a:prstGeom>
        </p:spPr>
      </p:pic>
      <p:sp>
        <p:nvSpPr>
          <p:cNvPr id="13" name="Podnadpis 2">
            <a:extLst>
              <a:ext uri="{FF2B5EF4-FFF2-40B4-BE49-F238E27FC236}">
                <a16:creationId xmlns:a16="http://schemas.microsoft.com/office/drawing/2014/main" id="{98BF74DD-402E-4263-A6E1-E1500FC856F8}"/>
              </a:ext>
            </a:extLst>
          </p:cNvPr>
          <p:cNvSpPr txBox="1">
            <a:spLocks/>
          </p:cNvSpPr>
          <p:nvPr userDrawn="1"/>
        </p:nvSpPr>
        <p:spPr>
          <a:xfrm>
            <a:off x="7362567" y="6356350"/>
            <a:ext cx="3991233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000DC"/>
                </a:solidFill>
                <a:latin typeface="Muni" panose="00000500000000000000" pitchFamily="50" charset="-18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900" dirty="0">
                <a:solidFill>
                  <a:schemeClr val="bg1">
                    <a:lumMod val="75000"/>
                  </a:schemeClr>
                </a:solidFill>
              </a:rPr>
              <a:t>CORE149 | &lt;Název&gt; | &lt;vyučující&gt;</a:t>
            </a:r>
          </a:p>
        </p:txBody>
      </p:sp>
    </p:spTree>
    <p:extLst>
      <p:ext uri="{BB962C8B-B14F-4D97-AF65-F5344CB8AC3E}">
        <p14:creationId xmlns:p14="http://schemas.microsoft.com/office/powerpoint/2010/main" val="295000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673135-7741-450C-B386-2763FCC16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FFFA35E-8659-4D65-AF12-7EB93C1A6F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12"/>
          <a:stretch/>
        </p:blipFill>
        <p:spPr>
          <a:xfrm>
            <a:off x="9655446" y="-113590"/>
            <a:ext cx="2751398" cy="75144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094076A-D51F-4628-92B1-BA9ED2A4A9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489" y="6356350"/>
            <a:ext cx="1261340" cy="365125"/>
          </a:xfrm>
          <a:prstGeom prst="rect">
            <a:avLst/>
          </a:prstGeom>
        </p:spPr>
      </p:pic>
      <p:sp>
        <p:nvSpPr>
          <p:cNvPr id="9" name="Podnadpis 2">
            <a:extLst>
              <a:ext uri="{FF2B5EF4-FFF2-40B4-BE49-F238E27FC236}">
                <a16:creationId xmlns:a16="http://schemas.microsoft.com/office/drawing/2014/main" id="{B15E0841-8B84-465F-86ED-211B0A6B68E5}"/>
              </a:ext>
            </a:extLst>
          </p:cNvPr>
          <p:cNvSpPr txBox="1">
            <a:spLocks/>
          </p:cNvSpPr>
          <p:nvPr userDrawn="1"/>
        </p:nvSpPr>
        <p:spPr>
          <a:xfrm>
            <a:off x="7362567" y="6356350"/>
            <a:ext cx="3991233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000DC"/>
                </a:solidFill>
                <a:latin typeface="Muni" panose="00000500000000000000" pitchFamily="50" charset="-18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900" dirty="0">
                <a:solidFill>
                  <a:schemeClr val="bg1">
                    <a:lumMod val="75000"/>
                  </a:schemeClr>
                </a:solidFill>
              </a:rPr>
              <a:t>CORE149 | &lt;Název&gt; | &lt;vyučující&gt;</a:t>
            </a:r>
          </a:p>
        </p:txBody>
      </p:sp>
    </p:spTree>
    <p:extLst>
      <p:ext uri="{BB962C8B-B14F-4D97-AF65-F5344CB8AC3E}">
        <p14:creationId xmlns:p14="http://schemas.microsoft.com/office/powerpoint/2010/main" val="1319516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21FE0462-6CB0-44DB-AD95-634814C75B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12"/>
          <a:stretch/>
        </p:blipFill>
        <p:spPr>
          <a:xfrm>
            <a:off x="9655446" y="-113590"/>
            <a:ext cx="2751398" cy="75144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E281C04-7C58-4BD2-B843-B9A5494EF1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489" y="6356350"/>
            <a:ext cx="1261340" cy="365125"/>
          </a:xfrm>
          <a:prstGeom prst="rect">
            <a:avLst/>
          </a:prstGeom>
        </p:spPr>
      </p:pic>
      <p:sp>
        <p:nvSpPr>
          <p:cNvPr id="8" name="Podnadpis 2">
            <a:extLst>
              <a:ext uri="{FF2B5EF4-FFF2-40B4-BE49-F238E27FC236}">
                <a16:creationId xmlns:a16="http://schemas.microsoft.com/office/drawing/2014/main" id="{855DB499-D1E3-4070-94FC-71CEF380A5A7}"/>
              </a:ext>
            </a:extLst>
          </p:cNvPr>
          <p:cNvSpPr txBox="1">
            <a:spLocks/>
          </p:cNvSpPr>
          <p:nvPr userDrawn="1"/>
        </p:nvSpPr>
        <p:spPr>
          <a:xfrm>
            <a:off x="7362567" y="6356350"/>
            <a:ext cx="3991233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000DC"/>
                </a:solidFill>
                <a:latin typeface="Muni" panose="00000500000000000000" pitchFamily="50" charset="-18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900" dirty="0">
                <a:solidFill>
                  <a:schemeClr val="bg1">
                    <a:lumMod val="75000"/>
                  </a:schemeClr>
                </a:solidFill>
              </a:rPr>
              <a:t>CORE149 | &lt;Název&gt; | &lt;vyučující&gt;</a:t>
            </a:r>
          </a:p>
        </p:txBody>
      </p:sp>
    </p:spTree>
    <p:extLst>
      <p:ext uri="{BB962C8B-B14F-4D97-AF65-F5344CB8AC3E}">
        <p14:creationId xmlns:p14="http://schemas.microsoft.com/office/powerpoint/2010/main" val="2074158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5EA870-FBA4-4AAE-940E-D90896F3C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C728C8-F7AB-4A0C-9858-5594CC983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F4A495A-AF97-47C1-890A-E95DFE61B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4AB7900-BE84-48A6-93B3-BC8105E06A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12"/>
          <a:stretch/>
        </p:blipFill>
        <p:spPr>
          <a:xfrm>
            <a:off x="9655446" y="-113590"/>
            <a:ext cx="2751398" cy="75144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4F0A762-FC31-4830-9697-DFE1E0F0A3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489" y="6356350"/>
            <a:ext cx="1261340" cy="365125"/>
          </a:xfrm>
          <a:prstGeom prst="rect">
            <a:avLst/>
          </a:prstGeom>
        </p:spPr>
      </p:pic>
      <p:sp>
        <p:nvSpPr>
          <p:cNvPr id="11" name="Podnadpis 2">
            <a:extLst>
              <a:ext uri="{FF2B5EF4-FFF2-40B4-BE49-F238E27FC236}">
                <a16:creationId xmlns:a16="http://schemas.microsoft.com/office/drawing/2014/main" id="{103299CF-E7C4-4996-A7A4-654F6A92BF1F}"/>
              </a:ext>
            </a:extLst>
          </p:cNvPr>
          <p:cNvSpPr txBox="1">
            <a:spLocks/>
          </p:cNvSpPr>
          <p:nvPr userDrawn="1"/>
        </p:nvSpPr>
        <p:spPr>
          <a:xfrm>
            <a:off x="7362567" y="6356350"/>
            <a:ext cx="3991233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000DC"/>
                </a:solidFill>
                <a:latin typeface="Muni" panose="00000500000000000000" pitchFamily="50" charset="-18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900" dirty="0">
                <a:solidFill>
                  <a:schemeClr val="bg1">
                    <a:lumMod val="75000"/>
                  </a:schemeClr>
                </a:solidFill>
              </a:rPr>
              <a:t>CORE149 | &lt;Název&gt; | &lt;vyučující&gt;</a:t>
            </a:r>
          </a:p>
        </p:txBody>
      </p:sp>
    </p:spTree>
    <p:extLst>
      <p:ext uri="{BB962C8B-B14F-4D97-AF65-F5344CB8AC3E}">
        <p14:creationId xmlns:p14="http://schemas.microsoft.com/office/powerpoint/2010/main" val="3246484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059691-8DE0-41D2-916C-5153F6650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207D197-7CE7-4BB3-B649-8A3D51E14C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2D2266C-7570-4EF6-9ADF-722619114D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BD478F1-6D00-4BB7-AA78-16048B070B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12"/>
          <a:stretch/>
        </p:blipFill>
        <p:spPr>
          <a:xfrm>
            <a:off x="9655446" y="-113590"/>
            <a:ext cx="2751398" cy="75144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669349F-73FA-42BF-A162-56857BE8B1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489" y="6356350"/>
            <a:ext cx="1261340" cy="365125"/>
          </a:xfrm>
          <a:prstGeom prst="rect">
            <a:avLst/>
          </a:prstGeom>
        </p:spPr>
      </p:pic>
      <p:sp>
        <p:nvSpPr>
          <p:cNvPr id="11" name="Podnadpis 2">
            <a:extLst>
              <a:ext uri="{FF2B5EF4-FFF2-40B4-BE49-F238E27FC236}">
                <a16:creationId xmlns:a16="http://schemas.microsoft.com/office/drawing/2014/main" id="{74180CFE-08FF-48BC-BEBB-D4C650332D09}"/>
              </a:ext>
            </a:extLst>
          </p:cNvPr>
          <p:cNvSpPr txBox="1">
            <a:spLocks/>
          </p:cNvSpPr>
          <p:nvPr userDrawn="1"/>
        </p:nvSpPr>
        <p:spPr>
          <a:xfrm>
            <a:off x="7362567" y="6356350"/>
            <a:ext cx="3991233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000DC"/>
                </a:solidFill>
                <a:latin typeface="Muni" panose="00000500000000000000" pitchFamily="50" charset="-18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900" dirty="0">
                <a:solidFill>
                  <a:schemeClr val="bg1">
                    <a:lumMod val="75000"/>
                  </a:schemeClr>
                </a:solidFill>
              </a:rPr>
              <a:t>CORE149 | &lt;Název&gt; | &lt;vyučující&gt;</a:t>
            </a:r>
          </a:p>
        </p:txBody>
      </p:sp>
    </p:spTree>
    <p:extLst>
      <p:ext uri="{BB962C8B-B14F-4D97-AF65-F5344CB8AC3E}">
        <p14:creationId xmlns:p14="http://schemas.microsoft.com/office/powerpoint/2010/main" val="3842602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83C63E0-E02E-4D82-BF3A-FCF674872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D4BD4D8-1CEA-483B-A310-45D5A44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356BD1E-B15B-41CA-8EB3-DDDE71C284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2681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cs-CZ" dirty="0"/>
              <a:t>CORE149 | &lt;Název&gt; | &lt;vyučující&gt;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A65970-4F49-47B4-BFCF-BFE0CFFC2B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68A3AA40-A357-40AB-BCFE-E94964097F7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8578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00DC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000DC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i="1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i="1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i="1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6044A8-A8B8-4525-8B78-03DEE85E0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067" y="1376365"/>
            <a:ext cx="10617200" cy="2387600"/>
          </a:xfrm>
        </p:spPr>
        <p:txBody>
          <a:bodyPr>
            <a:noAutofit/>
          </a:bodyPr>
          <a:lstStyle/>
          <a:p>
            <a:r>
              <a:rPr lang="cs-CZ" sz="4900" b="1" dirty="0"/>
              <a:t>Úvod do regrese:</a:t>
            </a:r>
            <a:br>
              <a:rPr lang="cs-CZ" sz="4900" b="1" dirty="0"/>
            </a:br>
            <a:r>
              <a:rPr lang="cs-CZ" sz="4900" b="1" dirty="0" err="1"/>
              <a:t>lineární,logistická</a:t>
            </a:r>
            <a:r>
              <a:rPr lang="cs-CZ" sz="4900" b="1" dirty="0"/>
              <a:t>, </a:t>
            </a:r>
            <a:r>
              <a:rPr lang="cs-CZ" sz="4900" b="1" dirty="0" err="1"/>
              <a:t>vícenásobná,nelinearní</a:t>
            </a:r>
            <a:endParaRPr lang="cs-CZ" sz="49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CBD83D7-4B06-4DB6-AAE0-DF22348CDC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12109"/>
            <a:ext cx="9144000" cy="986495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A poselství na závěr</a:t>
            </a:r>
          </a:p>
        </p:txBody>
      </p:sp>
    </p:spTree>
    <p:extLst>
      <p:ext uri="{BB962C8B-B14F-4D97-AF65-F5344CB8AC3E}">
        <p14:creationId xmlns:p14="http://schemas.microsoft.com/office/powerpoint/2010/main" val="24889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BA9493-77D1-4454-A402-E545956B5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262732-229A-404B-B51B-507CBBB50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733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GB" b="0" dirty="0" err="1"/>
              <a:t>závislost</a:t>
            </a:r>
            <a:r>
              <a:rPr lang="en-GB" b="0" dirty="0"/>
              <a:t> </a:t>
            </a:r>
            <a:r>
              <a:rPr lang="en-GB" b="0" dirty="0" err="1"/>
              <a:t>výkonu</a:t>
            </a:r>
            <a:r>
              <a:rPr lang="en-GB" b="0" dirty="0"/>
              <a:t> </a:t>
            </a:r>
            <a:r>
              <a:rPr lang="en-GB" b="0" dirty="0" err="1"/>
              <a:t>ve</a:t>
            </a:r>
            <a:r>
              <a:rPr lang="en-GB" b="0" dirty="0"/>
              <a:t> </a:t>
            </a:r>
            <a:r>
              <a:rPr lang="en-GB" b="0" dirty="0" err="1"/>
              <a:t>skoku</a:t>
            </a:r>
            <a:r>
              <a:rPr lang="en-GB" b="0" dirty="0"/>
              <a:t> </a:t>
            </a:r>
            <a:r>
              <a:rPr lang="en-GB" b="0" dirty="0" err="1"/>
              <a:t>dalekém</a:t>
            </a:r>
            <a:r>
              <a:rPr lang="en-GB" b="0" dirty="0"/>
              <a:t> </a:t>
            </a:r>
            <a:r>
              <a:rPr lang="en-GB" b="0" dirty="0" err="1"/>
              <a:t>na</a:t>
            </a:r>
            <a:r>
              <a:rPr lang="en-GB" b="0" dirty="0"/>
              <a:t> </a:t>
            </a:r>
            <a:r>
              <a:rPr lang="en-GB" b="0" dirty="0" err="1"/>
              <a:t>výkonu</a:t>
            </a:r>
            <a:r>
              <a:rPr lang="en-GB" b="0" dirty="0"/>
              <a:t> v </a:t>
            </a:r>
            <a:r>
              <a:rPr lang="en-GB" b="0" dirty="0" err="1"/>
              <a:t>běhu</a:t>
            </a:r>
            <a:r>
              <a:rPr lang="en-GB" b="0" dirty="0"/>
              <a:t> </a:t>
            </a:r>
            <a:r>
              <a:rPr lang="en-GB" b="0" dirty="0" err="1"/>
              <a:t>na</a:t>
            </a:r>
            <a:r>
              <a:rPr lang="en-GB" b="0" dirty="0"/>
              <a:t> 100 m</a:t>
            </a:r>
          </a:p>
          <a:p>
            <a:r>
              <a:rPr lang="en-GB" b="0" dirty="0"/>
              <a:t>LJ = -0,9</a:t>
            </a:r>
            <a:r>
              <a:rPr lang="cs-CZ" b="0" dirty="0"/>
              <a:t>796</a:t>
            </a:r>
            <a:r>
              <a:rPr lang="en-GB" b="0" dirty="0"/>
              <a:t> * 100 m + 17,94</a:t>
            </a:r>
          </a:p>
          <a:p>
            <a:endParaRPr lang="en-GB" b="0" dirty="0"/>
          </a:p>
          <a:p>
            <a:r>
              <a:rPr lang="en-GB" b="0" dirty="0" err="1"/>
              <a:t>Geometricky</a:t>
            </a:r>
            <a:r>
              <a:rPr lang="en-GB" b="0" dirty="0"/>
              <a:t> </a:t>
            </a:r>
            <a:r>
              <a:rPr lang="en-GB" b="0" dirty="0" err="1"/>
              <a:t>řečeno</a:t>
            </a:r>
            <a:r>
              <a:rPr lang="en-GB" b="0" dirty="0"/>
              <a:t>, </a:t>
            </a:r>
            <a:br>
              <a:rPr lang="cs-CZ" b="0" dirty="0"/>
            </a:br>
            <a:r>
              <a:rPr lang="en-GB" b="0" dirty="0" err="1"/>
              <a:t>koeficient</a:t>
            </a:r>
            <a:r>
              <a:rPr lang="en-GB" b="0" dirty="0"/>
              <a:t> </a:t>
            </a:r>
            <a:r>
              <a:rPr lang="cs-CZ" b="0" dirty="0"/>
              <a:t>u </a:t>
            </a:r>
            <a:r>
              <a:rPr lang="en-GB" b="0" dirty="0" err="1"/>
              <a:t>nezávisl</a:t>
            </a:r>
            <a:r>
              <a:rPr lang="cs-CZ" b="0" dirty="0"/>
              <a:t>é</a:t>
            </a:r>
            <a:r>
              <a:rPr lang="en-GB" b="0" dirty="0"/>
              <a:t> </a:t>
            </a:r>
            <a:br>
              <a:rPr lang="cs-CZ" b="0" dirty="0"/>
            </a:br>
            <a:r>
              <a:rPr lang="en-GB" b="0" dirty="0" err="1"/>
              <a:t>proměnné</a:t>
            </a:r>
            <a:r>
              <a:rPr lang="en-GB" b="0" dirty="0"/>
              <a:t> je </a:t>
            </a:r>
            <a:r>
              <a:rPr lang="en-GB" b="0" dirty="0" err="1"/>
              <a:t>tangens</a:t>
            </a:r>
            <a:r>
              <a:rPr lang="en-GB" b="0" dirty="0"/>
              <a:t> </a:t>
            </a:r>
            <a:r>
              <a:rPr lang="en-GB" b="0" dirty="0" err="1"/>
              <a:t>úhlu</a:t>
            </a:r>
            <a:r>
              <a:rPr lang="en-GB" b="0" dirty="0"/>
              <a:t>, </a:t>
            </a:r>
            <a:br>
              <a:rPr lang="cs-CZ" b="0" dirty="0"/>
            </a:br>
            <a:r>
              <a:rPr lang="en-GB" b="0" dirty="0" err="1"/>
              <a:t>který</a:t>
            </a:r>
            <a:r>
              <a:rPr lang="en-GB" b="0" dirty="0"/>
              <a:t> </a:t>
            </a:r>
            <a:r>
              <a:rPr lang="en-GB" b="0" dirty="0" err="1"/>
              <a:t>přímka</a:t>
            </a:r>
            <a:r>
              <a:rPr lang="en-GB" b="0" dirty="0"/>
              <a:t> </a:t>
            </a:r>
            <a:r>
              <a:rPr lang="en-GB" b="0" dirty="0" err="1"/>
              <a:t>svírá</a:t>
            </a:r>
            <a:r>
              <a:rPr lang="en-GB" b="0" dirty="0"/>
              <a:t> s </a:t>
            </a:r>
            <a:r>
              <a:rPr lang="en-GB" b="0" dirty="0" err="1"/>
              <a:t>osou</a:t>
            </a:r>
            <a:r>
              <a:rPr lang="en-GB" b="0" dirty="0"/>
              <a:t> x.</a:t>
            </a:r>
          </a:p>
          <a:p>
            <a:r>
              <a:rPr lang="en-GB" b="0" dirty="0" err="1"/>
              <a:t>arctg</a:t>
            </a:r>
            <a:r>
              <a:rPr lang="en-GB" b="0" dirty="0"/>
              <a:t>(</a:t>
            </a:r>
            <a:r>
              <a:rPr lang="en-GB" b="0" dirty="0">
                <a:solidFill>
                  <a:srgbClr val="FF0000"/>
                </a:solidFill>
              </a:rPr>
              <a:t>-0,9796</a:t>
            </a:r>
            <a:r>
              <a:rPr lang="en-GB" b="0" dirty="0"/>
              <a:t>) = </a:t>
            </a:r>
            <a:r>
              <a:rPr lang="en-GB" b="0" dirty="0">
                <a:solidFill>
                  <a:srgbClr val="FF0000"/>
                </a:solidFill>
              </a:rPr>
              <a:t>-45°</a:t>
            </a:r>
            <a:endParaRPr lang="cs-CZ" b="0" dirty="0">
              <a:solidFill>
                <a:srgbClr val="FF000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AC94DA1-1720-40C5-ACE3-D018C7FA8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444" y="2252130"/>
            <a:ext cx="7134823" cy="424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43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FFBA43-CCE0-4F75-8D0A-C0F95F706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7CFE91-00CC-4CC9-A980-EDBC9C256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4184"/>
            <a:ext cx="10951346" cy="4541205"/>
          </a:xfrm>
        </p:spPr>
        <p:txBody>
          <a:bodyPr>
            <a:noAutofit/>
          </a:bodyPr>
          <a:lstStyle/>
          <a:p>
            <a:endParaRPr lang="cs-CZ" sz="2200" b="0" dirty="0"/>
          </a:p>
          <a:p>
            <a:endParaRPr lang="cs-CZ" sz="2200" b="0" dirty="0"/>
          </a:p>
          <a:p>
            <a:endParaRPr lang="cs-CZ" sz="2200" b="0" dirty="0"/>
          </a:p>
          <a:p>
            <a:endParaRPr lang="cs-CZ" sz="2200" b="0" dirty="0"/>
          </a:p>
          <a:p>
            <a:endParaRPr lang="cs-CZ" sz="2200" b="0" dirty="0"/>
          </a:p>
          <a:p>
            <a:endParaRPr lang="cs-CZ" sz="2200" b="0" dirty="0"/>
          </a:p>
          <a:p>
            <a:endParaRPr lang="cs-CZ" sz="2200" b="0" dirty="0"/>
          </a:p>
          <a:p>
            <a:endParaRPr lang="cs-CZ" sz="2200" b="0" dirty="0"/>
          </a:p>
          <a:p>
            <a:r>
              <a:rPr lang="cs-CZ" sz="2200" b="0" dirty="0"/>
              <a:t>Lineární a kvadratické lineární regresní modely.</a:t>
            </a:r>
          </a:p>
          <a:p>
            <a:r>
              <a:rPr lang="cs-CZ" sz="2200" b="0" dirty="0"/>
              <a:t>Kvadratická regrese má o něco vyšší kvalitu (oba modely jsou velmi přesné, protože R</a:t>
            </a:r>
            <a:r>
              <a:rPr lang="cs-CZ" sz="2200" b="0" baseline="30000" dirty="0"/>
              <a:t>2</a:t>
            </a:r>
            <a:r>
              <a:rPr lang="cs-CZ" sz="2200" b="0" dirty="0"/>
              <a:t> → 1). Kvadratický model počítá s „únavou“ – poklesem rychlosti při sprintu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15D7D24-C43A-44EA-AA1E-74B21C8A0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98" y="1447472"/>
            <a:ext cx="11836970" cy="35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90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128D6A19-FDE3-948C-D439-82A024293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231800"/>
            <a:ext cx="10157354" cy="1397000"/>
          </a:xfrm>
        </p:spPr>
        <p:txBody>
          <a:bodyPr/>
          <a:lstStyle/>
          <a:p>
            <a:r>
              <a:rPr lang="cs-CZ" dirty="0"/>
              <a:t>Příklad 3 - </a:t>
            </a:r>
            <a:r>
              <a:rPr lang="en-GB" dirty="0" err="1"/>
              <a:t>Střeleck</a:t>
            </a:r>
            <a:r>
              <a:rPr lang="cs-CZ" dirty="0"/>
              <a:t>á</a:t>
            </a:r>
            <a:r>
              <a:rPr lang="en-GB" dirty="0"/>
              <a:t> </a:t>
            </a:r>
            <a:r>
              <a:rPr lang="en-GB" dirty="0" err="1"/>
              <a:t>úspě</a:t>
            </a:r>
            <a:r>
              <a:rPr lang="cs-CZ" dirty="0" err="1"/>
              <a:t>šnost</a:t>
            </a:r>
            <a:br>
              <a:rPr lang="cs-CZ" dirty="0"/>
            </a:br>
            <a:r>
              <a:rPr lang="en-GB" dirty="0"/>
              <a:t>v </a:t>
            </a:r>
            <a:r>
              <a:rPr lang="en-GB" dirty="0" err="1"/>
              <a:t>basketbalu</a:t>
            </a:r>
            <a:endParaRPr lang="en-GB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A42514AA-97FB-0E7E-2F60-3417C302A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838920"/>
            <a:ext cx="10157354" cy="4470400"/>
          </a:xfrm>
        </p:spPr>
        <p:txBody>
          <a:bodyPr/>
          <a:lstStyle/>
          <a:p>
            <a:r>
              <a:rPr lang="en-GB" b="0" dirty="0" err="1"/>
              <a:t>Pokud</a:t>
            </a:r>
            <a:r>
              <a:rPr lang="en-GB" b="0" dirty="0"/>
              <a:t> se </a:t>
            </a:r>
            <a:r>
              <a:rPr lang="en-GB" b="0" dirty="0" err="1"/>
              <a:t>horizontální</a:t>
            </a:r>
            <a:r>
              <a:rPr lang="en-GB" b="0" dirty="0"/>
              <a:t> </a:t>
            </a:r>
            <a:r>
              <a:rPr lang="en-GB" b="0" dirty="0" err="1"/>
              <a:t>vzdálenost</a:t>
            </a:r>
            <a:r>
              <a:rPr lang="en-GB" b="0" dirty="0"/>
              <a:t> </a:t>
            </a:r>
            <a:r>
              <a:rPr lang="en-GB" b="0" dirty="0" err="1"/>
              <a:t>basketbalisty</a:t>
            </a:r>
            <a:r>
              <a:rPr lang="en-GB" b="0" dirty="0"/>
              <a:t> od </a:t>
            </a:r>
            <a:r>
              <a:rPr lang="en-GB" b="0" dirty="0" err="1"/>
              <a:t>koše</a:t>
            </a:r>
            <a:r>
              <a:rPr lang="en-GB" b="0" dirty="0"/>
              <a:t> </a:t>
            </a:r>
            <a:br>
              <a:rPr lang="cs-CZ" b="0" dirty="0"/>
            </a:br>
            <a:r>
              <a:rPr lang="en-GB" b="0" dirty="0" err="1"/>
              <a:t>zvětšuje</a:t>
            </a:r>
            <a:r>
              <a:rPr lang="en-GB" b="0" dirty="0"/>
              <a:t>, </a:t>
            </a:r>
            <a:r>
              <a:rPr lang="en-GB" b="0" dirty="0" err="1"/>
              <a:t>procento</a:t>
            </a:r>
            <a:r>
              <a:rPr lang="en-GB" b="0" dirty="0"/>
              <a:t> </a:t>
            </a:r>
            <a:r>
              <a:rPr lang="en-GB" b="0" dirty="0" err="1"/>
              <a:t>úspěšnosti</a:t>
            </a:r>
            <a:r>
              <a:rPr lang="en-GB" b="0" dirty="0"/>
              <a:t> </a:t>
            </a:r>
            <a:r>
              <a:rPr lang="en-GB" b="0" dirty="0" err="1"/>
              <a:t>střelby</a:t>
            </a:r>
            <a:r>
              <a:rPr lang="en-GB" b="0" dirty="0"/>
              <a:t> s </a:t>
            </a:r>
            <a:r>
              <a:rPr lang="en-GB" b="0" dirty="0" err="1"/>
              <a:t>touto</a:t>
            </a:r>
            <a:r>
              <a:rPr lang="en-GB" b="0" dirty="0"/>
              <a:t> </a:t>
            </a:r>
            <a:r>
              <a:rPr lang="en-GB" b="0" dirty="0" err="1"/>
              <a:t>vzdáleností</a:t>
            </a:r>
            <a:r>
              <a:rPr lang="en-GB" b="0" dirty="0"/>
              <a:t> </a:t>
            </a:r>
            <a:br>
              <a:rPr lang="cs-CZ" b="0" dirty="0"/>
            </a:br>
            <a:r>
              <a:rPr lang="en-GB" b="0" dirty="0" err="1"/>
              <a:t>klesá</a:t>
            </a:r>
            <a:endParaRPr lang="cs-CZ" b="0" dirty="0"/>
          </a:p>
          <a:p>
            <a:endParaRPr lang="en-GB" b="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BD51F96-E0D0-7936-4AD6-14B387A57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40" y="3284984"/>
            <a:ext cx="11992587" cy="3538262"/>
          </a:xfrm>
          <a:prstGeom prst="rect">
            <a:avLst/>
          </a:prstGeom>
        </p:spPr>
      </p:pic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8DD30AA4-E25E-0A09-6AF3-87F4F15408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052340"/>
              </p:ext>
            </p:extLst>
          </p:nvPr>
        </p:nvGraphicFramePr>
        <p:xfrm>
          <a:off x="10414557" y="761596"/>
          <a:ext cx="1569797" cy="3168348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583198">
                  <a:extLst>
                    <a:ext uri="{9D8B030D-6E8A-4147-A177-3AD203B41FA5}">
                      <a16:colId xmlns:a16="http://schemas.microsoft.com/office/drawing/2014/main" val="175343205"/>
                    </a:ext>
                  </a:extLst>
                </a:gridCol>
                <a:gridCol w="354800">
                  <a:extLst>
                    <a:ext uri="{9D8B030D-6E8A-4147-A177-3AD203B41FA5}">
                      <a16:colId xmlns:a16="http://schemas.microsoft.com/office/drawing/2014/main" val="1056293905"/>
                    </a:ext>
                  </a:extLst>
                </a:gridCol>
                <a:gridCol w="631799">
                  <a:extLst>
                    <a:ext uri="{9D8B030D-6E8A-4147-A177-3AD203B41FA5}">
                      <a16:colId xmlns:a16="http://schemas.microsoft.com/office/drawing/2014/main" val="3650221118"/>
                    </a:ext>
                  </a:extLst>
                </a:gridCol>
              </a:tblGrid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 err="1">
                          <a:effectLst/>
                        </a:rPr>
                        <a:t>foot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</a:rPr>
                        <a:t>m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</a:rPr>
                        <a:t>%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70359341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0,9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62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25261708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1,8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52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50778676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9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2,7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40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32229767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12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3,7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32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04535986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15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4,6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28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02156050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18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5,5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24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76825582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21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6,4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21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05527777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24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7,3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20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80094592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27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8,2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18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70583429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30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9,1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17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99441374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40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12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13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14338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54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BA3953FB-B088-31A7-3583-26AF63E93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87784"/>
            <a:ext cx="10157354" cy="1397000"/>
          </a:xfrm>
        </p:spPr>
        <p:txBody>
          <a:bodyPr/>
          <a:lstStyle/>
          <a:p>
            <a:r>
              <a:rPr lang="cs-CZ" dirty="0"/>
              <a:t>Příklad 3 - </a:t>
            </a:r>
            <a:r>
              <a:rPr lang="en-GB" dirty="0" err="1"/>
              <a:t>Střeleck</a:t>
            </a:r>
            <a:r>
              <a:rPr lang="cs-CZ" dirty="0"/>
              <a:t>á</a:t>
            </a:r>
            <a:r>
              <a:rPr lang="en-GB" dirty="0"/>
              <a:t> </a:t>
            </a:r>
            <a:r>
              <a:rPr lang="en-GB" dirty="0" err="1"/>
              <a:t>úspě</a:t>
            </a:r>
            <a:r>
              <a:rPr lang="cs-CZ" dirty="0" err="1"/>
              <a:t>šnost</a:t>
            </a:r>
            <a:br>
              <a:rPr lang="cs-CZ" dirty="0"/>
            </a:br>
            <a:r>
              <a:rPr lang="en-GB" dirty="0"/>
              <a:t>v </a:t>
            </a:r>
            <a:r>
              <a:rPr lang="en-GB" dirty="0" err="1"/>
              <a:t>basketbalu</a:t>
            </a:r>
            <a:endParaRPr lang="en-GB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75B2057E-9966-E2E8-001F-513787E37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766912"/>
            <a:ext cx="10157354" cy="4470400"/>
          </a:xfrm>
        </p:spPr>
        <p:txBody>
          <a:bodyPr/>
          <a:lstStyle/>
          <a:p>
            <a:r>
              <a:rPr lang="en-GB" b="0" dirty="0" err="1"/>
              <a:t>Nejlepším</a:t>
            </a:r>
            <a:r>
              <a:rPr lang="en-GB" b="0" dirty="0"/>
              <a:t> </a:t>
            </a:r>
            <a:r>
              <a:rPr lang="en-GB" b="0" dirty="0" err="1"/>
              <a:t>regresním</a:t>
            </a:r>
            <a:r>
              <a:rPr lang="en-GB" b="0" dirty="0"/>
              <a:t> </a:t>
            </a:r>
            <a:r>
              <a:rPr lang="en-GB" b="0" dirty="0" err="1"/>
              <a:t>modelem</a:t>
            </a:r>
            <a:r>
              <a:rPr lang="en-GB" b="0" dirty="0"/>
              <a:t> </a:t>
            </a:r>
            <a:r>
              <a:rPr lang="en-GB" b="0" dirty="0" err="1"/>
              <a:t>však</a:t>
            </a:r>
            <a:r>
              <a:rPr lang="en-GB" b="0" dirty="0"/>
              <a:t> </a:t>
            </a:r>
            <a:r>
              <a:rPr lang="en-GB" b="0" dirty="0" err="1"/>
              <a:t>bude</a:t>
            </a:r>
            <a:r>
              <a:rPr lang="en-GB" b="0" dirty="0"/>
              <a:t> </a:t>
            </a:r>
            <a:r>
              <a:rPr lang="en-GB" b="0" dirty="0" err="1">
                <a:solidFill>
                  <a:srgbClr val="FF0000"/>
                </a:solidFill>
              </a:rPr>
              <a:t>moc</a:t>
            </a:r>
            <a:r>
              <a:rPr lang="cs-CZ" b="0" dirty="0" err="1">
                <a:solidFill>
                  <a:srgbClr val="FF0000"/>
                </a:solidFill>
              </a:rPr>
              <a:t>ninná</a:t>
            </a:r>
            <a:r>
              <a:rPr lang="en-GB" b="0" dirty="0"/>
              <a:t>. </a:t>
            </a:r>
            <a:r>
              <a:rPr lang="en-GB" b="0" dirty="0" err="1">
                <a:solidFill>
                  <a:srgbClr val="00B050"/>
                </a:solidFill>
              </a:rPr>
              <a:t>Proč</a:t>
            </a:r>
            <a:r>
              <a:rPr lang="en-GB" b="0" dirty="0">
                <a:solidFill>
                  <a:srgbClr val="00B050"/>
                </a:solidFill>
              </a:rPr>
              <a:t>?</a:t>
            </a:r>
            <a:r>
              <a:rPr lang="en-GB" b="0" dirty="0"/>
              <a:t> </a:t>
            </a:r>
            <a:r>
              <a:rPr lang="en-GB" b="0" dirty="0" err="1"/>
              <a:t>Podívejte</a:t>
            </a:r>
            <a:r>
              <a:rPr lang="en-GB" b="0" dirty="0"/>
              <a:t> se, jak by se </a:t>
            </a:r>
            <a:r>
              <a:rPr lang="en-GB" b="0" dirty="0" err="1"/>
              <a:t>křivka</a:t>
            </a:r>
            <a:r>
              <a:rPr lang="en-GB" b="0" dirty="0"/>
              <a:t> </a:t>
            </a:r>
            <a:r>
              <a:rPr lang="en-GB" b="0" dirty="0" err="1">
                <a:solidFill>
                  <a:srgbClr val="00B050"/>
                </a:solidFill>
              </a:rPr>
              <a:t>chovala</a:t>
            </a:r>
            <a:r>
              <a:rPr lang="en-GB" b="0" dirty="0">
                <a:solidFill>
                  <a:srgbClr val="00B050"/>
                </a:solidFill>
              </a:rPr>
              <a:t> s </a:t>
            </a:r>
            <a:r>
              <a:rPr lang="en-GB" b="0" dirty="0" err="1">
                <a:solidFill>
                  <a:srgbClr val="00B050"/>
                </a:solidFill>
              </a:rPr>
              <a:t>větší</a:t>
            </a:r>
            <a:r>
              <a:rPr lang="en-GB" b="0" dirty="0">
                <a:solidFill>
                  <a:srgbClr val="00B050"/>
                </a:solidFill>
              </a:rPr>
              <a:t> </a:t>
            </a:r>
            <a:r>
              <a:rPr lang="en-GB" b="0" dirty="0" err="1">
                <a:solidFill>
                  <a:srgbClr val="00B050"/>
                </a:solidFill>
              </a:rPr>
              <a:t>vzdáleností</a:t>
            </a:r>
            <a:r>
              <a:rPr lang="en-GB" b="0" dirty="0">
                <a:solidFill>
                  <a:srgbClr val="00B050"/>
                </a:solidFill>
              </a:rPr>
              <a:t>…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611C476-794E-45F8-6811-5C5A252A8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6" y="3276286"/>
            <a:ext cx="12001430" cy="3537090"/>
          </a:xfrm>
          <a:prstGeom prst="rect">
            <a:avLst/>
          </a:prstGeom>
        </p:spPr>
      </p:pic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286492B3-47A3-3138-8E13-2494D133CE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423885"/>
              </p:ext>
            </p:extLst>
          </p:nvPr>
        </p:nvGraphicFramePr>
        <p:xfrm>
          <a:off x="10414557" y="761596"/>
          <a:ext cx="1569797" cy="3168348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583198">
                  <a:extLst>
                    <a:ext uri="{9D8B030D-6E8A-4147-A177-3AD203B41FA5}">
                      <a16:colId xmlns:a16="http://schemas.microsoft.com/office/drawing/2014/main" val="175343205"/>
                    </a:ext>
                  </a:extLst>
                </a:gridCol>
                <a:gridCol w="354800">
                  <a:extLst>
                    <a:ext uri="{9D8B030D-6E8A-4147-A177-3AD203B41FA5}">
                      <a16:colId xmlns:a16="http://schemas.microsoft.com/office/drawing/2014/main" val="1056293905"/>
                    </a:ext>
                  </a:extLst>
                </a:gridCol>
                <a:gridCol w="631799">
                  <a:extLst>
                    <a:ext uri="{9D8B030D-6E8A-4147-A177-3AD203B41FA5}">
                      <a16:colId xmlns:a16="http://schemas.microsoft.com/office/drawing/2014/main" val="3650221118"/>
                    </a:ext>
                  </a:extLst>
                </a:gridCol>
              </a:tblGrid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 err="1">
                          <a:effectLst/>
                        </a:rPr>
                        <a:t>foot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</a:rPr>
                        <a:t>m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</a:rPr>
                        <a:t>%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70359341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0,9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62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25261708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1,8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52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50778676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9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2,7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40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32229767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12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3,7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32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04535986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15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4,6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28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02156050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18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5,5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24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76825582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21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6,4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21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05527777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24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7,3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20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80094592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27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8,2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18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70583429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30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9,1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17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99441374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40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12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13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14338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071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51D4127C-9F56-A5EE-AA06-D0F3882E0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88" y="447824"/>
            <a:ext cx="10157354" cy="1397000"/>
          </a:xfrm>
        </p:spPr>
        <p:txBody>
          <a:bodyPr>
            <a:normAutofit/>
          </a:bodyPr>
          <a:lstStyle/>
          <a:p>
            <a:r>
              <a:rPr lang="cs-CZ" dirty="0"/>
              <a:t>Příklad 3 - </a:t>
            </a:r>
            <a:r>
              <a:rPr lang="en-GB" dirty="0" err="1"/>
              <a:t>Střeleck</a:t>
            </a:r>
            <a:r>
              <a:rPr lang="cs-CZ" dirty="0"/>
              <a:t>á</a:t>
            </a:r>
            <a:r>
              <a:rPr lang="en-GB" dirty="0"/>
              <a:t> </a:t>
            </a:r>
            <a:r>
              <a:rPr lang="en-GB" dirty="0" err="1"/>
              <a:t>úspě</a:t>
            </a:r>
            <a:r>
              <a:rPr lang="cs-CZ" dirty="0" err="1"/>
              <a:t>šnost</a:t>
            </a:r>
            <a:r>
              <a:rPr lang="cs-CZ" dirty="0"/>
              <a:t> </a:t>
            </a:r>
            <a:r>
              <a:rPr lang="en-GB" dirty="0"/>
              <a:t>v </a:t>
            </a:r>
            <a:r>
              <a:rPr lang="en-GB" dirty="0" err="1"/>
              <a:t>basketbalu</a:t>
            </a:r>
            <a:r>
              <a:rPr lang="en-GB" dirty="0"/>
              <a:t> </a:t>
            </a:r>
            <a:br>
              <a:rPr lang="cs-CZ" dirty="0"/>
            </a:br>
            <a:r>
              <a:rPr lang="cs-CZ" dirty="0"/>
              <a:t>		     ve statistickém sw SPSS</a:t>
            </a:r>
            <a:endParaRPr lang="en-GB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F3284A3-4379-AB3E-9F3A-AE87BF9AC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439" y="3781149"/>
            <a:ext cx="5544616" cy="2732561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C199DC68-7862-54A9-60C0-1C8D2BE11209}"/>
              </a:ext>
            </a:extLst>
          </p:cNvPr>
          <p:cNvSpPr txBox="1">
            <a:spLocks/>
          </p:cNvSpPr>
          <p:nvPr/>
        </p:nvSpPr>
        <p:spPr>
          <a:xfrm>
            <a:off x="405781" y="2276872"/>
            <a:ext cx="11449272" cy="3895328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>
                <a:solidFill>
                  <a:srgbClr val="0000DC"/>
                </a:solidFill>
              </a:rPr>
              <a:t>Zvolený</a:t>
            </a:r>
            <a:r>
              <a:rPr lang="en-GB" dirty="0">
                <a:solidFill>
                  <a:srgbClr val="0000DC"/>
                </a:solidFill>
              </a:rPr>
              <a:t> </a:t>
            </a:r>
            <a:r>
              <a:rPr lang="en-GB" dirty="0" err="1">
                <a:solidFill>
                  <a:srgbClr val="0000DC"/>
                </a:solidFill>
              </a:rPr>
              <a:t>typ</a:t>
            </a:r>
            <a:r>
              <a:rPr lang="en-GB" dirty="0">
                <a:solidFill>
                  <a:srgbClr val="0000DC"/>
                </a:solidFill>
              </a:rPr>
              <a:t> </a:t>
            </a:r>
            <a:r>
              <a:rPr lang="en-GB" dirty="0" err="1">
                <a:solidFill>
                  <a:srgbClr val="0000DC"/>
                </a:solidFill>
              </a:rPr>
              <a:t>regresní</a:t>
            </a:r>
            <a:r>
              <a:rPr lang="en-GB" dirty="0">
                <a:solidFill>
                  <a:srgbClr val="0000DC"/>
                </a:solidFill>
              </a:rPr>
              <a:t> </a:t>
            </a:r>
            <a:r>
              <a:rPr lang="en-GB" dirty="0" err="1">
                <a:solidFill>
                  <a:srgbClr val="0000DC"/>
                </a:solidFill>
              </a:rPr>
              <a:t>funkce</a:t>
            </a:r>
            <a:r>
              <a:rPr lang="en-GB" dirty="0">
                <a:solidFill>
                  <a:srgbClr val="0000DC"/>
                </a:solidFill>
              </a:rPr>
              <a:t> </a:t>
            </a:r>
            <a:r>
              <a:rPr lang="en-GB" dirty="0" err="1">
                <a:solidFill>
                  <a:srgbClr val="0000DC"/>
                </a:solidFill>
              </a:rPr>
              <a:t>musí</a:t>
            </a:r>
            <a:r>
              <a:rPr lang="en-GB" dirty="0">
                <a:solidFill>
                  <a:srgbClr val="0000DC"/>
                </a:solidFill>
              </a:rPr>
              <a:t> </a:t>
            </a:r>
            <a:r>
              <a:rPr lang="en-GB" dirty="0" err="1">
                <a:solidFill>
                  <a:srgbClr val="0000DC"/>
                </a:solidFill>
              </a:rPr>
              <a:t>především</a:t>
            </a:r>
            <a:r>
              <a:rPr lang="en-GB" dirty="0">
                <a:solidFill>
                  <a:srgbClr val="0000DC"/>
                </a:solidFill>
              </a:rPr>
              <a:t> </a:t>
            </a:r>
            <a:r>
              <a:rPr lang="en-GB" dirty="0" err="1">
                <a:solidFill>
                  <a:srgbClr val="0000DC"/>
                </a:solidFill>
              </a:rPr>
              <a:t>respektovat</a:t>
            </a:r>
            <a:r>
              <a:rPr lang="en-GB" dirty="0">
                <a:solidFill>
                  <a:srgbClr val="0000DC"/>
                </a:solidFill>
              </a:rPr>
              <a:t> </a:t>
            </a:r>
            <a:r>
              <a:rPr lang="en-GB" dirty="0" err="1">
                <a:solidFill>
                  <a:srgbClr val="0000DC"/>
                </a:solidFill>
              </a:rPr>
              <a:t>logické</a:t>
            </a:r>
            <a:r>
              <a:rPr lang="en-GB" dirty="0">
                <a:solidFill>
                  <a:srgbClr val="0000DC"/>
                </a:solidFill>
              </a:rPr>
              <a:t> a </a:t>
            </a:r>
            <a:r>
              <a:rPr lang="en-GB" dirty="0" err="1">
                <a:solidFill>
                  <a:srgbClr val="0000DC"/>
                </a:solidFill>
              </a:rPr>
              <a:t>objektivní</a:t>
            </a:r>
            <a:r>
              <a:rPr lang="en-GB" dirty="0">
                <a:solidFill>
                  <a:srgbClr val="0000DC"/>
                </a:solidFill>
              </a:rPr>
              <a:t> </a:t>
            </a:r>
            <a:r>
              <a:rPr lang="en-GB" dirty="0" err="1">
                <a:solidFill>
                  <a:srgbClr val="0000DC"/>
                </a:solidFill>
              </a:rPr>
              <a:t>souvislosti</a:t>
            </a:r>
            <a:r>
              <a:rPr lang="en-GB" dirty="0">
                <a:solidFill>
                  <a:srgbClr val="0000DC"/>
                </a:solidFill>
              </a:rPr>
              <a:t> </a:t>
            </a:r>
            <a:r>
              <a:rPr lang="en-GB" dirty="0" err="1">
                <a:solidFill>
                  <a:srgbClr val="0000DC"/>
                </a:solidFill>
              </a:rPr>
              <a:t>jevů</a:t>
            </a:r>
            <a:r>
              <a:rPr lang="en-GB" dirty="0">
                <a:solidFill>
                  <a:srgbClr val="0000DC"/>
                </a:solidFill>
              </a:rPr>
              <a:t> a </a:t>
            </a:r>
            <a:r>
              <a:rPr lang="en-GB" dirty="0" err="1">
                <a:solidFill>
                  <a:srgbClr val="0000DC"/>
                </a:solidFill>
              </a:rPr>
              <a:t>jejich</a:t>
            </a:r>
            <a:r>
              <a:rPr lang="en-GB" dirty="0">
                <a:solidFill>
                  <a:srgbClr val="0000DC"/>
                </a:solidFill>
              </a:rPr>
              <a:t> </a:t>
            </a:r>
            <a:r>
              <a:rPr lang="en-GB" dirty="0" err="1">
                <a:solidFill>
                  <a:srgbClr val="0000DC"/>
                </a:solidFill>
              </a:rPr>
              <a:t>zákonitosti</a:t>
            </a:r>
            <a:endParaRPr lang="cs-CZ" dirty="0">
              <a:solidFill>
                <a:srgbClr val="0000DC"/>
              </a:solidFill>
            </a:endParaRPr>
          </a:p>
          <a:p>
            <a:r>
              <a:rPr lang="cs-CZ" dirty="0">
                <a:solidFill>
                  <a:srgbClr val="0000DC"/>
                </a:solidFill>
              </a:rPr>
              <a:t>SPSS → </a:t>
            </a:r>
            <a:r>
              <a:rPr lang="cs-CZ" dirty="0" err="1">
                <a:solidFill>
                  <a:srgbClr val="0000DC"/>
                </a:solidFill>
              </a:rPr>
              <a:t>Analyze</a:t>
            </a:r>
            <a:r>
              <a:rPr lang="cs-CZ" dirty="0">
                <a:solidFill>
                  <a:srgbClr val="0000DC"/>
                </a:solidFill>
              </a:rPr>
              <a:t> → </a:t>
            </a:r>
            <a:r>
              <a:rPr lang="cs-CZ" dirty="0" err="1">
                <a:solidFill>
                  <a:srgbClr val="0000DC"/>
                </a:solidFill>
              </a:rPr>
              <a:t>Regression</a:t>
            </a:r>
            <a:r>
              <a:rPr lang="cs-CZ" dirty="0">
                <a:solidFill>
                  <a:srgbClr val="0000DC"/>
                </a:solidFill>
              </a:rPr>
              <a:t> → </a:t>
            </a:r>
            <a:r>
              <a:rPr lang="cs-CZ" dirty="0" err="1">
                <a:solidFill>
                  <a:srgbClr val="0000DC"/>
                </a:solidFill>
              </a:rPr>
              <a:t>Curve</a:t>
            </a:r>
            <a:r>
              <a:rPr lang="cs-CZ" dirty="0">
                <a:solidFill>
                  <a:srgbClr val="0000DC"/>
                </a:solidFill>
              </a:rPr>
              <a:t> </a:t>
            </a:r>
            <a:r>
              <a:rPr lang="cs-CZ" dirty="0" err="1">
                <a:solidFill>
                  <a:srgbClr val="0000DC"/>
                </a:solidFill>
              </a:rPr>
              <a:t>estimation</a:t>
            </a:r>
            <a:endParaRPr lang="en-GB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67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43E1C883-2DDB-AC2E-35C4-EA9CF976E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/>
          <a:lstStyle/>
          <a:p>
            <a:endParaRPr lang="en-GB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5338542-1564-93EA-75F2-A08F359DF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40" y="332657"/>
            <a:ext cx="9843840" cy="653305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7DCF827-0DBE-82F3-BEAC-F0D6B25DD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2253" y="2017828"/>
            <a:ext cx="8282652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9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AF9AFAD6-BE96-95FB-5F7E-3CC9CFCB0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88" y="447824"/>
            <a:ext cx="10157354" cy="1397000"/>
          </a:xfrm>
        </p:spPr>
        <p:txBody>
          <a:bodyPr>
            <a:normAutofit/>
          </a:bodyPr>
          <a:lstStyle/>
          <a:p>
            <a:r>
              <a:rPr lang="cs-CZ" dirty="0"/>
              <a:t>Příklad 4 – výška, hmotnost</a:t>
            </a:r>
            <a:endParaRPr lang="en-GB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1DB82F2E-FEAF-AB5C-8581-1F90DACA8A33}"/>
              </a:ext>
            </a:extLst>
          </p:cNvPr>
          <p:cNvSpPr txBox="1">
            <a:spLocks/>
          </p:cNvSpPr>
          <p:nvPr/>
        </p:nvSpPr>
        <p:spPr>
          <a:xfrm>
            <a:off x="405781" y="2276872"/>
            <a:ext cx="11449272" cy="3895328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i="1" dirty="0">
                <a:solidFill>
                  <a:srgbClr val="0000DC"/>
                </a:solidFill>
              </a:rPr>
              <a:t>Zjistíme tyto základní </a:t>
            </a:r>
            <a:r>
              <a:rPr lang="en-GB" i="1" dirty="0" err="1">
                <a:solidFill>
                  <a:srgbClr val="0000DC"/>
                </a:solidFill>
              </a:rPr>
              <a:t>míry</a:t>
            </a:r>
            <a:r>
              <a:rPr lang="en-GB" i="1" dirty="0">
                <a:solidFill>
                  <a:srgbClr val="0000DC"/>
                </a:solidFill>
              </a:rPr>
              <a:t> </a:t>
            </a:r>
            <a:r>
              <a:rPr lang="cs-CZ" i="1" dirty="0">
                <a:solidFill>
                  <a:srgbClr val="0000DC"/>
                </a:solidFill>
              </a:rPr>
              <a:t>u studentů </a:t>
            </a:r>
            <a:r>
              <a:rPr lang="en-GB" i="1" dirty="0" err="1">
                <a:solidFill>
                  <a:srgbClr val="0000DC"/>
                </a:solidFill>
              </a:rPr>
              <a:t>ve</a:t>
            </a:r>
            <a:r>
              <a:rPr lang="en-GB" i="1" dirty="0">
                <a:solidFill>
                  <a:srgbClr val="0000DC"/>
                </a:solidFill>
              </a:rPr>
              <a:t> </a:t>
            </a:r>
            <a:r>
              <a:rPr lang="en-GB" i="1" dirty="0" err="1">
                <a:solidFill>
                  <a:srgbClr val="0000DC"/>
                </a:solidFill>
              </a:rPr>
              <a:t>třídě</a:t>
            </a:r>
            <a:r>
              <a:rPr lang="en-GB" i="1" dirty="0">
                <a:solidFill>
                  <a:srgbClr val="0000DC"/>
                </a:solidFill>
              </a:rPr>
              <a:t> a </a:t>
            </a:r>
            <a:r>
              <a:rPr lang="cs-CZ" i="1" dirty="0">
                <a:solidFill>
                  <a:srgbClr val="0000DC"/>
                </a:solidFill>
              </a:rPr>
              <a:t>pokusíme </a:t>
            </a:r>
            <a:r>
              <a:rPr lang="en-GB" i="1" dirty="0">
                <a:solidFill>
                  <a:srgbClr val="0000DC"/>
                </a:solidFill>
              </a:rPr>
              <a:t>se </a:t>
            </a:r>
            <a:r>
              <a:rPr lang="en-GB" i="1" dirty="0" err="1">
                <a:solidFill>
                  <a:srgbClr val="0000DC"/>
                </a:solidFill>
              </a:rPr>
              <a:t>odhadnout</a:t>
            </a:r>
            <a:r>
              <a:rPr lang="en-GB" i="1" dirty="0">
                <a:solidFill>
                  <a:srgbClr val="0000DC"/>
                </a:solidFill>
              </a:rPr>
              <a:t> </a:t>
            </a:r>
            <a:r>
              <a:rPr lang="en-GB" i="1" dirty="0" err="1">
                <a:solidFill>
                  <a:srgbClr val="0000DC"/>
                </a:solidFill>
              </a:rPr>
              <a:t>tvar</a:t>
            </a:r>
            <a:r>
              <a:rPr lang="en-GB" i="1" dirty="0">
                <a:solidFill>
                  <a:srgbClr val="0000DC"/>
                </a:solidFill>
              </a:rPr>
              <a:t> </a:t>
            </a:r>
            <a:r>
              <a:rPr lang="en-GB" i="1" dirty="0" err="1">
                <a:solidFill>
                  <a:srgbClr val="0000DC"/>
                </a:solidFill>
              </a:rPr>
              <a:t>regresní</a:t>
            </a:r>
            <a:r>
              <a:rPr lang="en-GB" i="1" dirty="0">
                <a:solidFill>
                  <a:srgbClr val="0000DC"/>
                </a:solidFill>
              </a:rPr>
              <a:t> </a:t>
            </a:r>
            <a:r>
              <a:rPr lang="en-GB" i="1" dirty="0" err="1">
                <a:solidFill>
                  <a:srgbClr val="0000DC"/>
                </a:solidFill>
              </a:rPr>
              <a:t>křivky</a:t>
            </a:r>
            <a:r>
              <a:rPr lang="cs-CZ" i="1" dirty="0">
                <a:solidFill>
                  <a:srgbClr val="0000DC"/>
                </a:solidFill>
              </a:rPr>
              <a:t>, dále pak i regresní model</a:t>
            </a:r>
            <a:endParaRPr lang="en-GB" i="1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446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2FDABD77-EE8E-9F9B-6227-CECCD818A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/>
          <a:lstStyle/>
          <a:p>
            <a:r>
              <a:rPr lang="cs-CZ" dirty="0"/>
              <a:t>II. Logistická regrese</a:t>
            </a:r>
            <a:endParaRPr lang="en-GB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0C893AB-405B-009D-D6A2-25C369FC3D62}"/>
              </a:ext>
            </a:extLst>
          </p:cNvPr>
          <p:cNvSpPr txBox="1">
            <a:spLocks/>
          </p:cNvSpPr>
          <p:nvPr/>
        </p:nvSpPr>
        <p:spPr>
          <a:xfrm>
            <a:off x="1117308" y="1701800"/>
            <a:ext cx="10450295" cy="447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err="1">
                <a:solidFill>
                  <a:srgbClr val="0000DC"/>
                </a:solidFill>
              </a:rPr>
              <a:t>Logistická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regrese</a:t>
            </a:r>
            <a:r>
              <a:rPr lang="en-GB" b="0" dirty="0">
                <a:solidFill>
                  <a:srgbClr val="0000DC"/>
                </a:solidFill>
              </a:rPr>
              <a:t> je </a:t>
            </a:r>
            <a:r>
              <a:rPr lang="en-GB" b="0" dirty="0" err="1">
                <a:solidFill>
                  <a:srgbClr val="0000DC"/>
                </a:solidFill>
              </a:rPr>
              <a:t>statistická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metoda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používaná</a:t>
            </a:r>
            <a:r>
              <a:rPr lang="en-GB" b="0" dirty="0">
                <a:solidFill>
                  <a:srgbClr val="0000DC"/>
                </a:solidFill>
              </a:rPr>
              <a:t> k </a:t>
            </a:r>
            <a:r>
              <a:rPr lang="en-GB" b="0" dirty="0" err="1">
                <a:solidFill>
                  <a:srgbClr val="0000DC"/>
                </a:solidFill>
              </a:rPr>
              <a:t>analýze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dat</a:t>
            </a:r>
            <a:r>
              <a:rPr lang="en-GB" b="0" dirty="0">
                <a:solidFill>
                  <a:srgbClr val="0000DC"/>
                </a:solidFill>
              </a:rPr>
              <a:t>, </a:t>
            </a:r>
            <a:r>
              <a:rPr lang="en-GB" b="0" dirty="0" err="1">
                <a:solidFill>
                  <a:srgbClr val="0000DC"/>
                </a:solidFill>
              </a:rPr>
              <a:t>kde</a:t>
            </a:r>
            <a:r>
              <a:rPr lang="en-GB" b="0" dirty="0">
                <a:solidFill>
                  <a:srgbClr val="0000DC"/>
                </a:solidFill>
              </a:rPr>
              <a:t> je </a:t>
            </a:r>
            <a:r>
              <a:rPr lang="en-GB" b="0" dirty="0" err="1">
                <a:solidFill>
                  <a:srgbClr val="0000DC"/>
                </a:solidFill>
              </a:rPr>
              <a:t>závislá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proměnná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kategorická</a:t>
            </a:r>
            <a:r>
              <a:rPr lang="en-GB" b="0" dirty="0">
                <a:solidFill>
                  <a:srgbClr val="0000DC"/>
                </a:solidFill>
              </a:rPr>
              <a:t>, </a:t>
            </a:r>
            <a:r>
              <a:rPr lang="en-GB" b="0" dirty="0" err="1">
                <a:solidFill>
                  <a:srgbClr val="0000DC"/>
                </a:solidFill>
              </a:rPr>
              <a:t>obvykle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binární</a:t>
            </a:r>
            <a:r>
              <a:rPr lang="en-GB" b="0" dirty="0">
                <a:solidFill>
                  <a:srgbClr val="0000DC"/>
                </a:solidFill>
              </a:rPr>
              <a:t> (</a:t>
            </a:r>
            <a:r>
              <a:rPr lang="en-GB" b="0" dirty="0" err="1">
                <a:solidFill>
                  <a:srgbClr val="0000DC"/>
                </a:solidFill>
              </a:rPr>
              <a:t>tj</a:t>
            </a:r>
            <a:r>
              <a:rPr lang="en-GB" b="0" dirty="0">
                <a:solidFill>
                  <a:srgbClr val="0000DC"/>
                </a:solidFill>
              </a:rPr>
              <a:t>. </a:t>
            </a:r>
            <a:r>
              <a:rPr lang="en-GB" b="0" dirty="0" err="1">
                <a:solidFill>
                  <a:srgbClr val="0000DC"/>
                </a:solidFill>
              </a:rPr>
              <a:t>má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dvě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možné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hodnoty</a:t>
            </a:r>
            <a:r>
              <a:rPr lang="en-GB" b="0" dirty="0">
                <a:solidFill>
                  <a:srgbClr val="0000DC"/>
                </a:solidFill>
              </a:rPr>
              <a:t>, </a:t>
            </a:r>
            <a:r>
              <a:rPr lang="en-GB" b="0" dirty="0" err="1">
                <a:solidFill>
                  <a:srgbClr val="0000DC"/>
                </a:solidFill>
              </a:rPr>
              <a:t>jako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ano</a:t>
            </a:r>
            <a:r>
              <a:rPr lang="en-GB" b="0" dirty="0">
                <a:solidFill>
                  <a:srgbClr val="0000DC"/>
                </a:solidFill>
              </a:rPr>
              <a:t>/ne, </a:t>
            </a:r>
            <a:r>
              <a:rPr lang="en-GB" b="0" dirty="0" err="1">
                <a:solidFill>
                  <a:srgbClr val="0000DC"/>
                </a:solidFill>
              </a:rPr>
              <a:t>úspěch</a:t>
            </a:r>
            <a:r>
              <a:rPr lang="en-GB" b="0" dirty="0">
                <a:solidFill>
                  <a:srgbClr val="0000DC"/>
                </a:solidFill>
              </a:rPr>
              <a:t>/</a:t>
            </a:r>
            <a:r>
              <a:rPr lang="en-GB" b="0" dirty="0" err="1">
                <a:solidFill>
                  <a:srgbClr val="0000DC"/>
                </a:solidFill>
              </a:rPr>
              <a:t>neúspěch</a:t>
            </a:r>
            <a:r>
              <a:rPr lang="en-GB" b="0" dirty="0">
                <a:solidFill>
                  <a:srgbClr val="0000DC"/>
                </a:solidFill>
              </a:rPr>
              <a:t>, 0/1).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err="1">
                <a:solidFill>
                  <a:srgbClr val="0000DC"/>
                </a:solidFill>
              </a:rPr>
              <a:t>Hlavním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cílem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logistické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regrese</a:t>
            </a:r>
            <a:r>
              <a:rPr lang="en-GB" b="0" dirty="0">
                <a:solidFill>
                  <a:srgbClr val="0000DC"/>
                </a:solidFill>
              </a:rPr>
              <a:t> je </a:t>
            </a:r>
            <a:r>
              <a:rPr lang="en-GB" b="0" dirty="0" err="1">
                <a:solidFill>
                  <a:srgbClr val="0000DC"/>
                </a:solidFill>
              </a:rPr>
              <a:t>modelovat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pravděpodobnost</a:t>
            </a:r>
            <a:r>
              <a:rPr lang="en-GB" b="0" dirty="0">
                <a:solidFill>
                  <a:srgbClr val="0000DC"/>
                </a:solidFill>
              </a:rPr>
              <a:t>, </a:t>
            </a:r>
            <a:r>
              <a:rPr lang="en-GB" b="0" dirty="0" err="1">
                <a:solidFill>
                  <a:srgbClr val="0000DC"/>
                </a:solidFill>
              </a:rPr>
              <a:t>že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daný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vstupní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vzorek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patří</a:t>
            </a:r>
            <a:r>
              <a:rPr lang="en-GB" b="0" dirty="0">
                <a:solidFill>
                  <a:srgbClr val="0000DC"/>
                </a:solidFill>
              </a:rPr>
              <a:t> do </a:t>
            </a:r>
            <a:r>
              <a:rPr lang="en-GB" b="0" dirty="0" err="1">
                <a:solidFill>
                  <a:srgbClr val="0000DC"/>
                </a:solidFill>
              </a:rPr>
              <a:t>jedné</a:t>
            </a:r>
            <a:r>
              <a:rPr lang="en-GB" b="0" dirty="0">
                <a:solidFill>
                  <a:srgbClr val="0000DC"/>
                </a:solidFill>
              </a:rPr>
              <a:t> ze </a:t>
            </a:r>
            <a:r>
              <a:rPr lang="en-GB" b="0" dirty="0" err="1">
                <a:solidFill>
                  <a:srgbClr val="0000DC"/>
                </a:solidFill>
              </a:rPr>
              <a:t>dvou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kategorií</a:t>
            </a:r>
            <a:r>
              <a:rPr lang="en-GB" b="0" dirty="0">
                <a:solidFill>
                  <a:srgbClr val="0000DC"/>
                </a:solidFill>
              </a:rPr>
              <a:t>.</a:t>
            </a:r>
          </a:p>
          <a:p>
            <a:endParaRPr lang="cs-CZ" b="0" dirty="0">
              <a:solidFill>
                <a:srgbClr val="0000DC"/>
              </a:solidFill>
            </a:endParaRPr>
          </a:p>
          <a:p>
            <a:r>
              <a:rPr lang="en-GB" b="0" dirty="0" err="1">
                <a:solidFill>
                  <a:srgbClr val="0000DC"/>
                </a:solidFill>
              </a:rPr>
              <a:t>Příklad</a:t>
            </a:r>
            <a:r>
              <a:rPr lang="en-GB" b="0" dirty="0">
                <a:solidFill>
                  <a:srgbClr val="0000DC"/>
                </a:solidFill>
              </a:rPr>
              <a:t>:</a:t>
            </a:r>
          </a:p>
          <a:p>
            <a:r>
              <a:rPr lang="en-US" b="0" dirty="0">
                <a:solidFill>
                  <a:srgbClr val="0000DC"/>
                </a:solidFill>
              </a:rPr>
              <a:t>Pollard, R., &amp; Reep, C. (1997). Measuring the Effectiveness of Playing Strategies at Soccer. Journal of the Royal Statistical Society. Series D (Th</a:t>
            </a:r>
            <a:r>
              <a:rPr lang="cs-CZ" b="0" dirty="0">
                <a:solidFill>
                  <a:srgbClr val="0000DC"/>
                </a:solidFill>
              </a:rPr>
              <a:t>e </a:t>
            </a:r>
            <a:r>
              <a:rPr lang="en-US" b="0" dirty="0">
                <a:solidFill>
                  <a:srgbClr val="0000DC"/>
                </a:solidFill>
              </a:rPr>
              <a:t>Statistician), 46(4), 541–550.</a:t>
            </a:r>
            <a:endParaRPr lang="en-GB" b="0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987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4A3FB1F7-CEDB-07E9-325F-F66939609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746" y="44624"/>
            <a:ext cx="10157354" cy="820936"/>
          </a:xfrm>
        </p:spPr>
        <p:txBody>
          <a:bodyPr>
            <a:normAutofit fontScale="90000"/>
          </a:bodyPr>
          <a:lstStyle/>
          <a:p>
            <a:r>
              <a:rPr lang="cs-CZ" dirty="0"/>
              <a:t>Logistická regrese - příklad</a:t>
            </a:r>
            <a:endParaRPr lang="en-GB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5D548A42-7AFA-0035-A45E-452F657909AC}"/>
              </a:ext>
            </a:extLst>
          </p:cNvPr>
          <p:cNvSpPr txBox="1">
            <a:spLocks/>
          </p:cNvSpPr>
          <p:nvPr/>
        </p:nvSpPr>
        <p:spPr>
          <a:xfrm>
            <a:off x="221942" y="865560"/>
            <a:ext cx="11727402" cy="587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0" dirty="0">
                <a:solidFill>
                  <a:srgbClr val="0000DC"/>
                </a:solidFill>
              </a:rPr>
              <a:t>Pollard a Reep (1997) </a:t>
            </a:r>
            <a:r>
              <a:rPr lang="en-GB" b="0" dirty="0" err="1">
                <a:solidFill>
                  <a:srgbClr val="0000DC"/>
                </a:solidFill>
              </a:rPr>
              <a:t>použili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logistickou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regresi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ke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zkoumání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účinnosti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různých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strategií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ve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fotbale</a:t>
            </a:r>
            <a:r>
              <a:rPr lang="en-GB" b="0" dirty="0">
                <a:solidFill>
                  <a:srgbClr val="0000DC"/>
                </a:solidFill>
              </a:rPr>
              <a:t> a </a:t>
            </a:r>
            <a:r>
              <a:rPr lang="en-GB" b="0" dirty="0" err="1">
                <a:solidFill>
                  <a:srgbClr val="0000DC"/>
                </a:solidFill>
              </a:rPr>
              <a:t>jejich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vlivu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na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pravděpodobnost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vstřelení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branky</a:t>
            </a:r>
            <a:r>
              <a:rPr lang="en-GB" b="0" dirty="0">
                <a:solidFill>
                  <a:srgbClr val="0000DC"/>
                </a:solidFill>
              </a:rPr>
              <a:t>. </a:t>
            </a:r>
            <a:r>
              <a:rPr lang="en-GB" b="0" dirty="0" err="1">
                <a:solidFill>
                  <a:srgbClr val="0000DC"/>
                </a:solidFill>
              </a:rPr>
              <a:t>Chtěli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zjistit</a:t>
            </a:r>
            <a:r>
              <a:rPr lang="en-GB" b="0" dirty="0">
                <a:solidFill>
                  <a:srgbClr val="0000DC"/>
                </a:solidFill>
              </a:rPr>
              <a:t>, jak </a:t>
            </a:r>
            <a:r>
              <a:rPr lang="en-GB" b="0" dirty="0" err="1">
                <a:solidFill>
                  <a:srgbClr val="0000DC"/>
                </a:solidFill>
              </a:rPr>
              <a:t>určité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charakteristiky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situace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ovlivňují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pravděpodobnost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vstřelení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branky</a:t>
            </a:r>
            <a:r>
              <a:rPr lang="en-GB" b="0" dirty="0">
                <a:solidFill>
                  <a:srgbClr val="0000DC"/>
                </a:solidFill>
              </a:rPr>
              <a:t>. </a:t>
            </a:r>
            <a:r>
              <a:rPr lang="en-GB" b="0" dirty="0" err="1">
                <a:solidFill>
                  <a:srgbClr val="0000DC"/>
                </a:solidFill>
              </a:rPr>
              <a:t>Jako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základní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událost</a:t>
            </a:r>
            <a:r>
              <a:rPr lang="en-GB" b="0" dirty="0">
                <a:solidFill>
                  <a:srgbClr val="0000DC"/>
                </a:solidFill>
              </a:rPr>
              <a:t> (</a:t>
            </a:r>
            <a:r>
              <a:rPr lang="en-GB" b="0" dirty="0" err="1">
                <a:solidFill>
                  <a:srgbClr val="0000DC"/>
                </a:solidFill>
              </a:rPr>
              <a:t>závislou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proměnnou</a:t>
            </a:r>
            <a:r>
              <a:rPr lang="en-GB" b="0" dirty="0">
                <a:solidFill>
                  <a:srgbClr val="0000DC"/>
                </a:solidFill>
              </a:rPr>
              <a:t>) </a:t>
            </a:r>
            <a:r>
              <a:rPr lang="en-GB" b="0" dirty="0" err="1">
                <a:solidFill>
                  <a:srgbClr val="0000DC"/>
                </a:solidFill>
              </a:rPr>
              <a:t>zvolili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situaci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zakončenou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střelou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na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branku</a:t>
            </a:r>
            <a:r>
              <a:rPr lang="en-GB" b="0" dirty="0">
                <a:solidFill>
                  <a:srgbClr val="0000DC"/>
                </a:solidFill>
              </a:rPr>
              <a:t>. </a:t>
            </a:r>
            <a:r>
              <a:rPr lang="en-GB" b="0" dirty="0" err="1">
                <a:solidFill>
                  <a:srgbClr val="0000DC"/>
                </a:solidFill>
              </a:rPr>
              <a:t>Těchto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událostí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bylo</a:t>
            </a:r>
            <a:r>
              <a:rPr lang="en-GB" b="0" dirty="0">
                <a:solidFill>
                  <a:srgbClr val="0000DC"/>
                </a:solidFill>
              </a:rPr>
              <a:t> 489. </a:t>
            </a:r>
            <a:r>
              <a:rPr lang="en-GB" b="0" dirty="0" err="1">
                <a:solidFill>
                  <a:srgbClr val="0000DC"/>
                </a:solidFill>
              </a:rPr>
              <a:t>Identifikovali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také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charakteristiky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situací</a:t>
            </a:r>
            <a:r>
              <a:rPr lang="en-GB" b="0" dirty="0">
                <a:solidFill>
                  <a:srgbClr val="0000DC"/>
                </a:solidFill>
              </a:rPr>
              <a:t>, </a:t>
            </a:r>
            <a:r>
              <a:rPr lang="en-GB" b="0" dirty="0" err="1">
                <a:solidFill>
                  <a:srgbClr val="0000DC"/>
                </a:solidFill>
              </a:rPr>
              <a:t>které</a:t>
            </a:r>
            <a:r>
              <a:rPr lang="en-GB" b="0" dirty="0">
                <a:solidFill>
                  <a:srgbClr val="0000DC"/>
                </a:solidFill>
              </a:rPr>
              <a:t> by </a:t>
            </a:r>
            <a:r>
              <a:rPr lang="en-GB" b="0" dirty="0" err="1">
                <a:solidFill>
                  <a:srgbClr val="0000DC"/>
                </a:solidFill>
              </a:rPr>
              <a:t>mohly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ovlivnit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výsledek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události</a:t>
            </a:r>
            <a:r>
              <a:rPr lang="en-GB" b="0" dirty="0">
                <a:solidFill>
                  <a:srgbClr val="0000DC"/>
                </a:solidFill>
              </a:rPr>
              <a:t>. </a:t>
            </a:r>
            <a:r>
              <a:rPr lang="en-GB" b="0" dirty="0" err="1">
                <a:solidFill>
                  <a:srgbClr val="0000DC"/>
                </a:solidFill>
              </a:rPr>
              <a:t>Jako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prediktory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zvolili</a:t>
            </a:r>
            <a:r>
              <a:rPr lang="en-GB" b="0" dirty="0">
                <a:solidFill>
                  <a:srgbClr val="0000DC"/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err="1">
                <a:solidFill>
                  <a:srgbClr val="0000DC"/>
                </a:solidFill>
              </a:rPr>
              <a:t>vzdálenost</a:t>
            </a:r>
            <a:r>
              <a:rPr lang="en-GB" b="0" dirty="0">
                <a:solidFill>
                  <a:srgbClr val="0000DC"/>
                </a:solidFill>
              </a:rPr>
              <a:t> od </a:t>
            </a:r>
            <a:r>
              <a:rPr lang="en-GB" b="0" dirty="0" err="1">
                <a:solidFill>
                  <a:srgbClr val="0000DC"/>
                </a:solidFill>
              </a:rPr>
              <a:t>cíle</a:t>
            </a:r>
            <a:r>
              <a:rPr lang="en-GB" b="0" dirty="0">
                <a:solidFill>
                  <a:srgbClr val="0000DC"/>
                </a:solidFill>
              </a:rPr>
              <a:t> v </a:t>
            </a:r>
            <a:r>
              <a:rPr lang="en-GB" b="0" dirty="0" err="1">
                <a:solidFill>
                  <a:srgbClr val="0000DC"/>
                </a:solidFill>
              </a:rPr>
              <a:t>metrech</a:t>
            </a:r>
            <a:r>
              <a:rPr lang="en-GB" b="0" dirty="0">
                <a:solidFill>
                  <a:srgbClr val="0000DC"/>
                </a:solidFill>
              </a:rPr>
              <a:t> (DIST);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err="1">
                <a:solidFill>
                  <a:srgbClr val="0000DC"/>
                </a:solidFill>
              </a:rPr>
              <a:t>úhel</a:t>
            </a:r>
            <a:r>
              <a:rPr lang="en-GB" b="0" dirty="0">
                <a:solidFill>
                  <a:srgbClr val="0000DC"/>
                </a:solidFill>
              </a:rPr>
              <a:t> (ANGLE) k </a:t>
            </a:r>
            <a:r>
              <a:rPr lang="en-GB" b="0" dirty="0" err="1">
                <a:solidFill>
                  <a:srgbClr val="0000DC"/>
                </a:solidFill>
              </a:rPr>
              <a:t>nejbližší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brankové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tyči</a:t>
            </a:r>
            <a:r>
              <a:rPr lang="en-GB" b="0" dirty="0">
                <a:solidFill>
                  <a:srgbClr val="0000DC"/>
                </a:solidFill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err="1">
                <a:solidFill>
                  <a:srgbClr val="0000DC"/>
                </a:solidFill>
              </a:rPr>
              <a:t>měřítko</a:t>
            </a:r>
            <a:r>
              <a:rPr lang="en-GB" b="0" dirty="0">
                <a:solidFill>
                  <a:srgbClr val="0000DC"/>
                </a:solidFill>
              </a:rPr>
              <a:t>, </a:t>
            </a:r>
            <a:r>
              <a:rPr lang="en-GB" b="0" dirty="0" err="1">
                <a:solidFill>
                  <a:srgbClr val="0000DC"/>
                </a:solidFill>
              </a:rPr>
              <a:t>kolik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doteků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měl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hráč</a:t>
            </a:r>
            <a:r>
              <a:rPr lang="en-GB" b="0" dirty="0">
                <a:solidFill>
                  <a:srgbClr val="0000DC"/>
                </a:solidFill>
              </a:rPr>
              <a:t> s </a:t>
            </a:r>
            <a:r>
              <a:rPr lang="en-GB" b="0" dirty="0" err="1">
                <a:solidFill>
                  <a:srgbClr val="0000DC"/>
                </a:solidFill>
              </a:rPr>
              <a:t>míčem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před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střelbou</a:t>
            </a:r>
            <a:r>
              <a:rPr lang="en-GB" b="0" dirty="0">
                <a:solidFill>
                  <a:srgbClr val="0000DC"/>
                </a:solidFill>
              </a:rPr>
              <a:t>: </a:t>
            </a:r>
            <a:r>
              <a:rPr lang="en-GB" b="0" dirty="0" err="1">
                <a:solidFill>
                  <a:srgbClr val="0000DC"/>
                </a:solidFill>
              </a:rPr>
              <a:t>jeden</a:t>
            </a:r>
            <a:r>
              <a:rPr lang="en-GB" b="0" dirty="0">
                <a:solidFill>
                  <a:srgbClr val="0000DC"/>
                </a:solidFill>
              </a:rPr>
              <a:t> (</a:t>
            </a:r>
            <a:r>
              <a:rPr lang="cs-CZ" b="0" dirty="0">
                <a:solidFill>
                  <a:srgbClr val="0000DC"/>
                </a:solidFill>
              </a:rPr>
              <a:t>TOUCH</a:t>
            </a:r>
            <a:r>
              <a:rPr lang="en-GB" b="0" dirty="0">
                <a:solidFill>
                  <a:srgbClr val="0000DC"/>
                </a:solidFill>
              </a:rPr>
              <a:t> = 0), </a:t>
            </a:r>
            <a:r>
              <a:rPr lang="en-GB" b="0" dirty="0" err="1">
                <a:solidFill>
                  <a:srgbClr val="0000DC"/>
                </a:solidFill>
              </a:rPr>
              <a:t>více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než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jeden</a:t>
            </a:r>
            <a:r>
              <a:rPr lang="en-GB" b="0" dirty="0">
                <a:solidFill>
                  <a:srgbClr val="0000DC"/>
                </a:solidFill>
              </a:rPr>
              <a:t> (</a:t>
            </a:r>
            <a:r>
              <a:rPr lang="cs-CZ" b="0" dirty="0">
                <a:solidFill>
                  <a:srgbClr val="0000DC"/>
                </a:solidFill>
              </a:rPr>
              <a:t>TOUCH</a:t>
            </a:r>
            <a:r>
              <a:rPr lang="en-GB" b="0" dirty="0">
                <a:solidFill>
                  <a:srgbClr val="0000DC"/>
                </a:solidFill>
              </a:rPr>
              <a:t> = 1);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err="1">
                <a:solidFill>
                  <a:srgbClr val="0000DC"/>
                </a:solidFill>
              </a:rPr>
              <a:t>vzdálenost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nejbližšího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soupeře</a:t>
            </a:r>
            <a:r>
              <a:rPr lang="en-GB" b="0" dirty="0">
                <a:solidFill>
                  <a:srgbClr val="0000DC"/>
                </a:solidFill>
              </a:rPr>
              <a:t>: </a:t>
            </a:r>
            <a:r>
              <a:rPr lang="en-GB" b="0" dirty="0" err="1">
                <a:solidFill>
                  <a:srgbClr val="0000DC"/>
                </a:solidFill>
              </a:rPr>
              <a:t>méně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než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jeden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metr</a:t>
            </a:r>
            <a:r>
              <a:rPr lang="en-GB" b="0" dirty="0">
                <a:solidFill>
                  <a:srgbClr val="0000DC"/>
                </a:solidFill>
              </a:rPr>
              <a:t> (TIGHTNESS = 0), </a:t>
            </a:r>
            <a:r>
              <a:rPr lang="en-GB" b="0" dirty="0" err="1">
                <a:solidFill>
                  <a:srgbClr val="0000DC"/>
                </a:solidFill>
              </a:rPr>
              <a:t>více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než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jeden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metr</a:t>
            </a:r>
            <a:r>
              <a:rPr lang="en-GB" b="0" dirty="0">
                <a:solidFill>
                  <a:srgbClr val="0000DC"/>
                </a:solidFill>
              </a:rPr>
              <a:t> (TIGHTNESS = 1);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err="1">
                <a:solidFill>
                  <a:srgbClr val="0000DC"/>
                </a:solidFill>
              </a:rPr>
              <a:t>původ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získání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míče</a:t>
            </a:r>
            <a:r>
              <a:rPr lang="en-GB" b="0" dirty="0">
                <a:solidFill>
                  <a:srgbClr val="0000DC"/>
                </a:solidFill>
              </a:rPr>
              <a:t>: ze </a:t>
            </a:r>
            <a:r>
              <a:rPr lang="en-GB" b="0" dirty="0" err="1">
                <a:solidFill>
                  <a:srgbClr val="0000DC"/>
                </a:solidFill>
              </a:rPr>
              <a:t>hry</a:t>
            </a:r>
            <a:r>
              <a:rPr lang="en-GB" b="0" dirty="0">
                <a:solidFill>
                  <a:srgbClr val="0000DC"/>
                </a:solidFill>
              </a:rPr>
              <a:t> (GAIN = 0), </a:t>
            </a:r>
            <a:r>
              <a:rPr lang="en-GB" b="0" dirty="0" err="1">
                <a:solidFill>
                  <a:srgbClr val="0000DC"/>
                </a:solidFill>
              </a:rPr>
              <a:t>volný</a:t>
            </a:r>
            <a:r>
              <a:rPr lang="en-GB" b="0" dirty="0">
                <a:solidFill>
                  <a:srgbClr val="0000DC"/>
                </a:solidFill>
              </a:rPr>
              <a:t> kop </a:t>
            </a:r>
            <a:r>
              <a:rPr lang="en-GB" b="0" dirty="0" err="1">
                <a:solidFill>
                  <a:srgbClr val="0000DC"/>
                </a:solidFill>
              </a:rPr>
              <a:t>nebo</a:t>
            </a:r>
            <a:r>
              <a:rPr lang="en-GB" b="0" dirty="0">
                <a:solidFill>
                  <a:srgbClr val="0000DC"/>
                </a:solidFill>
              </a:rPr>
              <a:t> hod od </a:t>
            </a:r>
            <a:r>
              <a:rPr lang="en-GB" b="0" dirty="0" err="1">
                <a:solidFill>
                  <a:srgbClr val="0000DC"/>
                </a:solidFill>
              </a:rPr>
              <a:t>postranní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čáry</a:t>
            </a:r>
            <a:r>
              <a:rPr lang="en-GB" b="0" dirty="0">
                <a:solidFill>
                  <a:srgbClr val="0000DC"/>
                </a:solidFill>
              </a:rPr>
              <a:t> (GAIN = 1).</a:t>
            </a:r>
          </a:p>
        </p:txBody>
      </p:sp>
    </p:spTree>
    <p:extLst>
      <p:ext uri="{BB962C8B-B14F-4D97-AF65-F5344CB8AC3E}">
        <p14:creationId xmlns:p14="http://schemas.microsoft.com/office/powerpoint/2010/main" val="3339613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DC98C0F4-D290-C081-576D-6BF474C28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746" y="373099"/>
            <a:ext cx="10157354" cy="820936"/>
          </a:xfrm>
        </p:spPr>
        <p:txBody>
          <a:bodyPr>
            <a:normAutofit fontScale="90000"/>
          </a:bodyPr>
          <a:lstStyle/>
          <a:p>
            <a:r>
              <a:rPr lang="cs-CZ" dirty="0"/>
              <a:t>Logistická regrese - příklad</a:t>
            </a:r>
            <a:endParaRPr lang="en-GB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BEFA53DF-6E45-A19D-44F5-815D96F730C9}"/>
              </a:ext>
            </a:extLst>
          </p:cNvPr>
          <p:cNvSpPr txBox="1">
            <a:spLocks/>
          </p:cNvSpPr>
          <p:nvPr/>
        </p:nvSpPr>
        <p:spPr>
          <a:xfrm>
            <a:off x="177553" y="1433730"/>
            <a:ext cx="11851689" cy="587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0" dirty="0" err="1">
                <a:solidFill>
                  <a:srgbClr val="0000DC"/>
                </a:solidFill>
              </a:rPr>
              <a:t>Dostupné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informace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umožnily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doplnit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tyto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proměnné</a:t>
            </a:r>
            <a:r>
              <a:rPr lang="en-GB" b="0" dirty="0">
                <a:solidFill>
                  <a:srgbClr val="0000DC"/>
                </a:solidFill>
              </a:rPr>
              <a:t> pro </a:t>
            </a:r>
            <a:r>
              <a:rPr lang="en-GB" b="0" dirty="0" err="1">
                <a:solidFill>
                  <a:srgbClr val="0000DC"/>
                </a:solidFill>
              </a:rPr>
              <a:t>všech</a:t>
            </a:r>
            <a:r>
              <a:rPr lang="en-GB" b="0" dirty="0">
                <a:solidFill>
                  <a:srgbClr val="0000DC"/>
                </a:solidFill>
              </a:rPr>
              <a:t> 489 </a:t>
            </a:r>
            <a:r>
              <a:rPr lang="en-GB" b="0" dirty="0" err="1">
                <a:solidFill>
                  <a:srgbClr val="0000DC"/>
                </a:solidFill>
              </a:rPr>
              <a:t>událostí</a:t>
            </a:r>
            <a:r>
              <a:rPr lang="en-GB" b="0" dirty="0">
                <a:solidFill>
                  <a:srgbClr val="0000DC"/>
                </a:solidFill>
              </a:rPr>
              <a:t>. </a:t>
            </a:r>
            <a:r>
              <a:rPr lang="en-GB" b="0" dirty="0" err="1">
                <a:solidFill>
                  <a:srgbClr val="0000DC"/>
                </a:solidFill>
              </a:rPr>
              <a:t>Zejména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byly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analyzovány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střely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hlavou</a:t>
            </a:r>
            <a:r>
              <a:rPr lang="en-GB" b="0" dirty="0">
                <a:solidFill>
                  <a:srgbClr val="0000DC"/>
                </a:solidFill>
              </a:rPr>
              <a:t> a </a:t>
            </a:r>
            <a:r>
              <a:rPr lang="en-GB" b="0" dirty="0" err="1">
                <a:solidFill>
                  <a:srgbClr val="0000DC"/>
                </a:solidFill>
              </a:rPr>
              <a:t>kopy</a:t>
            </a:r>
            <a:r>
              <a:rPr lang="en-GB" b="0" dirty="0">
                <a:solidFill>
                  <a:srgbClr val="0000DC"/>
                </a:solidFill>
              </a:rPr>
              <a:t>. Pro 410 </a:t>
            </a:r>
            <a:r>
              <a:rPr lang="en-GB" b="0" dirty="0" err="1">
                <a:solidFill>
                  <a:srgbClr val="0000DC"/>
                </a:solidFill>
              </a:rPr>
              <a:t>kopových</a:t>
            </a:r>
            <a:r>
              <a:rPr lang="en-GB" b="0" dirty="0">
                <a:solidFill>
                  <a:srgbClr val="0000DC"/>
                </a:solidFill>
              </a:rPr>
              <a:t> ran </a:t>
            </a:r>
            <a:r>
              <a:rPr lang="en-GB" b="0" dirty="0" err="1">
                <a:solidFill>
                  <a:srgbClr val="0000DC"/>
                </a:solidFill>
              </a:rPr>
              <a:t>byla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nalezena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regresní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rovnice</a:t>
            </a:r>
            <a:r>
              <a:rPr lang="en-GB" b="0" dirty="0">
                <a:solidFill>
                  <a:srgbClr val="0000DC"/>
                </a:solidFill>
              </a:rPr>
              <a:t>:</a:t>
            </a:r>
          </a:p>
          <a:p>
            <a:r>
              <a:rPr lang="en-GB" b="0" dirty="0">
                <a:solidFill>
                  <a:srgbClr val="FF0000"/>
                </a:solidFill>
              </a:rPr>
              <a:t>Ln (g</a:t>
            </a:r>
            <a:r>
              <a:rPr lang="cs-CZ" b="0" dirty="0" err="1">
                <a:solidFill>
                  <a:srgbClr val="FF0000"/>
                </a:solidFill>
              </a:rPr>
              <a:t>oa</a:t>
            </a:r>
            <a:r>
              <a:rPr lang="en-GB" b="0" dirty="0">
                <a:solidFill>
                  <a:srgbClr val="FF0000"/>
                </a:solidFill>
              </a:rPr>
              <a:t>l</a:t>
            </a:r>
            <a:r>
              <a:rPr lang="cs-CZ" b="0" dirty="0">
                <a:solidFill>
                  <a:srgbClr val="FF0000"/>
                </a:solidFill>
              </a:rPr>
              <a:t> </a:t>
            </a:r>
            <a:r>
              <a:rPr lang="cs-CZ" b="0" dirty="0" err="1">
                <a:solidFill>
                  <a:srgbClr val="FF0000"/>
                </a:solidFill>
              </a:rPr>
              <a:t>chance</a:t>
            </a:r>
            <a:r>
              <a:rPr lang="en-GB" b="0" dirty="0">
                <a:solidFill>
                  <a:srgbClr val="FF0000"/>
                </a:solidFill>
              </a:rPr>
              <a:t>) = 1,245 - 0,219</a:t>
            </a:r>
            <a:r>
              <a:rPr lang="cs-CZ" b="0" dirty="0">
                <a:solidFill>
                  <a:srgbClr val="FF0000"/>
                </a:solidFill>
              </a:rPr>
              <a:t>*DIST</a:t>
            </a:r>
            <a:r>
              <a:rPr lang="en-GB" b="0" dirty="0">
                <a:solidFill>
                  <a:srgbClr val="FF0000"/>
                </a:solidFill>
              </a:rPr>
              <a:t> - 1,578</a:t>
            </a:r>
            <a:r>
              <a:rPr lang="cs-CZ" b="0" dirty="0">
                <a:solidFill>
                  <a:srgbClr val="FF0000"/>
                </a:solidFill>
              </a:rPr>
              <a:t>*ANGLE</a:t>
            </a:r>
            <a:r>
              <a:rPr lang="en-GB" b="0" dirty="0">
                <a:solidFill>
                  <a:srgbClr val="FF0000"/>
                </a:solidFill>
              </a:rPr>
              <a:t> + 0,947</a:t>
            </a:r>
            <a:r>
              <a:rPr lang="cs-CZ" b="0" dirty="0">
                <a:solidFill>
                  <a:srgbClr val="FF0000"/>
                </a:solidFill>
              </a:rPr>
              <a:t>*TIGHTNESS</a:t>
            </a:r>
            <a:r>
              <a:rPr lang="en-GB" b="0" dirty="0">
                <a:solidFill>
                  <a:srgbClr val="FF0000"/>
                </a:solidFill>
              </a:rPr>
              <a:t> - 1,069</a:t>
            </a:r>
            <a:r>
              <a:rPr lang="cs-CZ" b="0" dirty="0">
                <a:solidFill>
                  <a:srgbClr val="FF0000"/>
                </a:solidFill>
              </a:rPr>
              <a:t>*GAIN</a:t>
            </a:r>
            <a:endParaRPr lang="en-GB" b="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err="1">
                <a:solidFill>
                  <a:srgbClr val="0000DC"/>
                </a:solidFill>
              </a:rPr>
              <a:t>Tento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vzorec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umožňuje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vypočítat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pravděpodobnost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vstřelení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gólu</a:t>
            </a:r>
            <a:r>
              <a:rPr lang="en-GB" b="0" dirty="0">
                <a:solidFill>
                  <a:srgbClr val="0000DC"/>
                </a:solidFill>
              </a:rPr>
              <a:t> v </a:t>
            </a:r>
            <a:r>
              <a:rPr lang="en-GB" b="0" dirty="0" err="1">
                <a:solidFill>
                  <a:srgbClr val="0000DC"/>
                </a:solidFill>
              </a:rPr>
              <a:t>různých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situacích</a:t>
            </a:r>
            <a:r>
              <a:rPr lang="en-GB" b="0" dirty="0">
                <a:solidFill>
                  <a:srgbClr val="0000DC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err="1">
                <a:solidFill>
                  <a:srgbClr val="0000DC"/>
                </a:solidFill>
              </a:rPr>
              <a:t>Předpokládejme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například</a:t>
            </a:r>
            <a:r>
              <a:rPr lang="en-GB" b="0" dirty="0">
                <a:solidFill>
                  <a:srgbClr val="0000DC"/>
                </a:solidFill>
              </a:rPr>
              <a:t> kop z 15 </a:t>
            </a:r>
            <a:r>
              <a:rPr lang="en-GB" b="0" dirty="0" err="1">
                <a:solidFill>
                  <a:srgbClr val="0000DC"/>
                </a:solidFill>
              </a:rPr>
              <a:t>metrů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>
                <a:solidFill>
                  <a:srgbClr val="00B050"/>
                </a:solidFill>
              </a:rPr>
              <a:t>(DIST=15)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přímo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před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branku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>
                <a:solidFill>
                  <a:srgbClr val="00B050"/>
                </a:solidFill>
              </a:rPr>
              <a:t>(ANGLE=0)</a:t>
            </a:r>
            <a:r>
              <a:rPr lang="en-GB" b="0" dirty="0">
                <a:solidFill>
                  <a:srgbClr val="0000DC"/>
                </a:solidFill>
              </a:rPr>
              <a:t> s </a:t>
            </a:r>
            <a:r>
              <a:rPr lang="en-GB" b="0" dirty="0" err="1">
                <a:solidFill>
                  <a:srgbClr val="0000DC"/>
                </a:solidFill>
              </a:rPr>
              <a:t>protihráčem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vzdáleným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méně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než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jeden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metr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>
                <a:solidFill>
                  <a:srgbClr val="00B050"/>
                </a:solidFill>
              </a:rPr>
              <a:t>(TIGHTNESS=0)</a:t>
            </a:r>
            <a:r>
              <a:rPr lang="en-GB" b="0" dirty="0">
                <a:solidFill>
                  <a:srgbClr val="0000DC"/>
                </a:solidFill>
              </a:rPr>
              <a:t>, </a:t>
            </a:r>
            <a:r>
              <a:rPr lang="en-GB" b="0" dirty="0" err="1">
                <a:solidFill>
                  <a:srgbClr val="0000DC"/>
                </a:solidFill>
              </a:rPr>
              <a:t>když</a:t>
            </a:r>
            <a:r>
              <a:rPr lang="en-GB" b="0" dirty="0">
                <a:solidFill>
                  <a:srgbClr val="0000DC"/>
                </a:solidFill>
              </a:rPr>
              <a:t> se </a:t>
            </a:r>
            <a:r>
              <a:rPr lang="en-GB" b="0" dirty="0" err="1">
                <a:solidFill>
                  <a:srgbClr val="0000DC"/>
                </a:solidFill>
              </a:rPr>
              <a:t>hráč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dostal</a:t>
            </a:r>
            <a:r>
              <a:rPr lang="en-GB" b="0" dirty="0">
                <a:solidFill>
                  <a:srgbClr val="0000DC"/>
                </a:solidFill>
              </a:rPr>
              <a:t> k </a:t>
            </a:r>
            <a:r>
              <a:rPr lang="en-GB" b="0" dirty="0" err="1">
                <a:solidFill>
                  <a:srgbClr val="0000DC"/>
                </a:solidFill>
              </a:rPr>
              <a:t>míči</a:t>
            </a:r>
            <a:r>
              <a:rPr lang="en-GB" b="0" dirty="0">
                <a:solidFill>
                  <a:srgbClr val="0000DC"/>
                </a:solidFill>
              </a:rPr>
              <a:t> po </a:t>
            </a:r>
            <a:r>
              <a:rPr lang="en-GB" b="0" dirty="0" err="1">
                <a:solidFill>
                  <a:srgbClr val="0000DC"/>
                </a:solidFill>
              </a:rPr>
              <a:t>volném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kopu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>
                <a:solidFill>
                  <a:srgbClr val="00B050"/>
                </a:solidFill>
              </a:rPr>
              <a:t>(</a:t>
            </a:r>
            <a:r>
              <a:rPr lang="cs-CZ" b="0" dirty="0">
                <a:solidFill>
                  <a:srgbClr val="00B050"/>
                </a:solidFill>
              </a:rPr>
              <a:t>GAIN</a:t>
            </a:r>
            <a:r>
              <a:rPr lang="en-GB" b="0" dirty="0">
                <a:solidFill>
                  <a:srgbClr val="00B050"/>
                </a:solidFill>
              </a:rPr>
              <a:t>=0)</a:t>
            </a:r>
            <a:r>
              <a:rPr lang="en-GB" b="0" dirty="0">
                <a:solidFill>
                  <a:srgbClr val="0000DC"/>
                </a:solidFill>
              </a:rPr>
              <a:t>. </a:t>
            </a:r>
            <a:endParaRPr lang="cs-CZ" b="0" dirty="0">
              <a:solidFill>
                <a:srgbClr val="0000D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err="1">
                <a:solidFill>
                  <a:srgbClr val="0000DC"/>
                </a:solidFill>
              </a:rPr>
              <a:t>Hodnota</a:t>
            </a:r>
            <a:r>
              <a:rPr lang="en-GB" b="0" dirty="0">
                <a:solidFill>
                  <a:srgbClr val="0000DC"/>
                </a:solidFill>
              </a:rPr>
              <a:t> Ln(g</a:t>
            </a:r>
            <a:r>
              <a:rPr lang="cs-CZ" b="0" dirty="0" err="1">
                <a:solidFill>
                  <a:srgbClr val="0000DC"/>
                </a:solidFill>
              </a:rPr>
              <a:t>oa</a:t>
            </a:r>
            <a:r>
              <a:rPr lang="en-GB" b="0" dirty="0">
                <a:solidFill>
                  <a:srgbClr val="0000DC"/>
                </a:solidFill>
              </a:rPr>
              <a:t>l</a:t>
            </a:r>
            <a:r>
              <a:rPr lang="cs-CZ" b="0" dirty="0">
                <a:solidFill>
                  <a:srgbClr val="0000DC"/>
                </a:solidFill>
              </a:rPr>
              <a:t> </a:t>
            </a:r>
            <a:r>
              <a:rPr lang="cs-CZ" b="0" dirty="0" err="1">
                <a:solidFill>
                  <a:srgbClr val="0000DC"/>
                </a:solidFill>
              </a:rPr>
              <a:t>chance</a:t>
            </a:r>
            <a:r>
              <a:rPr lang="en-GB" b="0" dirty="0">
                <a:solidFill>
                  <a:srgbClr val="0000DC"/>
                </a:solidFill>
              </a:rPr>
              <a:t>) = y = 3,109. </a:t>
            </a:r>
            <a:r>
              <a:rPr lang="en-GB" b="0" dirty="0" err="1">
                <a:solidFill>
                  <a:srgbClr val="0000DC"/>
                </a:solidFill>
              </a:rPr>
              <a:t>Pravděpodobnost</a:t>
            </a:r>
            <a:r>
              <a:rPr lang="en-GB" b="0" dirty="0">
                <a:solidFill>
                  <a:srgbClr val="0000DC"/>
                </a:solidFill>
              </a:rPr>
              <a:t> se </a:t>
            </a:r>
            <a:r>
              <a:rPr lang="en-GB" b="0" dirty="0" err="1">
                <a:solidFill>
                  <a:srgbClr val="0000DC"/>
                </a:solidFill>
              </a:rPr>
              <a:t>vypočítá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podle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vzorce</a:t>
            </a:r>
            <a:r>
              <a:rPr lang="cs-CZ" b="0" dirty="0">
                <a:solidFill>
                  <a:srgbClr val="0000DC"/>
                </a:solidFill>
              </a:rPr>
              <a:t>:</a:t>
            </a:r>
            <a:endParaRPr lang="en-GB" b="0" dirty="0">
              <a:solidFill>
                <a:srgbClr val="0000D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>
                <a:extLst>
                  <a:ext uri="{FF2B5EF4-FFF2-40B4-BE49-F238E27FC236}">
                    <a16:creationId xmlns:a16="http://schemas.microsoft.com/office/drawing/2014/main" id="{DEAE031A-9765-752A-F0A5-0C332BD10357}"/>
                  </a:ext>
                </a:extLst>
              </p:cNvPr>
              <p:cNvSpPr/>
              <p:nvPr/>
            </p:nvSpPr>
            <p:spPr>
              <a:xfrm>
                <a:off x="1736305" y="4783404"/>
                <a:ext cx="7111242" cy="14072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d>
                          <m:d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p>
                    </m:sSup>
                    <m:r>
                      <a:rPr lang="en-GB" sz="240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num>
                      <m:den>
                        <m:r>
                          <a:rPr lang="en-GB" sz="240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den>
                    </m:f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3,109</m:t>
                            </m:r>
                          </m:sup>
                        </m:sSup>
                      </m:num>
                      <m:den>
                        <m:r>
                          <a:rPr lang="en-GB" sz="240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3,109</m:t>
                            </m:r>
                          </m:sup>
                        </m:sSup>
                      </m:den>
                    </m:f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GB" sz="2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0,9</m:t>
                    </m:r>
                    <m:r>
                      <m:rPr>
                        <m:nor/>
                      </m:rPr>
                      <a:rPr lang="en-GB" sz="2400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572</m:t>
                    </m:r>
                  </m:oMath>
                </a14:m>
                <a:r>
                  <a:rPr lang="cs-CZ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cs-CZ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ln</a:t>
                </a:r>
                <a:r>
                  <a:rPr lang="cs-CZ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0,9</a:t>
                </a:r>
                <a:r>
                  <a:rPr lang="cs-CZ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572) = </a:t>
                </a: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0,043</a:t>
                </a:r>
              </a:p>
              <a:p>
                <a:pPr algn="ctr"/>
                <a:endParaRPr lang="cs-CZ" sz="24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cs-CZ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Pravděpodobnost vstřelení gólu v této situaci je 4,3 %</a:t>
                </a:r>
                <a:endParaRPr lang="en-GB" sz="24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Obdélník 5">
                <a:extLst>
                  <a:ext uri="{FF2B5EF4-FFF2-40B4-BE49-F238E27FC236}">
                    <a16:creationId xmlns:a16="http://schemas.microsoft.com/office/drawing/2014/main" id="{DEAE031A-9765-752A-F0A5-0C332BD103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305" y="4783404"/>
                <a:ext cx="7111242" cy="1407245"/>
              </a:xfrm>
              <a:prstGeom prst="rect">
                <a:avLst/>
              </a:prstGeom>
              <a:blipFill>
                <a:blip r:embed="rId2"/>
                <a:stretch>
                  <a:fillRect r="-858" b="-909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0050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43B7C4-A525-4D52-8333-0FD35947A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A6D72E-D6A8-4EC6-9AF9-C2EE991D8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I. Line</a:t>
            </a:r>
            <a:r>
              <a:rPr lang="cs-CZ" dirty="0"/>
              <a:t>á</a:t>
            </a:r>
            <a:r>
              <a:rPr lang="en-GB" dirty="0"/>
              <a:t>r</a:t>
            </a:r>
            <a:r>
              <a:rPr lang="cs-CZ" dirty="0"/>
              <a:t>ní</a:t>
            </a:r>
            <a:r>
              <a:rPr lang="en-GB" dirty="0"/>
              <a:t> </a:t>
            </a:r>
            <a:r>
              <a:rPr lang="en-GB" dirty="0" err="1"/>
              <a:t>regres</a:t>
            </a:r>
            <a:r>
              <a:rPr lang="cs-CZ" dirty="0"/>
              <a:t>e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II. Logistic</a:t>
            </a:r>
            <a:r>
              <a:rPr lang="cs-CZ" dirty="0" err="1"/>
              <a:t>ká</a:t>
            </a:r>
            <a:r>
              <a:rPr lang="en-GB" dirty="0"/>
              <a:t> </a:t>
            </a:r>
            <a:r>
              <a:rPr lang="en-GB" dirty="0" err="1"/>
              <a:t>regres</a:t>
            </a:r>
            <a:r>
              <a:rPr lang="cs-CZ" dirty="0"/>
              <a:t>e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III. </a:t>
            </a:r>
            <a:r>
              <a:rPr lang="cs-CZ" dirty="0"/>
              <a:t>Vícenásobná r</a:t>
            </a:r>
            <a:r>
              <a:rPr lang="en-GB" dirty="0" err="1"/>
              <a:t>egres</a:t>
            </a:r>
            <a:r>
              <a:rPr lang="cs-CZ" dirty="0"/>
              <a:t>e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IV. N</a:t>
            </a:r>
            <a:r>
              <a:rPr lang="cs-CZ" dirty="0"/>
              <a:t>e</a:t>
            </a:r>
            <a:r>
              <a:rPr lang="en-GB" dirty="0"/>
              <a:t>line</a:t>
            </a:r>
            <a:r>
              <a:rPr lang="cs-CZ" dirty="0"/>
              <a:t>á</a:t>
            </a:r>
            <a:r>
              <a:rPr lang="en-GB" dirty="0"/>
              <a:t>r</a:t>
            </a:r>
            <a:r>
              <a:rPr lang="cs-CZ" dirty="0"/>
              <a:t>ní</a:t>
            </a:r>
            <a:r>
              <a:rPr lang="en-GB" dirty="0"/>
              <a:t> </a:t>
            </a:r>
            <a:r>
              <a:rPr lang="en-GB" dirty="0" err="1"/>
              <a:t>regres</a:t>
            </a:r>
            <a:r>
              <a:rPr lang="cs-CZ" dirty="0"/>
              <a:t>e </a:t>
            </a:r>
            <a:r>
              <a:rPr lang="en-GB" dirty="0"/>
              <a:t>– </a:t>
            </a:r>
            <a:r>
              <a:rPr lang="cs-CZ" dirty="0"/>
              <a:t>n</a:t>
            </a:r>
            <a:r>
              <a:rPr lang="en-GB" dirty="0" err="1"/>
              <a:t>eur</a:t>
            </a:r>
            <a:r>
              <a:rPr lang="cs-CZ" dirty="0" err="1"/>
              <a:t>onové</a:t>
            </a:r>
            <a:r>
              <a:rPr lang="cs-CZ" dirty="0"/>
              <a:t> sítě</a:t>
            </a:r>
            <a:endParaRPr lang="en-GB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1773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2">
                <a:extLst>
                  <a:ext uri="{FF2B5EF4-FFF2-40B4-BE49-F238E27FC236}">
                    <a16:creationId xmlns:a16="http://schemas.microsoft.com/office/drawing/2014/main" id="{A77B7178-09B5-2C25-A0CD-6111DBE9870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3772" y="1420426"/>
                <a:ext cx="11449272" cy="532094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>
                        <a:tint val="7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i="1" kern="1200">
                    <a:solidFill>
                      <a:schemeClr val="tx1">
                        <a:tint val="7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i="1" kern="1200">
                    <a:solidFill>
                      <a:schemeClr val="tx1">
                        <a:tint val="7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i="1" kern="1200">
                    <a:solidFill>
                      <a:schemeClr val="tx1">
                        <a:tint val="7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b="0" dirty="0">
                    <a:solidFill>
                      <a:srgbClr val="0000DC"/>
                    </a:solidFill>
                  </a:rPr>
                  <a:t>Zvolený model </a:t>
                </a:r>
                <a:r>
                  <a:rPr lang="en-GB" b="0" dirty="0" err="1">
                    <a:solidFill>
                      <a:srgbClr val="0000DC"/>
                    </a:solidFill>
                  </a:rPr>
                  <a:t>umožňuje</a:t>
                </a:r>
                <a:r>
                  <a:rPr lang="en-GB" b="0" dirty="0">
                    <a:solidFill>
                      <a:srgbClr val="0000DC"/>
                    </a:solidFill>
                  </a:rPr>
                  <a:t> </a:t>
                </a:r>
                <a:r>
                  <a:rPr lang="en-GB" b="0" dirty="0" err="1">
                    <a:solidFill>
                      <a:srgbClr val="0000DC"/>
                    </a:solidFill>
                  </a:rPr>
                  <a:t>další</a:t>
                </a:r>
                <a:r>
                  <a:rPr lang="en-GB" b="0" dirty="0">
                    <a:solidFill>
                      <a:srgbClr val="0000DC"/>
                    </a:solidFill>
                  </a:rPr>
                  <a:t> </a:t>
                </a:r>
                <a:r>
                  <a:rPr lang="en-GB" b="0" dirty="0" err="1">
                    <a:solidFill>
                      <a:srgbClr val="0000DC"/>
                    </a:solidFill>
                  </a:rPr>
                  <a:t>interpretace</a:t>
                </a:r>
                <a:r>
                  <a:rPr lang="en-GB" b="0" dirty="0">
                    <a:solidFill>
                      <a:srgbClr val="0000DC"/>
                    </a:solidFill>
                  </a:rPr>
                  <a:t>. </a:t>
                </a:r>
                <a:r>
                  <a:rPr lang="en-GB" b="0" dirty="0" err="1">
                    <a:solidFill>
                      <a:srgbClr val="0000DC"/>
                    </a:solidFill>
                  </a:rPr>
                  <a:t>Například</a:t>
                </a:r>
                <a:endParaRPr lang="en-GB" b="0" dirty="0">
                  <a:solidFill>
                    <a:srgbClr val="0000DC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b="0" dirty="0">
                    <a:solidFill>
                      <a:srgbClr val="0000DC"/>
                    </a:solidFill>
                  </a:rPr>
                  <a:t>z </a:t>
                </a:r>
                <a:r>
                  <a:rPr lang="en-GB" b="0" dirty="0" err="1">
                    <a:solidFill>
                      <a:srgbClr val="0000DC"/>
                    </a:solidFill>
                  </a:rPr>
                  <a:t>koeficientu</a:t>
                </a:r>
                <a:r>
                  <a:rPr lang="en-GB" b="0" dirty="0">
                    <a:solidFill>
                      <a:srgbClr val="0000DC"/>
                    </a:solidFill>
                  </a:rPr>
                  <a:t> </a:t>
                </a:r>
                <a:r>
                  <a:rPr lang="en-GB" b="0" dirty="0" err="1">
                    <a:solidFill>
                      <a:srgbClr val="0000DC"/>
                    </a:solidFill>
                  </a:rPr>
                  <a:t>proměnné</a:t>
                </a:r>
                <a:r>
                  <a:rPr lang="en-GB" b="0" dirty="0">
                    <a:solidFill>
                      <a:srgbClr val="0000DC"/>
                    </a:solidFill>
                  </a:rPr>
                  <a:t> DIST </a:t>
                </a:r>
                <a:r>
                  <a:rPr lang="en-GB" b="0" dirty="0" err="1">
                    <a:solidFill>
                      <a:srgbClr val="0000DC"/>
                    </a:solidFill>
                  </a:rPr>
                  <a:t>dostaneme</a:t>
                </a:r>
                <a:r>
                  <a:rPr lang="en-GB" b="0" dirty="0">
                    <a:solidFill>
                      <a:srgbClr val="0000DC"/>
                    </a:solidFill>
                  </a:rPr>
                  <a:t> </a:t>
                </a:r>
                <a:r>
                  <a:rPr lang="en-GB" b="0" dirty="0" err="1">
                    <a:solidFill>
                      <a:srgbClr val="0000DC"/>
                    </a:solidFill>
                  </a:rPr>
                  <a:t>transformací</a:t>
                </a:r>
                <a:r>
                  <a:rPr lang="en-GB" b="0" dirty="0">
                    <a:solidFill>
                      <a:srgbClr val="0000DC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solidFill>
                              <a:srgbClr val="0000D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solidFill>
                              <a:srgbClr val="0000DC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cs-CZ" b="0" i="1" smtClean="0">
                            <a:solidFill>
                              <a:srgbClr val="0000DC"/>
                            </a:solidFill>
                            <a:latin typeface="Cambria Math" panose="02040503050406030204" pitchFamily="18" charset="0"/>
                          </a:rPr>
                          <m:t>0,219</m:t>
                        </m:r>
                      </m:sup>
                    </m:sSup>
                    <m:r>
                      <a:rPr lang="cs-CZ" b="0" i="1" smtClean="0">
                        <a:solidFill>
                          <a:srgbClr val="0000D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b="0" dirty="0">
                    <a:solidFill>
                      <a:srgbClr val="0000DC"/>
                    </a:solidFill>
                  </a:rPr>
                  <a:t>= 1,24, </a:t>
                </a:r>
                <a:r>
                  <a:rPr lang="en-GB" b="0" dirty="0" err="1">
                    <a:solidFill>
                      <a:srgbClr val="0000DC"/>
                    </a:solidFill>
                  </a:rPr>
                  <a:t>což</a:t>
                </a:r>
                <a:r>
                  <a:rPr lang="en-GB" b="0" dirty="0">
                    <a:solidFill>
                      <a:srgbClr val="0000DC"/>
                    </a:solidFill>
                  </a:rPr>
                  <a:t> je </a:t>
                </a:r>
                <a:r>
                  <a:rPr lang="en-GB" b="0" dirty="0" err="1">
                    <a:solidFill>
                      <a:srgbClr val="0000DC"/>
                    </a:solidFill>
                  </a:rPr>
                  <a:t>hodnota</a:t>
                </a:r>
                <a:r>
                  <a:rPr lang="en-GB" b="0" dirty="0">
                    <a:solidFill>
                      <a:srgbClr val="0000DC"/>
                    </a:solidFill>
                  </a:rPr>
                  <a:t>, </a:t>
                </a:r>
                <a:r>
                  <a:rPr lang="en-GB" b="0" dirty="0" err="1">
                    <a:solidFill>
                      <a:srgbClr val="0000DC"/>
                    </a:solidFill>
                  </a:rPr>
                  <a:t>která</a:t>
                </a:r>
                <a:r>
                  <a:rPr lang="en-GB" b="0" dirty="0">
                    <a:solidFill>
                      <a:srgbClr val="0000DC"/>
                    </a:solidFill>
                  </a:rPr>
                  <a:t> </a:t>
                </a:r>
                <a:r>
                  <a:rPr lang="en-GB" b="0" dirty="0" err="1">
                    <a:solidFill>
                      <a:srgbClr val="0000DC"/>
                    </a:solidFill>
                  </a:rPr>
                  <a:t>říká</a:t>
                </a:r>
                <a:r>
                  <a:rPr lang="en-GB" b="0" dirty="0">
                    <a:solidFill>
                      <a:srgbClr val="0000DC"/>
                    </a:solidFill>
                  </a:rPr>
                  <a:t>, </a:t>
                </a:r>
                <a:r>
                  <a:rPr lang="en-GB" b="0" dirty="0" err="1">
                    <a:solidFill>
                      <a:srgbClr val="0000DC"/>
                    </a:solidFill>
                  </a:rPr>
                  <a:t>že</a:t>
                </a:r>
                <a:r>
                  <a:rPr lang="en-GB" b="0" dirty="0">
                    <a:solidFill>
                      <a:srgbClr val="0000DC"/>
                    </a:solidFill>
                  </a:rPr>
                  <a:t> </a:t>
                </a:r>
                <a:r>
                  <a:rPr lang="en-GB" b="0" dirty="0">
                    <a:solidFill>
                      <a:srgbClr val="00B050"/>
                    </a:solidFill>
                  </a:rPr>
                  <a:t>s </a:t>
                </a:r>
                <a:r>
                  <a:rPr lang="en-GB" b="0" dirty="0" err="1">
                    <a:solidFill>
                      <a:srgbClr val="00B050"/>
                    </a:solidFill>
                  </a:rPr>
                  <a:t>každým</a:t>
                </a:r>
                <a:r>
                  <a:rPr lang="en-GB" b="0" dirty="0">
                    <a:solidFill>
                      <a:srgbClr val="00B050"/>
                    </a:solidFill>
                  </a:rPr>
                  <a:t> </a:t>
                </a:r>
                <a:r>
                  <a:rPr lang="en-GB" b="0" dirty="0" err="1">
                    <a:solidFill>
                      <a:srgbClr val="00B050"/>
                    </a:solidFill>
                  </a:rPr>
                  <a:t>metrem</a:t>
                </a:r>
                <a:r>
                  <a:rPr lang="en-GB" b="0" dirty="0">
                    <a:solidFill>
                      <a:srgbClr val="00B050"/>
                    </a:solidFill>
                  </a:rPr>
                  <a:t> do </a:t>
                </a:r>
                <a:r>
                  <a:rPr lang="en-GB" b="0" dirty="0" err="1">
                    <a:solidFill>
                      <a:srgbClr val="00B050"/>
                    </a:solidFill>
                  </a:rPr>
                  <a:t>cíle</a:t>
                </a:r>
                <a:r>
                  <a:rPr lang="en-GB" b="0" dirty="0">
                    <a:solidFill>
                      <a:srgbClr val="00B050"/>
                    </a:solidFill>
                  </a:rPr>
                  <a:t> se </a:t>
                </a:r>
                <a:r>
                  <a:rPr lang="en-GB" b="0" dirty="0" err="1">
                    <a:solidFill>
                      <a:srgbClr val="00B050"/>
                    </a:solidFill>
                  </a:rPr>
                  <a:t>pravděpodobnost</a:t>
                </a:r>
                <a:r>
                  <a:rPr lang="en-GB" b="0" dirty="0">
                    <a:solidFill>
                      <a:srgbClr val="00B050"/>
                    </a:solidFill>
                  </a:rPr>
                  <a:t> </a:t>
                </a:r>
                <a:r>
                  <a:rPr lang="en-GB" b="0" dirty="0" err="1">
                    <a:solidFill>
                      <a:srgbClr val="00B050"/>
                    </a:solidFill>
                  </a:rPr>
                  <a:t>skórování</a:t>
                </a:r>
                <a:r>
                  <a:rPr lang="en-GB" b="0" dirty="0">
                    <a:solidFill>
                      <a:srgbClr val="00B050"/>
                    </a:solidFill>
                  </a:rPr>
                  <a:t> </a:t>
                </a:r>
                <a:r>
                  <a:rPr lang="en-GB" b="0" dirty="0" err="1">
                    <a:solidFill>
                      <a:srgbClr val="00B050"/>
                    </a:solidFill>
                  </a:rPr>
                  <a:t>zvyšuje</a:t>
                </a:r>
                <a:r>
                  <a:rPr lang="en-GB" b="0" dirty="0">
                    <a:solidFill>
                      <a:srgbClr val="00B050"/>
                    </a:solidFill>
                  </a:rPr>
                  <a:t> o 24 %.</a:t>
                </a:r>
                <a:endParaRPr lang="cs-CZ" b="0" dirty="0">
                  <a:solidFill>
                    <a:srgbClr val="00B05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b="0" dirty="0" err="1">
                    <a:solidFill>
                      <a:srgbClr val="0000DC"/>
                    </a:solidFill>
                  </a:rPr>
                  <a:t>Podobně</a:t>
                </a:r>
                <a:r>
                  <a:rPr lang="en-GB" b="0" dirty="0">
                    <a:solidFill>
                      <a:srgbClr val="0000DC"/>
                    </a:solidFill>
                  </a:rPr>
                  <a:t> </a:t>
                </a:r>
                <a:r>
                  <a:rPr lang="en-GB" b="0" dirty="0" err="1">
                    <a:solidFill>
                      <a:srgbClr val="0000DC"/>
                    </a:solidFill>
                  </a:rPr>
                  <a:t>hodnota</a:t>
                </a:r>
                <a:r>
                  <a:rPr lang="en-GB" b="0" dirty="0">
                    <a:solidFill>
                      <a:srgbClr val="0000DC"/>
                    </a:solidFill>
                  </a:rPr>
                  <a:t> pro TIGHTNESS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solidFill>
                              <a:srgbClr val="0000D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solidFill>
                              <a:srgbClr val="0000DC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cs-CZ" b="0" i="1" smtClean="0">
                            <a:solidFill>
                              <a:srgbClr val="0000DC"/>
                            </a:solidFill>
                            <a:latin typeface="Cambria Math" panose="02040503050406030204" pitchFamily="18" charset="0"/>
                          </a:rPr>
                          <m:t>0,947</m:t>
                        </m:r>
                      </m:sup>
                    </m:sSup>
                  </m:oMath>
                </a14:m>
                <a:r>
                  <a:rPr lang="en-GB" b="0" dirty="0">
                    <a:solidFill>
                      <a:srgbClr val="0000DC"/>
                    </a:solidFill>
                  </a:rPr>
                  <a:t>= 2,58 </a:t>
                </a:r>
                <a:r>
                  <a:rPr lang="en-GB" b="0" dirty="0" err="1">
                    <a:solidFill>
                      <a:srgbClr val="0000DC"/>
                    </a:solidFill>
                  </a:rPr>
                  <a:t>znamená</a:t>
                </a:r>
                <a:r>
                  <a:rPr lang="en-GB" b="0" dirty="0">
                    <a:solidFill>
                      <a:srgbClr val="0000DC"/>
                    </a:solidFill>
                  </a:rPr>
                  <a:t>, </a:t>
                </a:r>
                <a:r>
                  <a:rPr lang="en-GB" b="0" dirty="0" err="1">
                    <a:solidFill>
                      <a:srgbClr val="0000DC"/>
                    </a:solidFill>
                  </a:rPr>
                  <a:t>že</a:t>
                </a:r>
                <a:r>
                  <a:rPr lang="en-GB" b="0" dirty="0">
                    <a:solidFill>
                      <a:srgbClr val="0000DC"/>
                    </a:solidFill>
                  </a:rPr>
                  <a:t> </a:t>
                </a:r>
                <a:r>
                  <a:rPr lang="en-GB" b="0" dirty="0" err="1">
                    <a:solidFill>
                      <a:srgbClr val="00B050"/>
                    </a:solidFill>
                  </a:rPr>
                  <a:t>hráč</a:t>
                </a:r>
                <a:r>
                  <a:rPr lang="en-GB" b="0" dirty="0">
                    <a:solidFill>
                      <a:srgbClr val="00B050"/>
                    </a:solidFill>
                  </a:rPr>
                  <a:t>, </a:t>
                </a:r>
                <a:r>
                  <a:rPr lang="en-GB" b="0" dirty="0" err="1">
                    <a:solidFill>
                      <a:srgbClr val="00B050"/>
                    </a:solidFill>
                  </a:rPr>
                  <a:t>který</a:t>
                </a:r>
                <a:r>
                  <a:rPr lang="en-GB" b="0" dirty="0">
                    <a:solidFill>
                      <a:srgbClr val="00B050"/>
                    </a:solidFill>
                  </a:rPr>
                  <a:t> </a:t>
                </a:r>
                <a:r>
                  <a:rPr lang="en-GB" b="0" dirty="0" err="1">
                    <a:solidFill>
                      <a:srgbClr val="00B050"/>
                    </a:solidFill>
                  </a:rPr>
                  <a:t>může</a:t>
                </a:r>
                <a:r>
                  <a:rPr lang="en-GB" b="0" dirty="0">
                    <a:solidFill>
                      <a:srgbClr val="00B050"/>
                    </a:solidFill>
                  </a:rPr>
                  <a:t> </a:t>
                </a:r>
                <a:r>
                  <a:rPr lang="en-GB" b="0" dirty="0" err="1">
                    <a:solidFill>
                      <a:srgbClr val="00B050"/>
                    </a:solidFill>
                  </a:rPr>
                  <a:t>být</a:t>
                </a:r>
                <a:r>
                  <a:rPr lang="en-GB" b="0" dirty="0">
                    <a:solidFill>
                      <a:srgbClr val="00B050"/>
                    </a:solidFill>
                  </a:rPr>
                  <a:t> od </a:t>
                </a:r>
                <a:r>
                  <a:rPr lang="en-GB" b="0" dirty="0" err="1">
                    <a:solidFill>
                      <a:srgbClr val="00B050"/>
                    </a:solidFill>
                  </a:rPr>
                  <a:t>soupeře</a:t>
                </a:r>
                <a:r>
                  <a:rPr lang="en-GB" b="0" dirty="0">
                    <a:solidFill>
                      <a:srgbClr val="00B050"/>
                    </a:solidFill>
                  </a:rPr>
                  <a:t> </a:t>
                </a:r>
                <a:r>
                  <a:rPr lang="en-GB" b="0" dirty="0" err="1">
                    <a:solidFill>
                      <a:srgbClr val="00B050"/>
                    </a:solidFill>
                  </a:rPr>
                  <a:t>vzdálený</a:t>
                </a:r>
                <a:r>
                  <a:rPr lang="en-GB" b="0" dirty="0">
                    <a:solidFill>
                      <a:srgbClr val="00B050"/>
                    </a:solidFill>
                  </a:rPr>
                  <a:t> </a:t>
                </a:r>
                <a:r>
                  <a:rPr lang="en-GB" b="0" dirty="0" err="1">
                    <a:solidFill>
                      <a:srgbClr val="00B050"/>
                    </a:solidFill>
                  </a:rPr>
                  <a:t>více</a:t>
                </a:r>
                <a:r>
                  <a:rPr lang="en-GB" b="0" dirty="0">
                    <a:solidFill>
                      <a:srgbClr val="00B050"/>
                    </a:solidFill>
                  </a:rPr>
                  <a:t> </a:t>
                </a:r>
                <a:r>
                  <a:rPr lang="en-GB" b="0" dirty="0" err="1">
                    <a:solidFill>
                      <a:srgbClr val="00B050"/>
                    </a:solidFill>
                  </a:rPr>
                  <a:t>než</a:t>
                </a:r>
                <a:r>
                  <a:rPr lang="en-GB" b="0" dirty="0">
                    <a:solidFill>
                      <a:srgbClr val="00B050"/>
                    </a:solidFill>
                  </a:rPr>
                  <a:t> </a:t>
                </a:r>
                <a:r>
                  <a:rPr lang="en-GB" b="0" dirty="0" err="1">
                    <a:solidFill>
                      <a:srgbClr val="00B050"/>
                    </a:solidFill>
                  </a:rPr>
                  <a:t>jeden</a:t>
                </a:r>
                <a:r>
                  <a:rPr lang="en-GB" b="0" dirty="0">
                    <a:solidFill>
                      <a:srgbClr val="00B050"/>
                    </a:solidFill>
                  </a:rPr>
                  <a:t> </a:t>
                </a:r>
                <a:r>
                  <a:rPr lang="en-GB" b="0" dirty="0" err="1">
                    <a:solidFill>
                      <a:srgbClr val="00B050"/>
                    </a:solidFill>
                  </a:rPr>
                  <a:t>metr</a:t>
                </a:r>
                <a:r>
                  <a:rPr lang="en-GB" b="0" dirty="0">
                    <a:solidFill>
                      <a:srgbClr val="00B050"/>
                    </a:solidFill>
                  </a:rPr>
                  <a:t>, </a:t>
                </a:r>
                <a:r>
                  <a:rPr lang="en-GB" b="0" dirty="0" err="1">
                    <a:solidFill>
                      <a:srgbClr val="00B050"/>
                    </a:solidFill>
                  </a:rPr>
                  <a:t>zdvojnásobuje</a:t>
                </a:r>
                <a:r>
                  <a:rPr lang="en-GB" b="0" dirty="0">
                    <a:solidFill>
                      <a:srgbClr val="00B050"/>
                    </a:solidFill>
                  </a:rPr>
                  <a:t> </a:t>
                </a:r>
                <a:r>
                  <a:rPr lang="en-GB" b="0" dirty="0" err="1">
                    <a:solidFill>
                      <a:srgbClr val="00B050"/>
                    </a:solidFill>
                  </a:rPr>
                  <a:t>pravděpodobnost</a:t>
                </a:r>
                <a:r>
                  <a:rPr lang="en-GB" b="0" dirty="0">
                    <a:solidFill>
                      <a:srgbClr val="00B050"/>
                    </a:solidFill>
                  </a:rPr>
                  <a:t> </a:t>
                </a:r>
                <a:r>
                  <a:rPr lang="en-GB" b="0" dirty="0" err="1">
                    <a:solidFill>
                      <a:srgbClr val="00B050"/>
                    </a:solidFill>
                  </a:rPr>
                  <a:t>vstřelení</a:t>
                </a:r>
                <a:r>
                  <a:rPr lang="en-GB" b="0" dirty="0">
                    <a:solidFill>
                      <a:srgbClr val="00B050"/>
                    </a:solidFill>
                  </a:rPr>
                  <a:t>/</a:t>
                </a:r>
                <a:r>
                  <a:rPr lang="en-GB" b="0" dirty="0" err="1">
                    <a:solidFill>
                      <a:srgbClr val="00B050"/>
                    </a:solidFill>
                  </a:rPr>
                  <a:t>gólu</a:t>
                </a:r>
                <a:r>
                  <a:rPr lang="en-GB" b="0" dirty="0">
                    <a:solidFill>
                      <a:srgbClr val="00B050"/>
                    </a:solidFill>
                  </a:rPr>
                  <a:t>.</a:t>
                </a:r>
              </a:p>
              <a:p>
                <a:endParaRPr lang="cs-CZ" dirty="0">
                  <a:solidFill>
                    <a:srgbClr val="0000DC"/>
                  </a:solidFill>
                </a:endParaRPr>
              </a:p>
              <a:p>
                <a:pPr algn="ctr"/>
                <a:r>
                  <a:rPr lang="en-GB" dirty="0" err="1">
                    <a:solidFill>
                      <a:srgbClr val="0000DC"/>
                    </a:solidFill>
                  </a:rPr>
                  <a:t>Rovnice</a:t>
                </a:r>
                <a:r>
                  <a:rPr lang="en-GB" dirty="0">
                    <a:solidFill>
                      <a:srgbClr val="0000DC"/>
                    </a:solidFill>
                  </a:rPr>
                  <a:t> pro </a:t>
                </a:r>
                <a:r>
                  <a:rPr lang="en-GB" dirty="0" err="1">
                    <a:solidFill>
                      <a:srgbClr val="0000DC"/>
                    </a:solidFill>
                  </a:rPr>
                  <a:t>střelbu</a:t>
                </a:r>
                <a:r>
                  <a:rPr lang="en-GB" dirty="0">
                    <a:solidFill>
                      <a:srgbClr val="0000DC"/>
                    </a:solidFill>
                  </a:rPr>
                  <a:t> </a:t>
                </a:r>
                <a:r>
                  <a:rPr lang="en-GB" dirty="0" err="1">
                    <a:solidFill>
                      <a:srgbClr val="0000DC"/>
                    </a:solidFill>
                  </a:rPr>
                  <a:t>hlavou</a:t>
                </a:r>
                <a:r>
                  <a:rPr lang="en-GB" dirty="0">
                    <a:solidFill>
                      <a:srgbClr val="0000DC"/>
                    </a:solidFill>
                  </a:rPr>
                  <a:t> </a:t>
                </a:r>
                <a:r>
                  <a:rPr lang="en-GB" dirty="0" err="1">
                    <a:solidFill>
                      <a:srgbClr val="0000DC"/>
                    </a:solidFill>
                  </a:rPr>
                  <a:t>má</a:t>
                </a:r>
                <a:r>
                  <a:rPr lang="en-GB" dirty="0">
                    <a:solidFill>
                      <a:srgbClr val="0000DC"/>
                    </a:solidFill>
                  </a:rPr>
                  <a:t> </a:t>
                </a:r>
                <a:r>
                  <a:rPr lang="en-GB" dirty="0" err="1">
                    <a:solidFill>
                      <a:srgbClr val="0000DC"/>
                    </a:solidFill>
                  </a:rPr>
                  <a:t>tvar</a:t>
                </a:r>
                <a:r>
                  <a:rPr lang="en-GB" dirty="0">
                    <a:solidFill>
                      <a:srgbClr val="0000DC"/>
                    </a:solidFill>
                  </a:rPr>
                  <a:t>:</a:t>
                </a:r>
              </a:p>
              <a:p>
                <a:pPr algn="ctr"/>
                <a:r>
                  <a:rPr lang="en-GB" b="0" dirty="0">
                    <a:solidFill>
                      <a:srgbClr val="FF0000"/>
                    </a:solidFill>
                  </a:rPr>
                  <a:t>Ln (g</a:t>
                </a:r>
                <a:r>
                  <a:rPr lang="cs-CZ" b="0" dirty="0" err="1">
                    <a:solidFill>
                      <a:srgbClr val="FF0000"/>
                    </a:solidFill>
                  </a:rPr>
                  <a:t>oa</a:t>
                </a:r>
                <a:r>
                  <a:rPr lang="en-GB" b="0" dirty="0">
                    <a:solidFill>
                      <a:srgbClr val="FF0000"/>
                    </a:solidFill>
                  </a:rPr>
                  <a:t>l</a:t>
                </a:r>
                <a:r>
                  <a:rPr lang="cs-CZ" b="0" dirty="0">
                    <a:solidFill>
                      <a:srgbClr val="FF0000"/>
                    </a:solidFill>
                  </a:rPr>
                  <a:t> </a:t>
                </a:r>
                <a:r>
                  <a:rPr lang="cs-CZ" b="0" dirty="0" err="1">
                    <a:solidFill>
                      <a:srgbClr val="FF0000"/>
                    </a:solidFill>
                  </a:rPr>
                  <a:t>chance</a:t>
                </a:r>
                <a:r>
                  <a:rPr lang="en-GB" b="0" dirty="0">
                    <a:solidFill>
                      <a:srgbClr val="FF0000"/>
                    </a:solidFill>
                  </a:rPr>
                  <a:t>) = 1,520 - 0,237</a:t>
                </a:r>
                <a:r>
                  <a:rPr lang="cs-CZ" b="0" dirty="0">
                    <a:solidFill>
                      <a:srgbClr val="FF0000"/>
                    </a:solidFill>
                  </a:rPr>
                  <a:t>*D</a:t>
                </a:r>
                <a:r>
                  <a:rPr lang="en-GB" b="0" dirty="0">
                    <a:solidFill>
                      <a:srgbClr val="FF0000"/>
                    </a:solidFill>
                  </a:rPr>
                  <a:t>IST - 3,117</a:t>
                </a:r>
                <a:r>
                  <a:rPr lang="cs-CZ" b="0" dirty="0">
                    <a:solidFill>
                      <a:srgbClr val="FF0000"/>
                    </a:solidFill>
                  </a:rPr>
                  <a:t>*ANGLE</a:t>
                </a:r>
                <a:r>
                  <a:rPr lang="en-GB" b="0" dirty="0">
                    <a:solidFill>
                      <a:srgbClr val="FF0000"/>
                    </a:solidFill>
                  </a:rPr>
                  <a:t> - 1,784</a:t>
                </a:r>
                <a:r>
                  <a:rPr lang="cs-CZ" b="0" dirty="0">
                    <a:solidFill>
                      <a:srgbClr val="FF0000"/>
                    </a:solidFill>
                  </a:rPr>
                  <a:t>*GAIN</a:t>
                </a:r>
                <a:endParaRPr lang="en-GB" b="0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GB" b="0" dirty="0">
                    <a:solidFill>
                      <a:srgbClr val="0000DC"/>
                    </a:solidFill>
                  </a:rPr>
                  <a:t>a </a:t>
                </a:r>
                <a:r>
                  <a:rPr lang="en-GB" b="0" dirty="0" err="1">
                    <a:solidFill>
                      <a:srgbClr val="0000DC"/>
                    </a:solidFill>
                  </a:rPr>
                  <a:t>umožňuje</a:t>
                </a:r>
                <a:r>
                  <a:rPr lang="en-GB" b="0" dirty="0">
                    <a:solidFill>
                      <a:srgbClr val="0000DC"/>
                    </a:solidFill>
                  </a:rPr>
                  <a:t> </a:t>
                </a:r>
                <a:r>
                  <a:rPr lang="en-GB" b="0" dirty="0" err="1">
                    <a:solidFill>
                      <a:srgbClr val="0000DC"/>
                    </a:solidFill>
                  </a:rPr>
                  <a:t>stejn</a:t>
                </a:r>
                <a:r>
                  <a:rPr lang="cs-CZ" b="0" dirty="0">
                    <a:solidFill>
                      <a:srgbClr val="0000DC"/>
                    </a:solidFill>
                  </a:rPr>
                  <a:t>ou</a:t>
                </a:r>
                <a:r>
                  <a:rPr lang="en-GB" b="0" dirty="0">
                    <a:solidFill>
                      <a:srgbClr val="0000DC"/>
                    </a:solidFill>
                  </a:rPr>
                  <a:t> </a:t>
                </a:r>
                <a:r>
                  <a:rPr lang="en-GB" b="0" dirty="0" err="1">
                    <a:solidFill>
                      <a:srgbClr val="0000DC"/>
                    </a:solidFill>
                  </a:rPr>
                  <a:t>interpretace</a:t>
                </a:r>
                <a:r>
                  <a:rPr lang="en-GB" b="0" dirty="0">
                    <a:solidFill>
                      <a:srgbClr val="0000DC"/>
                    </a:solidFill>
                  </a:rPr>
                  <a:t> </a:t>
                </a:r>
                <a:r>
                  <a:rPr lang="en-GB" b="0" dirty="0" err="1">
                    <a:solidFill>
                      <a:srgbClr val="0000DC"/>
                    </a:solidFill>
                  </a:rPr>
                  <a:t>jako</a:t>
                </a:r>
                <a:r>
                  <a:rPr lang="en-GB" b="0" dirty="0">
                    <a:solidFill>
                      <a:srgbClr val="0000DC"/>
                    </a:solidFill>
                  </a:rPr>
                  <a:t> </a:t>
                </a:r>
                <a:r>
                  <a:rPr lang="en-GB" b="0" dirty="0" err="1">
                    <a:solidFill>
                      <a:srgbClr val="0000DC"/>
                    </a:solidFill>
                  </a:rPr>
                  <a:t>vypočítané</a:t>
                </a:r>
                <a:r>
                  <a:rPr lang="en-GB" b="0" dirty="0">
                    <a:solidFill>
                      <a:srgbClr val="0000DC"/>
                    </a:solidFill>
                  </a:rPr>
                  <a:t> </a:t>
                </a:r>
                <a:r>
                  <a:rPr lang="en-GB" b="0" dirty="0" err="1">
                    <a:solidFill>
                      <a:srgbClr val="0000DC"/>
                    </a:solidFill>
                  </a:rPr>
                  <a:t>pravděpodobnosti</a:t>
                </a:r>
                <a:r>
                  <a:rPr lang="en-GB" b="0" dirty="0">
                    <a:solidFill>
                      <a:srgbClr val="0000DC"/>
                    </a:solidFill>
                  </a:rPr>
                  <a:t> </a:t>
                </a:r>
                <a:r>
                  <a:rPr lang="cs-CZ" b="0" dirty="0">
                    <a:solidFill>
                      <a:srgbClr val="0000DC"/>
                    </a:solidFill>
                  </a:rPr>
                  <a:t>při střelbě nohou</a:t>
                </a:r>
                <a:r>
                  <a:rPr lang="en-GB" b="0" dirty="0">
                    <a:solidFill>
                      <a:srgbClr val="0000DC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Zástupný symbol pro obsah 2">
                <a:extLst>
                  <a:ext uri="{FF2B5EF4-FFF2-40B4-BE49-F238E27FC236}">
                    <a16:creationId xmlns:a16="http://schemas.microsoft.com/office/drawing/2014/main" id="{A77B7178-09B5-2C25-A0CD-6111DBE98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72" y="1420426"/>
                <a:ext cx="11449272" cy="5320941"/>
              </a:xfrm>
              <a:prstGeom prst="rect">
                <a:avLst/>
              </a:prstGeom>
              <a:blipFill>
                <a:blip r:embed="rId2"/>
                <a:stretch>
                  <a:fillRect l="-852" t="-160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délník 5">
            <a:extLst>
              <a:ext uri="{FF2B5EF4-FFF2-40B4-BE49-F238E27FC236}">
                <a16:creationId xmlns:a16="http://schemas.microsoft.com/office/drawing/2014/main" id="{88671C29-B91A-E5F0-7B88-96886F5D16F4}"/>
              </a:ext>
            </a:extLst>
          </p:cNvPr>
          <p:cNvSpPr/>
          <p:nvPr/>
        </p:nvSpPr>
        <p:spPr>
          <a:xfrm>
            <a:off x="408956" y="5512098"/>
            <a:ext cx="11305256" cy="830997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Pollard, R., &amp;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Reep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C. (1997). Measuring the Effectiveness of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Playing Strategies at Soccer. 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the Royal Statistical Society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 46(4), 541–550.</a:t>
            </a:r>
            <a:endParaRPr lang="en-GB" dirty="0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51E71486-9388-DCC8-2009-DA8EE98CCC69}"/>
              </a:ext>
            </a:extLst>
          </p:cNvPr>
          <p:cNvSpPr txBox="1">
            <a:spLocks/>
          </p:cNvSpPr>
          <p:nvPr/>
        </p:nvSpPr>
        <p:spPr>
          <a:xfrm>
            <a:off x="1123746" y="373099"/>
            <a:ext cx="10157354" cy="8209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00D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cs-CZ"/>
              <a:t>Logistická regrese - příklad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6605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65D5E438-E839-18F2-35A1-2C846CC0E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>
            <a:normAutofit/>
          </a:bodyPr>
          <a:lstStyle/>
          <a:p>
            <a:r>
              <a:rPr lang="cs-CZ" dirty="0"/>
              <a:t>III. Vícenásobná r</a:t>
            </a:r>
            <a:r>
              <a:rPr lang="en-GB" dirty="0" err="1"/>
              <a:t>egres</a:t>
            </a:r>
            <a:r>
              <a:rPr lang="cs-CZ" dirty="0"/>
              <a:t>e</a:t>
            </a:r>
            <a:endParaRPr lang="en-GB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0CC46E80-B880-3C7D-0731-6FB7BCEB0376}"/>
              </a:ext>
            </a:extLst>
          </p:cNvPr>
          <p:cNvSpPr txBox="1">
            <a:spLocks/>
          </p:cNvSpPr>
          <p:nvPr/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0" dirty="0" err="1">
                <a:solidFill>
                  <a:srgbClr val="0000DC"/>
                </a:solidFill>
              </a:rPr>
              <a:t>Vícerozměrná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regrese</a:t>
            </a:r>
            <a:r>
              <a:rPr lang="en-GB" b="0" dirty="0">
                <a:solidFill>
                  <a:srgbClr val="0000DC"/>
                </a:solidFill>
              </a:rPr>
              <a:t> je </a:t>
            </a:r>
            <a:r>
              <a:rPr lang="en-GB" b="0" dirty="0" err="1">
                <a:solidFill>
                  <a:srgbClr val="0000DC"/>
                </a:solidFill>
              </a:rPr>
              <a:t>metoda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používaná</a:t>
            </a:r>
            <a:r>
              <a:rPr lang="en-GB" b="0" dirty="0">
                <a:solidFill>
                  <a:srgbClr val="0000DC"/>
                </a:solidFill>
              </a:rPr>
              <a:t> k </a:t>
            </a:r>
            <a:r>
              <a:rPr lang="en-GB" b="0" dirty="0" err="1">
                <a:solidFill>
                  <a:srgbClr val="0000DC"/>
                </a:solidFill>
              </a:rPr>
              <a:t>měření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stupně</a:t>
            </a:r>
            <a:r>
              <a:rPr lang="en-GB" b="0" dirty="0">
                <a:solidFill>
                  <a:srgbClr val="0000DC"/>
                </a:solidFill>
              </a:rPr>
              <a:t>, </a:t>
            </a:r>
            <a:r>
              <a:rPr lang="en-GB" b="0" dirty="0" err="1">
                <a:solidFill>
                  <a:srgbClr val="0000DC"/>
                </a:solidFill>
              </a:rPr>
              <a:t>ve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kterém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jsou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více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než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jedna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nezávislá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proměnná</a:t>
            </a:r>
            <a:r>
              <a:rPr lang="en-GB" b="0" dirty="0">
                <a:solidFill>
                  <a:srgbClr val="0000DC"/>
                </a:solidFill>
              </a:rPr>
              <a:t> (</a:t>
            </a:r>
            <a:r>
              <a:rPr lang="en-GB" b="0" dirty="0" err="1">
                <a:solidFill>
                  <a:srgbClr val="0000DC"/>
                </a:solidFill>
              </a:rPr>
              <a:t>prediktory</a:t>
            </a:r>
            <a:r>
              <a:rPr lang="en-GB" b="0" dirty="0">
                <a:solidFill>
                  <a:srgbClr val="0000DC"/>
                </a:solidFill>
              </a:rPr>
              <a:t>) a </a:t>
            </a:r>
            <a:r>
              <a:rPr lang="en-GB" b="0" dirty="0" err="1">
                <a:solidFill>
                  <a:srgbClr val="0000DC"/>
                </a:solidFill>
              </a:rPr>
              <a:t>více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než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jedna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závislá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proměnná</a:t>
            </a:r>
            <a:r>
              <a:rPr lang="en-GB" b="0" dirty="0">
                <a:solidFill>
                  <a:srgbClr val="0000DC"/>
                </a:solidFill>
              </a:rPr>
              <a:t> (</a:t>
            </a:r>
            <a:r>
              <a:rPr lang="en-GB" b="0" dirty="0" err="1">
                <a:solidFill>
                  <a:srgbClr val="0000DC"/>
                </a:solidFill>
              </a:rPr>
              <a:t>odpovědi</a:t>
            </a:r>
            <a:r>
              <a:rPr lang="en-GB" b="0" dirty="0">
                <a:solidFill>
                  <a:srgbClr val="0000DC"/>
                </a:solidFill>
              </a:rPr>
              <a:t>) </a:t>
            </a:r>
            <a:r>
              <a:rPr lang="en-GB" b="0" dirty="0" err="1">
                <a:solidFill>
                  <a:srgbClr val="0000DC"/>
                </a:solidFill>
              </a:rPr>
              <a:t>lineárně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propojeny</a:t>
            </a:r>
            <a:r>
              <a:rPr lang="en-GB" b="0" dirty="0">
                <a:solidFill>
                  <a:srgbClr val="0000D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6575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244717E4-8A21-6C6F-3E65-3CB1F0D06D21}"/>
              </a:ext>
            </a:extLst>
          </p:cNvPr>
          <p:cNvSpPr txBox="1">
            <a:spLocks/>
          </p:cNvSpPr>
          <p:nvPr/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0" dirty="0">
                <a:solidFill>
                  <a:srgbClr val="0000DC"/>
                </a:solidFill>
              </a:rPr>
              <a:t>Pro </a:t>
            </a:r>
            <a:r>
              <a:rPr lang="en-GB" b="0" dirty="0" err="1">
                <a:solidFill>
                  <a:srgbClr val="0000DC"/>
                </a:solidFill>
              </a:rPr>
              <a:t>dvacet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vybraných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domácností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byly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získány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údaje</a:t>
            </a:r>
            <a:r>
              <a:rPr lang="en-GB" b="0" dirty="0">
                <a:solidFill>
                  <a:srgbClr val="0000DC"/>
                </a:solidFill>
              </a:rPr>
              <a:t> o </a:t>
            </a:r>
            <a:r>
              <a:rPr lang="en-GB" b="0" dirty="0" err="1">
                <a:solidFill>
                  <a:srgbClr val="00B050"/>
                </a:solidFill>
              </a:rPr>
              <a:t>čtvrtletních</a:t>
            </a:r>
            <a:r>
              <a:rPr lang="en-GB" b="0" dirty="0">
                <a:solidFill>
                  <a:srgbClr val="00B050"/>
                </a:solidFill>
              </a:rPr>
              <a:t> </a:t>
            </a:r>
            <a:r>
              <a:rPr lang="en-GB" b="0" dirty="0" err="1">
                <a:solidFill>
                  <a:srgbClr val="00B050"/>
                </a:solidFill>
              </a:rPr>
              <a:t>výdajích</a:t>
            </a:r>
            <a:r>
              <a:rPr lang="en-GB" b="0" dirty="0">
                <a:solidFill>
                  <a:srgbClr val="00B050"/>
                </a:solidFill>
              </a:rPr>
              <a:t> za </a:t>
            </a:r>
            <a:r>
              <a:rPr lang="en-GB" b="0" dirty="0" err="1">
                <a:solidFill>
                  <a:srgbClr val="00B050"/>
                </a:solidFill>
              </a:rPr>
              <a:t>potraviny</a:t>
            </a:r>
            <a:r>
              <a:rPr lang="en-GB" b="0" dirty="0">
                <a:solidFill>
                  <a:srgbClr val="00B050"/>
                </a:solidFill>
              </a:rPr>
              <a:t> a </a:t>
            </a:r>
            <a:r>
              <a:rPr lang="en-GB" b="0" dirty="0" err="1">
                <a:solidFill>
                  <a:srgbClr val="00B050"/>
                </a:solidFill>
              </a:rPr>
              <a:t>nápoje</a:t>
            </a:r>
            <a:r>
              <a:rPr lang="en-GB" b="0" dirty="0">
                <a:solidFill>
                  <a:srgbClr val="00B050"/>
                </a:solidFill>
              </a:rPr>
              <a:t> (y)</a:t>
            </a:r>
            <a:r>
              <a:rPr lang="en-GB" b="0" dirty="0">
                <a:solidFill>
                  <a:srgbClr val="0000DC"/>
                </a:solidFill>
              </a:rPr>
              <a:t>, </a:t>
            </a:r>
            <a:r>
              <a:rPr lang="en-GB" b="0" dirty="0" err="1">
                <a:solidFill>
                  <a:srgbClr val="0000DC"/>
                </a:solidFill>
              </a:rPr>
              <a:t>čtvrtletních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dirty="0" err="1">
                <a:solidFill>
                  <a:srgbClr val="0000DC"/>
                </a:solidFill>
              </a:rPr>
              <a:t>příjmech</a:t>
            </a:r>
            <a:r>
              <a:rPr lang="en-GB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domácností</a:t>
            </a:r>
            <a:r>
              <a:rPr lang="en-GB" b="0" dirty="0">
                <a:solidFill>
                  <a:srgbClr val="0000DC"/>
                </a:solidFill>
              </a:rPr>
              <a:t> (x1), </a:t>
            </a:r>
            <a:r>
              <a:rPr lang="en-GB" dirty="0" err="1">
                <a:solidFill>
                  <a:srgbClr val="0000DC"/>
                </a:solidFill>
              </a:rPr>
              <a:t>počtu</a:t>
            </a:r>
            <a:r>
              <a:rPr lang="en-GB" dirty="0">
                <a:solidFill>
                  <a:srgbClr val="0000DC"/>
                </a:solidFill>
              </a:rPr>
              <a:t> </a:t>
            </a:r>
            <a:r>
              <a:rPr lang="en-GB" dirty="0" err="1">
                <a:solidFill>
                  <a:srgbClr val="0000DC"/>
                </a:solidFill>
              </a:rPr>
              <a:t>dětí</a:t>
            </a:r>
            <a:r>
              <a:rPr lang="en-GB" dirty="0">
                <a:solidFill>
                  <a:srgbClr val="0000DC"/>
                </a:solidFill>
              </a:rPr>
              <a:t> </a:t>
            </a:r>
            <a:r>
              <a:rPr lang="en-GB" b="0" dirty="0">
                <a:solidFill>
                  <a:srgbClr val="0000DC"/>
                </a:solidFill>
              </a:rPr>
              <a:t>(x2), </a:t>
            </a:r>
            <a:r>
              <a:rPr lang="en-GB" dirty="0" err="1">
                <a:solidFill>
                  <a:srgbClr val="0000DC"/>
                </a:solidFill>
              </a:rPr>
              <a:t>průměrném</a:t>
            </a:r>
            <a:r>
              <a:rPr lang="en-GB" dirty="0">
                <a:solidFill>
                  <a:srgbClr val="0000DC"/>
                </a:solidFill>
              </a:rPr>
              <a:t> </a:t>
            </a:r>
            <a:r>
              <a:rPr lang="en-GB" dirty="0" err="1">
                <a:solidFill>
                  <a:srgbClr val="0000DC"/>
                </a:solidFill>
              </a:rPr>
              <a:t>věku</a:t>
            </a:r>
            <a:r>
              <a:rPr lang="en-GB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vydělávajících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členů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domácnosti</a:t>
            </a:r>
            <a:r>
              <a:rPr lang="en-GB" b="0" dirty="0">
                <a:solidFill>
                  <a:srgbClr val="0000DC"/>
                </a:solidFill>
              </a:rPr>
              <a:t> (x3) a </a:t>
            </a:r>
            <a:r>
              <a:rPr lang="en-GB" dirty="0" err="1">
                <a:solidFill>
                  <a:srgbClr val="0000DC"/>
                </a:solidFill>
              </a:rPr>
              <a:t>počtu</a:t>
            </a:r>
            <a:r>
              <a:rPr lang="en-GB" dirty="0">
                <a:solidFill>
                  <a:srgbClr val="0000DC"/>
                </a:solidFill>
              </a:rPr>
              <a:t> </a:t>
            </a:r>
            <a:r>
              <a:rPr lang="en-GB" dirty="0" err="1">
                <a:solidFill>
                  <a:srgbClr val="0000DC"/>
                </a:solidFill>
              </a:rPr>
              <a:t>členů</a:t>
            </a:r>
            <a:r>
              <a:rPr lang="en-GB" dirty="0">
                <a:solidFill>
                  <a:srgbClr val="0000DC"/>
                </a:solidFill>
              </a:rPr>
              <a:t> </a:t>
            </a:r>
            <a:r>
              <a:rPr lang="en-GB" dirty="0" err="1">
                <a:solidFill>
                  <a:srgbClr val="0000DC"/>
                </a:solidFill>
              </a:rPr>
              <a:t>domácnosti</a:t>
            </a:r>
            <a:r>
              <a:rPr lang="en-GB" dirty="0">
                <a:solidFill>
                  <a:srgbClr val="0000DC"/>
                </a:solidFill>
              </a:rPr>
              <a:t> </a:t>
            </a:r>
            <a:r>
              <a:rPr lang="en-GB" b="0" dirty="0">
                <a:solidFill>
                  <a:srgbClr val="0000DC"/>
                </a:solidFill>
              </a:rPr>
              <a:t>(x4) 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err="1">
                <a:solidFill>
                  <a:srgbClr val="0000DC"/>
                </a:solidFill>
              </a:rPr>
              <a:t>Rozhodněte</a:t>
            </a:r>
            <a:r>
              <a:rPr lang="en-GB" b="0" dirty="0">
                <a:solidFill>
                  <a:srgbClr val="0000DC"/>
                </a:solidFill>
              </a:rPr>
              <a:t>, </a:t>
            </a:r>
            <a:r>
              <a:rPr lang="en-GB" b="0" dirty="0" err="1">
                <a:solidFill>
                  <a:srgbClr val="0000DC"/>
                </a:solidFill>
              </a:rPr>
              <a:t>které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proměnné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významně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přispívají</a:t>
            </a:r>
            <a:r>
              <a:rPr lang="en-GB" b="0" dirty="0">
                <a:solidFill>
                  <a:srgbClr val="0000DC"/>
                </a:solidFill>
              </a:rPr>
              <a:t> k </a:t>
            </a:r>
            <a:r>
              <a:rPr lang="en-GB" b="0" dirty="0" err="1">
                <a:solidFill>
                  <a:srgbClr val="0000DC"/>
                </a:solidFill>
              </a:rPr>
              <a:t>vysvětlení</a:t>
            </a:r>
            <a:r>
              <a:rPr lang="en-GB" b="0" dirty="0">
                <a:solidFill>
                  <a:srgbClr val="0000DC"/>
                </a:solidFill>
              </a:rPr>
              <a:t> variability </a:t>
            </a:r>
            <a:r>
              <a:rPr lang="en-GB" b="0" dirty="0" err="1">
                <a:solidFill>
                  <a:srgbClr val="0000DC"/>
                </a:solidFill>
              </a:rPr>
              <a:t>čtvrtletních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hodnot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výdajů</a:t>
            </a:r>
            <a:r>
              <a:rPr lang="en-GB" b="0" dirty="0">
                <a:solidFill>
                  <a:srgbClr val="0000DC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rgbClr val="0000DC"/>
                </a:solidFill>
              </a:rPr>
              <a:t>Nejprve z</a:t>
            </a:r>
            <a:r>
              <a:rPr lang="en-GB" b="0" dirty="0" err="1">
                <a:solidFill>
                  <a:srgbClr val="0000DC"/>
                </a:solidFill>
              </a:rPr>
              <a:t>kuste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uhodnout</a:t>
            </a:r>
            <a:r>
              <a:rPr lang="cs-CZ" b="0" dirty="0">
                <a:solidFill>
                  <a:srgbClr val="0000DC"/>
                </a:solidFill>
              </a:rPr>
              <a:t> bez výpočtu, na základě své úvahy</a:t>
            </a:r>
            <a:r>
              <a:rPr lang="en-GB" b="0" dirty="0">
                <a:solidFill>
                  <a:srgbClr val="0000DC"/>
                </a:solidFill>
              </a:rPr>
              <a:t>, </a:t>
            </a:r>
            <a:r>
              <a:rPr lang="en-GB" b="0" dirty="0" err="1">
                <a:solidFill>
                  <a:srgbClr val="0000DC"/>
                </a:solidFill>
              </a:rPr>
              <a:t>které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nezávislé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proměnné</a:t>
            </a:r>
            <a:r>
              <a:rPr lang="en-GB" b="0" dirty="0">
                <a:solidFill>
                  <a:srgbClr val="0000DC"/>
                </a:solidFill>
              </a:rPr>
              <a:t> to </a:t>
            </a:r>
            <a:r>
              <a:rPr lang="en-GB" b="0" dirty="0" err="1">
                <a:solidFill>
                  <a:srgbClr val="0000DC"/>
                </a:solidFill>
              </a:rPr>
              <a:t>budou</a:t>
            </a:r>
            <a:r>
              <a:rPr lang="en-GB" b="0" dirty="0">
                <a:solidFill>
                  <a:srgbClr val="0000DC"/>
                </a:solidFill>
              </a:rPr>
              <a:t>?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648F47FD-873D-B169-12DB-991DF47A3B13}"/>
              </a:ext>
            </a:extLst>
          </p:cNvPr>
          <p:cNvSpPr txBox="1">
            <a:spLocks/>
          </p:cNvSpPr>
          <p:nvPr/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00D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cs-CZ" dirty="0"/>
              <a:t>III. Vícenásobná r</a:t>
            </a:r>
            <a:r>
              <a:rPr lang="en-GB" dirty="0" err="1"/>
              <a:t>egres</a:t>
            </a:r>
            <a:r>
              <a:rPr lang="cs-CZ" dirty="0"/>
              <a:t>e - příklad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1080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670F6408-766E-B844-19A3-62F714997C76}"/>
              </a:ext>
            </a:extLst>
          </p:cNvPr>
          <p:cNvSpPr txBox="1">
            <a:spLocks/>
          </p:cNvSpPr>
          <p:nvPr/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00D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cs-CZ" dirty="0"/>
              <a:t>III. Vícenásobná r</a:t>
            </a:r>
            <a:r>
              <a:rPr lang="en-GB" dirty="0" err="1"/>
              <a:t>egres</a:t>
            </a:r>
            <a:r>
              <a:rPr lang="cs-CZ" dirty="0"/>
              <a:t>e - příklad</a:t>
            </a:r>
            <a:endParaRPr lang="en-GB" dirty="0"/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5FC38FB0-2C7E-65F3-EC31-2D2A4B96C0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7222858"/>
              </p:ext>
            </p:extLst>
          </p:nvPr>
        </p:nvGraphicFramePr>
        <p:xfrm>
          <a:off x="1514594" y="1463829"/>
          <a:ext cx="3420000" cy="5120640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684000">
                  <a:extLst>
                    <a:ext uri="{9D8B030D-6E8A-4147-A177-3AD203B41FA5}">
                      <a16:colId xmlns:a16="http://schemas.microsoft.com/office/drawing/2014/main" val="3758184671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2415237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98985418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687309376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600001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x</a:t>
                      </a:r>
                      <a:r>
                        <a:rPr lang="cs-CZ" sz="1600" baseline="-25000" dirty="0">
                          <a:effectLst/>
                        </a:rPr>
                        <a:t>1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x</a:t>
                      </a:r>
                      <a:r>
                        <a:rPr lang="cs-CZ" sz="1600" baseline="-25000" dirty="0">
                          <a:effectLst/>
                        </a:rPr>
                        <a:t>2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x</a:t>
                      </a:r>
                      <a:r>
                        <a:rPr lang="cs-CZ" sz="1600" baseline="-25000">
                          <a:effectLst/>
                        </a:rPr>
                        <a:t>3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x</a:t>
                      </a:r>
                      <a:r>
                        <a:rPr lang="cs-CZ" sz="1600" baseline="-25000">
                          <a:effectLst/>
                        </a:rPr>
                        <a:t>4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extLst>
                  <a:ext uri="{0D108BD9-81ED-4DB2-BD59-A6C34878D82A}">
                    <a16:rowId xmlns:a16="http://schemas.microsoft.com/office/drawing/2014/main" val="31733506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11172 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55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 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3464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extLst>
                  <a:ext uri="{0D108BD9-81ED-4DB2-BD59-A6C34878D82A}">
                    <a16:rowId xmlns:a16="http://schemas.microsoft.com/office/drawing/2014/main" val="33788421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8868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0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 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1982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extLst>
                  <a:ext uri="{0D108BD9-81ED-4DB2-BD59-A6C34878D82A}">
                    <a16:rowId xmlns:a16="http://schemas.microsoft.com/office/drawing/2014/main" val="40448326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17414 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49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 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3228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extLst>
                  <a:ext uri="{0D108BD9-81ED-4DB2-BD59-A6C34878D82A}">
                    <a16:rowId xmlns:a16="http://schemas.microsoft.com/office/drawing/2014/main" val="3398450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10730 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22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 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3034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extLst>
                  <a:ext uri="{0D108BD9-81ED-4DB2-BD59-A6C34878D82A}">
                    <a16:rowId xmlns:a16="http://schemas.microsoft.com/office/drawing/2014/main" val="55052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24110 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62,5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 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10146 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extLst>
                  <a:ext uri="{0D108BD9-81ED-4DB2-BD59-A6C34878D82A}">
                    <a16:rowId xmlns:a16="http://schemas.microsoft.com/office/drawing/2014/main" val="511313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38530 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57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 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8202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extLst>
                  <a:ext uri="{0D108BD9-81ED-4DB2-BD59-A6C34878D82A}">
                    <a16:rowId xmlns:a16="http://schemas.microsoft.com/office/drawing/2014/main" val="33689709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22902 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54,5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 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9332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extLst>
                  <a:ext uri="{0D108BD9-81ED-4DB2-BD59-A6C34878D82A}">
                    <a16:rowId xmlns:a16="http://schemas.microsoft.com/office/drawing/2014/main" val="36164701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25448 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57,5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 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7096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extLst>
                  <a:ext uri="{0D108BD9-81ED-4DB2-BD59-A6C34878D82A}">
                    <a16:rowId xmlns:a16="http://schemas.microsoft.com/office/drawing/2014/main" val="35930554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20326 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28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 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6248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extLst>
                  <a:ext uri="{0D108BD9-81ED-4DB2-BD59-A6C34878D82A}">
                    <a16:rowId xmlns:a16="http://schemas.microsoft.com/office/drawing/2014/main" val="39363669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39186 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38,5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 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13816 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extLst>
                  <a:ext uri="{0D108BD9-81ED-4DB2-BD59-A6C34878D82A}">
                    <a16:rowId xmlns:a16="http://schemas.microsoft.com/office/drawing/2014/main" val="7559975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28758 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45,5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 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10328 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extLst>
                  <a:ext uri="{0D108BD9-81ED-4DB2-BD59-A6C34878D82A}">
                    <a16:rowId xmlns:a16="http://schemas.microsoft.com/office/drawing/2014/main" val="1585915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33658 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28,5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 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4786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extLst>
                  <a:ext uri="{0D108BD9-81ED-4DB2-BD59-A6C34878D82A}">
                    <a16:rowId xmlns:a16="http://schemas.microsoft.com/office/drawing/2014/main" val="30756662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24272 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36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 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9710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extLst>
                  <a:ext uri="{0D108BD9-81ED-4DB2-BD59-A6C34878D82A}">
                    <a16:rowId xmlns:a16="http://schemas.microsoft.com/office/drawing/2014/main" val="8042677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30386 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35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 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10778 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extLst>
                  <a:ext uri="{0D108BD9-81ED-4DB2-BD59-A6C34878D82A}">
                    <a16:rowId xmlns:a16="http://schemas.microsoft.com/office/drawing/2014/main" val="28141787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31750 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30,5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 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10568 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extLst>
                  <a:ext uri="{0D108BD9-81ED-4DB2-BD59-A6C34878D82A}">
                    <a16:rowId xmlns:a16="http://schemas.microsoft.com/office/drawing/2014/main" val="23745187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39456 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32,5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 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14260 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extLst>
                  <a:ext uri="{0D108BD9-81ED-4DB2-BD59-A6C34878D82A}">
                    <a16:rowId xmlns:a16="http://schemas.microsoft.com/office/drawing/2014/main" val="42413803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48458 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38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 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10934 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extLst>
                  <a:ext uri="{0D108BD9-81ED-4DB2-BD59-A6C34878D82A}">
                    <a16:rowId xmlns:a16="http://schemas.microsoft.com/office/drawing/2014/main" val="8318441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37990 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37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 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6388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extLst>
                  <a:ext uri="{0D108BD9-81ED-4DB2-BD59-A6C34878D82A}">
                    <a16:rowId xmlns:a16="http://schemas.microsoft.com/office/drawing/2014/main" val="11536357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24920 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33,5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 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8584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extLst>
                  <a:ext uri="{0D108BD9-81ED-4DB2-BD59-A6C34878D82A}">
                    <a16:rowId xmlns:a16="http://schemas.microsoft.com/office/drawing/2014/main" val="16310693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40064 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47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 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16950 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45085" marR="45085" marT="0" marB="0"/>
                </a:tc>
                <a:extLst>
                  <a:ext uri="{0D108BD9-81ED-4DB2-BD59-A6C34878D82A}">
                    <a16:rowId xmlns:a16="http://schemas.microsoft.com/office/drawing/2014/main" val="3898720306"/>
                  </a:ext>
                </a:extLst>
              </a:tr>
            </a:tbl>
          </a:graphicData>
        </a:graphic>
      </p:graphicFrame>
      <p:pic>
        <p:nvPicPr>
          <p:cNvPr id="7" name="Obrázek 6">
            <a:extLst>
              <a:ext uri="{FF2B5EF4-FFF2-40B4-BE49-F238E27FC236}">
                <a16:creationId xmlns:a16="http://schemas.microsoft.com/office/drawing/2014/main" id="{4E8DA0ED-AC99-477D-69AD-5767914D5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7910" y="1895877"/>
            <a:ext cx="684409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659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6">
            <a:extLst>
              <a:ext uri="{FF2B5EF4-FFF2-40B4-BE49-F238E27FC236}">
                <a16:creationId xmlns:a16="http://schemas.microsoft.com/office/drawing/2014/main" id="{EE411604-D394-61FC-035A-3356BC03262F}"/>
              </a:ext>
            </a:extLst>
          </p:cNvPr>
          <p:cNvSpPr txBox="1">
            <a:spLocks/>
          </p:cNvSpPr>
          <p:nvPr/>
        </p:nvSpPr>
        <p:spPr>
          <a:xfrm>
            <a:off x="1500326" y="5615874"/>
            <a:ext cx="10210709" cy="1031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rgbClr val="0000DC"/>
                </a:solidFill>
              </a:rPr>
              <a:t>y </a:t>
            </a:r>
            <a:r>
              <a:rPr lang="en-GB" dirty="0">
                <a:solidFill>
                  <a:srgbClr val="0000DC"/>
                </a:solidFill>
              </a:rPr>
              <a:t>= - 4027 + 0.042063 x1 - 1348.3 x2 + 84.188 x3 + 3353.4 x4</a:t>
            </a:r>
          </a:p>
          <a:p>
            <a:r>
              <a:rPr lang="en-GB" b="0" dirty="0">
                <a:solidFill>
                  <a:srgbClr val="0000DC"/>
                </a:solidFill>
              </a:rPr>
              <a:t>s </a:t>
            </a:r>
            <a:r>
              <a:rPr lang="en-GB" b="0" dirty="0" err="1">
                <a:solidFill>
                  <a:srgbClr val="0000DC"/>
                </a:solidFill>
              </a:rPr>
              <a:t>upraveným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koeficientem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determinace</a:t>
            </a:r>
            <a:r>
              <a:rPr lang="en-GB" b="0" dirty="0">
                <a:solidFill>
                  <a:srgbClr val="0000DC"/>
                </a:solidFill>
              </a:rPr>
              <a:t>, </a:t>
            </a:r>
            <a:r>
              <a:rPr lang="en-GB" b="0" dirty="0" err="1">
                <a:solidFill>
                  <a:srgbClr val="0000DC"/>
                </a:solidFill>
              </a:rPr>
              <a:t>který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zohledňuje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počet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nezávisle</a:t>
            </a:r>
            <a:r>
              <a:rPr lang="en-GB" b="0" dirty="0">
                <a:solidFill>
                  <a:srgbClr val="0000DC"/>
                </a:solidFill>
              </a:rPr>
              <a:t> </a:t>
            </a:r>
            <a:r>
              <a:rPr lang="en-GB" b="0" dirty="0" err="1">
                <a:solidFill>
                  <a:srgbClr val="0000DC"/>
                </a:solidFill>
              </a:rPr>
              <a:t>proměnných</a:t>
            </a:r>
            <a:r>
              <a:rPr lang="en-GB" b="0" dirty="0">
                <a:solidFill>
                  <a:srgbClr val="0000DC"/>
                </a:solidFill>
              </a:rPr>
              <a:t>, R</a:t>
            </a:r>
            <a:r>
              <a:rPr lang="en-GB" b="0" baseline="30000" dirty="0">
                <a:solidFill>
                  <a:srgbClr val="0000DC"/>
                </a:solidFill>
              </a:rPr>
              <a:t>2</a:t>
            </a:r>
            <a:r>
              <a:rPr lang="en-GB" b="0" dirty="0">
                <a:solidFill>
                  <a:srgbClr val="0000DC"/>
                </a:solidFill>
              </a:rPr>
              <a:t> = 0,629 a </a:t>
            </a:r>
            <a:r>
              <a:rPr lang="cs-CZ" b="0" dirty="0">
                <a:solidFill>
                  <a:srgbClr val="0000DC"/>
                </a:solidFill>
              </a:rPr>
              <a:t>standardní chyba </a:t>
            </a:r>
            <a:r>
              <a:rPr lang="en-GB" b="0" dirty="0">
                <a:solidFill>
                  <a:srgbClr val="0000DC"/>
                </a:solidFill>
              </a:rPr>
              <a:t>= 2448,5.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B90A53F-564A-D545-6E1A-3BD97057F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02" y="1061934"/>
            <a:ext cx="10949610" cy="4595272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5062690-CE6A-0F22-A5D2-A52AEBD39940}"/>
              </a:ext>
            </a:extLst>
          </p:cNvPr>
          <p:cNvSpPr txBox="1">
            <a:spLocks/>
          </p:cNvSpPr>
          <p:nvPr/>
        </p:nvSpPr>
        <p:spPr>
          <a:xfrm>
            <a:off x="1117309" y="14054"/>
            <a:ext cx="10157354" cy="1397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00D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cs-CZ" dirty="0"/>
              <a:t>III. Vícenásobná r</a:t>
            </a:r>
            <a:r>
              <a:rPr lang="en-GB" dirty="0" err="1"/>
              <a:t>egres</a:t>
            </a:r>
            <a:r>
              <a:rPr lang="cs-CZ" dirty="0"/>
              <a:t>e - příklad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0797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BF66D6D4-5F3E-19E9-BFED-724F46A59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324776"/>
            <a:ext cx="10157354" cy="1397000"/>
          </a:xfrm>
        </p:spPr>
        <p:txBody>
          <a:bodyPr>
            <a:normAutofit fontScale="90000"/>
          </a:bodyPr>
          <a:lstStyle/>
          <a:p>
            <a:r>
              <a:rPr lang="cs-CZ" dirty="0"/>
              <a:t>IV. </a:t>
            </a:r>
            <a:r>
              <a:rPr lang="cs-CZ" dirty="0" err="1"/>
              <a:t>Nelinearní</a:t>
            </a:r>
            <a:r>
              <a:rPr lang="cs-CZ" dirty="0"/>
              <a:t> regrese </a:t>
            </a:r>
            <a:br>
              <a:rPr lang="cs-CZ" dirty="0"/>
            </a:br>
            <a:r>
              <a:rPr lang="cs-CZ" dirty="0"/>
              <a:t>	Neuronové sítě</a:t>
            </a:r>
            <a:endParaRPr lang="en-GB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F3A7722E-2531-A127-FF58-D306764E7FD9}"/>
              </a:ext>
            </a:extLst>
          </p:cNvPr>
          <p:cNvSpPr txBox="1">
            <a:spLocks/>
          </p:cNvSpPr>
          <p:nvPr/>
        </p:nvSpPr>
        <p:spPr>
          <a:xfrm>
            <a:off x="693812" y="2065785"/>
            <a:ext cx="10945215" cy="5039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err="1">
                <a:solidFill>
                  <a:srgbClr val="00B050"/>
                </a:solidFill>
                <a:cs typeface="Calibri" panose="020F0502020204030204" pitchFamily="34" charset="0"/>
              </a:rPr>
              <a:t>předpoklady</a:t>
            </a:r>
            <a:r>
              <a:rPr lang="en-US" b="0" dirty="0">
                <a:solidFill>
                  <a:srgbClr val="00B050"/>
                </a:solidFill>
                <a:cs typeface="Calibri" panose="020F0502020204030204" pitchFamily="34" charset="0"/>
              </a:rPr>
              <a:t>:</a:t>
            </a:r>
            <a:r>
              <a:rPr lang="en-US" b="0" dirty="0">
                <a:solidFill>
                  <a:srgbClr val="0000DC"/>
                </a:solidFill>
                <a:cs typeface="Calibri" panose="020F0502020204030204" pitchFamily="34" charset="0"/>
              </a:rPr>
              <a:t> </a:t>
            </a: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normalita</a:t>
            </a:r>
            <a:r>
              <a:rPr lang="en-US" b="0" dirty="0">
                <a:solidFill>
                  <a:srgbClr val="0000DC"/>
                </a:solidFill>
                <a:cs typeface="Calibri" panose="020F0502020204030204" pitchFamily="34" charset="0"/>
              </a:rPr>
              <a:t> </a:t>
            </a: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dat</a:t>
            </a:r>
            <a:r>
              <a:rPr lang="en-US" b="0" dirty="0">
                <a:solidFill>
                  <a:srgbClr val="0000DC"/>
                </a:solidFill>
                <a:cs typeface="Calibri" panose="020F0502020204030204" pitchFamily="34" charset="0"/>
              </a:rPr>
              <a:t>, </a:t>
            </a: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homogenita</a:t>
            </a:r>
            <a:r>
              <a:rPr lang="en-US" b="0" dirty="0">
                <a:solidFill>
                  <a:srgbClr val="0000DC"/>
                </a:solidFill>
                <a:cs typeface="Calibri" panose="020F0502020204030204" pitchFamily="34" charset="0"/>
              </a:rPr>
              <a:t> </a:t>
            </a: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rozptylů</a:t>
            </a:r>
            <a:r>
              <a:rPr lang="en-US" b="0" dirty="0">
                <a:solidFill>
                  <a:srgbClr val="0000DC"/>
                </a:solidFill>
                <a:cs typeface="Calibri" panose="020F0502020204030204" pitchFamily="34" charset="0"/>
              </a:rPr>
              <a:t> (</a:t>
            </a:r>
            <a:r>
              <a:rPr lang="cs-CZ" b="0" dirty="0">
                <a:solidFill>
                  <a:srgbClr val="0000DC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</a:t>
            </a:r>
            <a:r>
              <a:rPr lang="en-US" b="0" dirty="0">
                <a:solidFill>
                  <a:srgbClr val="0000DC"/>
                </a:solidFill>
                <a:cs typeface="Calibri" panose="020F0502020204030204" pitchFamily="34" charset="0"/>
              </a:rPr>
              <a:t> </a:t>
            </a: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parametrické</a:t>
            </a:r>
            <a:r>
              <a:rPr lang="en-US" b="0" dirty="0">
                <a:solidFill>
                  <a:srgbClr val="0000DC"/>
                </a:solidFill>
                <a:cs typeface="Calibri" panose="020F0502020204030204" pitchFamily="34" charset="0"/>
              </a:rPr>
              <a:t> vs. </a:t>
            </a: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neparametrické</a:t>
            </a:r>
            <a:r>
              <a:rPr lang="en-US" b="0" dirty="0">
                <a:solidFill>
                  <a:srgbClr val="0000DC"/>
                </a:solidFill>
                <a:cs typeface="Calibri" panose="020F0502020204030204" pitchFamily="34" charset="0"/>
              </a:rPr>
              <a:t> </a:t>
            </a: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metody</a:t>
            </a:r>
            <a:r>
              <a:rPr lang="en-US" b="0" dirty="0">
                <a:solidFill>
                  <a:srgbClr val="0000DC"/>
                </a:solidFill>
                <a:cs typeface="Calibri" panose="020F0502020204030204" pitchFamily="34" charset="0"/>
              </a:rPr>
              <a:t>) </a:t>
            </a: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nominální</a:t>
            </a:r>
            <a:r>
              <a:rPr lang="en-US" b="0" dirty="0">
                <a:solidFill>
                  <a:srgbClr val="0000DC"/>
                </a:solidFill>
                <a:cs typeface="Calibri" panose="020F0502020204030204" pitchFamily="34" charset="0"/>
              </a:rPr>
              <a:t>, </a:t>
            </a: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ordinální</a:t>
            </a:r>
            <a:r>
              <a:rPr lang="en-US" b="0" dirty="0">
                <a:solidFill>
                  <a:srgbClr val="0000DC"/>
                </a:solidFill>
                <a:cs typeface="Calibri" panose="020F0502020204030204" pitchFamily="34" charset="0"/>
              </a:rPr>
              <a:t>, </a:t>
            </a: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kategoriální</a:t>
            </a:r>
            <a:r>
              <a:rPr lang="en-US" b="0" dirty="0">
                <a:solidFill>
                  <a:srgbClr val="0000DC"/>
                </a:solidFill>
                <a:cs typeface="Calibri" panose="020F0502020204030204" pitchFamily="34" charset="0"/>
              </a:rPr>
              <a:t> </a:t>
            </a: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proměnné</a:t>
            </a:r>
            <a:r>
              <a:rPr lang="en-US" b="0" dirty="0">
                <a:solidFill>
                  <a:srgbClr val="0000DC"/>
                </a:solidFill>
                <a:cs typeface="Calibri" panose="020F0502020204030204" pitchFamily="34" charset="0"/>
              </a:rPr>
              <a:t> </a:t>
            </a: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nelze</a:t>
            </a:r>
            <a:r>
              <a:rPr lang="en-US" b="0" dirty="0">
                <a:solidFill>
                  <a:srgbClr val="0000DC"/>
                </a:solidFill>
                <a:cs typeface="Calibri" panose="020F0502020204030204" pitchFamily="34" charset="0"/>
              </a:rPr>
              <a:t> v </a:t>
            </a: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modelu</a:t>
            </a:r>
            <a:r>
              <a:rPr lang="en-US" b="0" dirty="0">
                <a:solidFill>
                  <a:srgbClr val="0000DC"/>
                </a:solidFill>
                <a:cs typeface="Calibri" panose="020F0502020204030204" pitchFamily="34" charset="0"/>
              </a:rPr>
              <a:t> </a:t>
            </a: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kombinovat</a:t>
            </a:r>
            <a:endParaRPr lang="en-US" b="0" dirty="0">
              <a:solidFill>
                <a:srgbClr val="0000DC"/>
              </a:solidFill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často</a:t>
            </a:r>
            <a:r>
              <a:rPr lang="en-US" b="0" dirty="0">
                <a:solidFill>
                  <a:srgbClr val="0000DC"/>
                </a:solidFill>
                <a:cs typeface="Calibri" panose="020F0502020204030204" pitchFamily="34" charset="0"/>
              </a:rPr>
              <a:t> </a:t>
            </a: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tyto</a:t>
            </a:r>
            <a:r>
              <a:rPr lang="en-US" b="0" dirty="0">
                <a:solidFill>
                  <a:srgbClr val="0000DC"/>
                </a:solidFill>
                <a:cs typeface="Calibri" panose="020F0502020204030204" pitchFamily="34" charset="0"/>
              </a:rPr>
              <a:t> </a:t>
            </a: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podmínky</a:t>
            </a:r>
            <a:r>
              <a:rPr lang="en-US" b="0" dirty="0">
                <a:solidFill>
                  <a:srgbClr val="0000DC"/>
                </a:solidFill>
                <a:cs typeface="Calibri" panose="020F0502020204030204" pitchFamily="34" charset="0"/>
              </a:rPr>
              <a:t> </a:t>
            </a: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nejsou</a:t>
            </a:r>
            <a:r>
              <a:rPr lang="en-US" b="0" dirty="0">
                <a:solidFill>
                  <a:srgbClr val="0000DC"/>
                </a:solidFill>
                <a:cs typeface="Calibri" panose="020F0502020204030204" pitchFamily="34" charset="0"/>
              </a:rPr>
              <a:t> </a:t>
            </a: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splněny</a:t>
            </a:r>
            <a:endParaRPr lang="en-US" b="0" dirty="0">
              <a:solidFill>
                <a:srgbClr val="0000DC"/>
              </a:solidFill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Mnoho</a:t>
            </a:r>
            <a:r>
              <a:rPr lang="en-US" b="0" dirty="0">
                <a:solidFill>
                  <a:srgbClr val="0000DC"/>
                </a:solidFill>
                <a:cs typeface="Calibri" panose="020F0502020204030204" pitchFamily="34" charset="0"/>
              </a:rPr>
              <a:t> </a:t>
            </a: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vstupů</a:t>
            </a:r>
            <a:r>
              <a:rPr lang="en-US" b="0" dirty="0">
                <a:solidFill>
                  <a:srgbClr val="0000DC"/>
                </a:solidFill>
                <a:cs typeface="Calibri" panose="020F0502020204030204" pitchFamily="34" charset="0"/>
              </a:rPr>
              <a:t> </a:t>
            </a: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generuje</a:t>
            </a:r>
            <a:r>
              <a:rPr lang="en-US" b="0" dirty="0">
                <a:solidFill>
                  <a:srgbClr val="0000DC"/>
                </a:solidFill>
                <a:cs typeface="Calibri" panose="020F0502020204030204" pitchFamily="34" charset="0"/>
              </a:rPr>
              <a:t> </a:t>
            </a: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výstup</a:t>
            </a:r>
            <a:r>
              <a:rPr lang="en-US" b="0" dirty="0">
                <a:solidFill>
                  <a:srgbClr val="0000DC"/>
                </a:solidFill>
                <a:cs typeface="Calibri" panose="020F0502020204030204" pitchFamily="34" charset="0"/>
              </a:rPr>
              <a:t>, </a:t>
            </a: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který</a:t>
            </a:r>
            <a:r>
              <a:rPr lang="en-US" b="0" dirty="0">
                <a:solidFill>
                  <a:srgbClr val="0000DC"/>
                </a:solidFill>
                <a:cs typeface="Calibri" panose="020F0502020204030204" pitchFamily="34" charset="0"/>
              </a:rPr>
              <a:t> je </a:t>
            </a: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nelineární</a:t>
            </a:r>
            <a:r>
              <a:rPr lang="en-US" b="0" dirty="0">
                <a:solidFill>
                  <a:srgbClr val="0000DC"/>
                </a:solidFill>
                <a:cs typeface="Calibri" panose="020F0502020204030204" pitchFamily="34" charset="0"/>
              </a:rPr>
              <a:t> </a:t>
            </a: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funkcí</a:t>
            </a:r>
            <a:r>
              <a:rPr lang="en-US" b="0" dirty="0">
                <a:solidFill>
                  <a:srgbClr val="0000DC"/>
                </a:solidFill>
                <a:cs typeface="Calibri" panose="020F0502020204030204" pitchFamily="34" charset="0"/>
              </a:rPr>
              <a:t> </a:t>
            </a: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váženého</a:t>
            </a:r>
            <a:r>
              <a:rPr lang="en-US" b="0" dirty="0">
                <a:solidFill>
                  <a:srgbClr val="0000DC"/>
                </a:solidFill>
                <a:cs typeface="Calibri" panose="020F0502020204030204" pitchFamily="34" charset="0"/>
              </a:rPr>
              <a:t> </a:t>
            </a: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součtu</a:t>
            </a:r>
            <a:r>
              <a:rPr lang="en-US" b="0" dirty="0">
                <a:solidFill>
                  <a:srgbClr val="0000DC"/>
                </a:solidFill>
                <a:cs typeface="Calibri" panose="020F0502020204030204" pitchFamily="34" charset="0"/>
              </a:rPr>
              <a:t> </a:t>
            </a: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těchto</a:t>
            </a:r>
            <a:r>
              <a:rPr lang="en-US" b="0" dirty="0">
                <a:solidFill>
                  <a:srgbClr val="0000DC"/>
                </a:solidFill>
                <a:cs typeface="Calibri" panose="020F0502020204030204" pitchFamily="34" charset="0"/>
              </a:rPr>
              <a:t> </a:t>
            </a: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vstupů</a:t>
            </a:r>
            <a:r>
              <a:rPr lang="en-US" b="0" dirty="0">
                <a:solidFill>
                  <a:srgbClr val="0000DC"/>
                </a:solidFill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Váhy</a:t>
            </a:r>
            <a:r>
              <a:rPr lang="en-US" b="0" dirty="0">
                <a:solidFill>
                  <a:srgbClr val="0000DC"/>
                </a:solidFill>
                <a:cs typeface="Calibri" panose="020F0502020204030204" pitchFamily="34" charset="0"/>
              </a:rPr>
              <a:t> </a:t>
            </a: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přiřazené</a:t>
            </a:r>
            <a:r>
              <a:rPr lang="en-US" b="0" dirty="0">
                <a:solidFill>
                  <a:srgbClr val="0000DC"/>
                </a:solidFill>
                <a:cs typeface="Calibri" panose="020F0502020204030204" pitchFamily="34" charset="0"/>
              </a:rPr>
              <a:t> </a:t>
            </a: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každému</a:t>
            </a:r>
            <a:r>
              <a:rPr lang="en-US" b="0" dirty="0">
                <a:solidFill>
                  <a:srgbClr val="0000DC"/>
                </a:solidFill>
                <a:cs typeface="Calibri" panose="020F0502020204030204" pitchFamily="34" charset="0"/>
              </a:rPr>
              <a:t> ze </a:t>
            </a: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vstupů</a:t>
            </a:r>
            <a:r>
              <a:rPr lang="en-US" b="0" dirty="0">
                <a:solidFill>
                  <a:srgbClr val="0000DC"/>
                </a:solidFill>
                <a:cs typeface="Calibri" panose="020F0502020204030204" pitchFamily="34" charset="0"/>
              </a:rPr>
              <a:t> </a:t>
            </a: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jsou</a:t>
            </a:r>
            <a:r>
              <a:rPr lang="en-US" b="0" dirty="0">
                <a:solidFill>
                  <a:srgbClr val="0000DC"/>
                </a:solidFill>
                <a:cs typeface="Calibri" panose="020F0502020204030204" pitchFamily="34" charset="0"/>
              </a:rPr>
              <a:t> </a:t>
            </a: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získávány</a:t>
            </a:r>
            <a:r>
              <a:rPr lang="en-US" b="0" dirty="0">
                <a:solidFill>
                  <a:srgbClr val="0000DC"/>
                </a:solidFill>
                <a:cs typeface="Calibri" panose="020F0502020204030204" pitchFamily="34" charset="0"/>
              </a:rPr>
              <a:t> </a:t>
            </a: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na</a:t>
            </a:r>
            <a:r>
              <a:rPr lang="en-US" b="0" dirty="0">
                <a:solidFill>
                  <a:srgbClr val="0000DC"/>
                </a:solidFill>
                <a:cs typeface="Calibri" panose="020F0502020204030204" pitchFamily="34" charset="0"/>
              </a:rPr>
              <a:t> </a:t>
            </a: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základě</a:t>
            </a:r>
            <a:r>
              <a:rPr lang="en-US" b="0" dirty="0">
                <a:solidFill>
                  <a:srgbClr val="0000DC"/>
                </a:solidFill>
                <a:cs typeface="Calibri" panose="020F0502020204030204" pitchFamily="34" charset="0"/>
              </a:rPr>
              <a:t> </a:t>
            </a:r>
            <a:r>
              <a:rPr lang="en-US" b="0" dirty="0" err="1">
                <a:solidFill>
                  <a:srgbClr val="00B050"/>
                </a:solidFill>
                <a:cs typeface="Calibri" panose="020F0502020204030204" pitchFamily="34" charset="0"/>
              </a:rPr>
              <a:t>procesu</a:t>
            </a:r>
            <a:r>
              <a:rPr lang="en-US" b="0" dirty="0">
                <a:solidFill>
                  <a:srgbClr val="00B050"/>
                </a:solidFill>
                <a:cs typeface="Calibri" panose="020F0502020204030204" pitchFamily="34" charset="0"/>
              </a:rPr>
              <a:t> </a:t>
            </a:r>
            <a:r>
              <a:rPr lang="en-US" b="0" dirty="0" err="1">
                <a:solidFill>
                  <a:srgbClr val="00B050"/>
                </a:solidFill>
                <a:cs typeface="Calibri" panose="020F0502020204030204" pitchFamily="34" charset="0"/>
              </a:rPr>
              <a:t>učení</a:t>
            </a:r>
            <a:r>
              <a:rPr lang="en-US" b="0" dirty="0">
                <a:solidFill>
                  <a:srgbClr val="0000DC"/>
                </a:solidFill>
                <a:cs typeface="Calibri" panose="020F0502020204030204" pitchFamily="34" charset="0"/>
              </a:rPr>
              <a:t>, </a:t>
            </a: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kdy</a:t>
            </a:r>
            <a:r>
              <a:rPr lang="en-US" b="0" dirty="0">
                <a:solidFill>
                  <a:srgbClr val="0000DC"/>
                </a:solidFill>
                <a:cs typeface="Calibri" panose="020F0502020204030204" pitchFamily="34" charset="0"/>
              </a:rPr>
              <a:t> </a:t>
            </a: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jsou</a:t>
            </a:r>
            <a:r>
              <a:rPr lang="en-US" b="0" dirty="0">
                <a:solidFill>
                  <a:srgbClr val="0000DC"/>
                </a:solidFill>
                <a:cs typeface="Calibri" panose="020F0502020204030204" pitchFamily="34" charset="0"/>
              </a:rPr>
              <a:t> </a:t>
            </a: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generované</a:t>
            </a:r>
            <a:r>
              <a:rPr lang="en-US" b="0" dirty="0">
                <a:solidFill>
                  <a:srgbClr val="0000DC"/>
                </a:solidFill>
                <a:cs typeface="Calibri" panose="020F0502020204030204" pitchFamily="34" charset="0"/>
              </a:rPr>
              <a:t> </a:t>
            </a: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výstupy</a:t>
            </a:r>
            <a:r>
              <a:rPr lang="en-US" b="0" dirty="0">
                <a:solidFill>
                  <a:srgbClr val="0000DC"/>
                </a:solidFill>
                <a:cs typeface="Calibri" panose="020F0502020204030204" pitchFamily="34" charset="0"/>
              </a:rPr>
              <a:t> </a:t>
            </a: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porovnávány</a:t>
            </a:r>
            <a:r>
              <a:rPr lang="en-US" b="0" dirty="0">
                <a:solidFill>
                  <a:srgbClr val="0000DC"/>
                </a:solidFill>
                <a:cs typeface="Calibri" panose="020F0502020204030204" pitchFamily="34" charset="0"/>
              </a:rPr>
              <a:t> s </a:t>
            </a: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tzv</a:t>
            </a:r>
            <a:r>
              <a:rPr lang="en-US" b="0" dirty="0">
                <a:solidFill>
                  <a:srgbClr val="0000DC"/>
                </a:solidFill>
                <a:cs typeface="Calibri" panose="020F0502020204030204" pitchFamily="34" charset="0"/>
              </a:rPr>
              <a:t>. </a:t>
            </a: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cílovými</a:t>
            </a:r>
            <a:r>
              <a:rPr lang="en-US" b="0" dirty="0">
                <a:solidFill>
                  <a:srgbClr val="0000DC"/>
                </a:solidFill>
                <a:cs typeface="Calibri" panose="020F0502020204030204" pitchFamily="34" charset="0"/>
              </a:rPr>
              <a:t> </a:t>
            </a: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výstupy</a:t>
            </a:r>
            <a:r>
              <a:rPr lang="en-US" b="0" dirty="0">
                <a:solidFill>
                  <a:srgbClr val="0000DC"/>
                </a:solidFill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Získané</a:t>
            </a:r>
            <a:r>
              <a:rPr lang="en-US" b="0" dirty="0">
                <a:solidFill>
                  <a:srgbClr val="0000DC"/>
                </a:solidFill>
                <a:cs typeface="Calibri" panose="020F0502020204030204" pitchFamily="34" charset="0"/>
              </a:rPr>
              <a:t> </a:t>
            </a: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odchylky</a:t>
            </a:r>
            <a:r>
              <a:rPr lang="en-US" b="0" dirty="0">
                <a:solidFill>
                  <a:srgbClr val="0000DC"/>
                </a:solidFill>
                <a:cs typeface="Calibri" panose="020F0502020204030204" pitchFamily="34" charset="0"/>
              </a:rPr>
              <a:t> </a:t>
            </a: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mezi</a:t>
            </a:r>
            <a:r>
              <a:rPr lang="en-US" b="0" dirty="0">
                <a:solidFill>
                  <a:srgbClr val="0000DC"/>
                </a:solidFill>
                <a:cs typeface="Calibri" panose="020F0502020204030204" pitchFamily="34" charset="0"/>
              </a:rPr>
              <a:t> </a:t>
            </a: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známými</a:t>
            </a:r>
            <a:r>
              <a:rPr lang="en-US" b="0" dirty="0">
                <a:solidFill>
                  <a:srgbClr val="0000DC"/>
                </a:solidFill>
                <a:cs typeface="Calibri" panose="020F0502020204030204" pitchFamily="34" charset="0"/>
              </a:rPr>
              <a:t> </a:t>
            </a: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hodnotami</a:t>
            </a:r>
            <a:r>
              <a:rPr lang="en-US" b="0" dirty="0">
                <a:solidFill>
                  <a:srgbClr val="0000DC"/>
                </a:solidFill>
                <a:cs typeface="Calibri" panose="020F0502020204030204" pitchFamily="34" charset="0"/>
              </a:rPr>
              <a:t> a </a:t>
            </a: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získanými</a:t>
            </a:r>
            <a:r>
              <a:rPr lang="en-US" b="0" dirty="0">
                <a:solidFill>
                  <a:srgbClr val="0000DC"/>
                </a:solidFill>
                <a:cs typeface="Calibri" panose="020F0502020204030204" pitchFamily="34" charset="0"/>
              </a:rPr>
              <a:t> </a:t>
            </a: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výstupy</a:t>
            </a:r>
            <a:r>
              <a:rPr lang="en-US" b="0" dirty="0">
                <a:solidFill>
                  <a:srgbClr val="0000DC"/>
                </a:solidFill>
                <a:cs typeface="Calibri" panose="020F0502020204030204" pitchFamily="34" charset="0"/>
              </a:rPr>
              <a:t> </a:t>
            </a: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slouží</a:t>
            </a:r>
            <a:r>
              <a:rPr lang="en-US" b="0" dirty="0">
                <a:solidFill>
                  <a:srgbClr val="0000DC"/>
                </a:solidFill>
                <a:cs typeface="Calibri" panose="020F0502020204030204" pitchFamily="34" charset="0"/>
              </a:rPr>
              <a:t> </a:t>
            </a: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jako</a:t>
            </a:r>
            <a:r>
              <a:rPr lang="en-US" b="0" dirty="0">
                <a:solidFill>
                  <a:srgbClr val="0000DC"/>
                </a:solidFill>
                <a:cs typeface="Calibri" panose="020F0502020204030204" pitchFamily="34" charset="0"/>
              </a:rPr>
              <a:t> </a:t>
            </a: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zpětná</a:t>
            </a:r>
            <a:r>
              <a:rPr lang="en-US" b="0" dirty="0">
                <a:solidFill>
                  <a:srgbClr val="0000DC"/>
                </a:solidFill>
                <a:cs typeface="Calibri" panose="020F0502020204030204" pitchFamily="34" charset="0"/>
              </a:rPr>
              <a:t> </a:t>
            </a: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vazba</a:t>
            </a:r>
            <a:r>
              <a:rPr lang="en-US" b="0" dirty="0">
                <a:solidFill>
                  <a:srgbClr val="0000DC"/>
                </a:solidFill>
                <a:cs typeface="Calibri" panose="020F0502020204030204" pitchFamily="34" charset="0"/>
              </a:rPr>
              <a:t> pro </a:t>
            </a:r>
            <a:r>
              <a:rPr lang="cs-CZ" b="0" dirty="0">
                <a:solidFill>
                  <a:srgbClr val="0000DC"/>
                </a:solidFill>
                <a:cs typeface="Calibri" panose="020F0502020204030204" pitchFamily="34" charset="0"/>
              </a:rPr>
              <a:t>znovunastavení hodnot vah.</a:t>
            </a:r>
          </a:p>
        </p:txBody>
      </p:sp>
    </p:spTree>
    <p:extLst>
      <p:ext uri="{BB962C8B-B14F-4D97-AF65-F5344CB8AC3E}">
        <p14:creationId xmlns:p14="http://schemas.microsoft.com/office/powerpoint/2010/main" val="23452772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E5682448-B0E9-CE2A-5C01-41042BF53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324776"/>
            <a:ext cx="10157354" cy="1397000"/>
          </a:xfrm>
        </p:spPr>
        <p:txBody>
          <a:bodyPr>
            <a:normAutofit fontScale="90000"/>
          </a:bodyPr>
          <a:lstStyle/>
          <a:p>
            <a:r>
              <a:rPr lang="cs-CZ" dirty="0"/>
              <a:t>IV. </a:t>
            </a:r>
            <a:r>
              <a:rPr lang="cs-CZ" dirty="0" err="1"/>
              <a:t>Nelinearní</a:t>
            </a:r>
            <a:r>
              <a:rPr lang="cs-CZ" dirty="0"/>
              <a:t> regrese </a:t>
            </a:r>
            <a:br>
              <a:rPr lang="cs-CZ" dirty="0"/>
            </a:br>
            <a:r>
              <a:rPr lang="cs-CZ" dirty="0"/>
              <a:t>	Neuronové sítě</a:t>
            </a:r>
            <a:endParaRPr lang="en-GB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A00E2F2-7000-0C9B-973E-14964E678022}"/>
              </a:ext>
            </a:extLst>
          </p:cNvPr>
          <p:cNvSpPr txBox="1">
            <a:spLocks/>
          </p:cNvSpPr>
          <p:nvPr/>
        </p:nvSpPr>
        <p:spPr>
          <a:xfrm>
            <a:off x="693812" y="2065785"/>
            <a:ext cx="10945215" cy="5039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Vícevrstvý</a:t>
            </a:r>
            <a:r>
              <a:rPr lang="en-US" b="0" dirty="0">
                <a:solidFill>
                  <a:srgbClr val="0000DC"/>
                </a:solidFill>
                <a:cs typeface="Calibri" panose="020F0502020204030204" pitchFamily="34" charset="0"/>
              </a:rPr>
              <a:t> perceptron (MLP): </a:t>
            </a: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třída</a:t>
            </a:r>
            <a:r>
              <a:rPr lang="en-US" b="0" dirty="0">
                <a:solidFill>
                  <a:srgbClr val="0000DC"/>
                </a:solidFill>
                <a:cs typeface="Calibri" panose="020F0502020204030204" pitchFamily="34" charset="0"/>
              </a:rPr>
              <a:t> </a:t>
            </a: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dopředných</a:t>
            </a:r>
            <a:r>
              <a:rPr lang="en-US" b="0" dirty="0">
                <a:solidFill>
                  <a:srgbClr val="0000DC"/>
                </a:solidFill>
                <a:cs typeface="Calibri" panose="020F0502020204030204" pitchFamily="34" charset="0"/>
              </a:rPr>
              <a:t> </a:t>
            </a: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neuronových</a:t>
            </a:r>
            <a:r>
              <a:rPr lang="en-US" b="0" dirty="0">
                <a:solidFill>
                  <a:srgbClr val="0000DC"/>
                </a:solidFill>
                <a:cs typeface="Calibri" panose="020F0502020204030204" pitchFamily="34" charset="0"/>
              </a:rPr>
              <a:t> </a:t>
            </a: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sítí</a:t>
            </a:r>
            <a:endParaRPr lang="en-US" b="0" dirty="0">
              <a:solidFill>
                <a:srgbClr val="0000DC"/>
              </a:solidFill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00DC"/>
                </a:solidFill>
                <a:cs typeface="Calibri" panose="020F0502020204030204" pitchFamily="34" charset="0"/>
              </a:rPr>
              <a:t>3 </a:t>
            </a: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typy</a:t>
            </a:r>
            <a:r>
              <a:rPr lang="en-US" b="0" dirty="0">
                <a:solidFill>
                  <a:srgbClr val="0000DC"/>
                </a:solidFill>
                <a:cs typeface="Calibri" panose="020F0502020204030204" pitchFamily="34" charset="0"/>
              </a:rPr>
              <a:t> </a:t>
            </a: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vrstev</a:t>
            </a:r>
            <a:r>
              <a:rPr lang="en-US" b="0" dirty="0">
                <a:solidFill>
                  <a:srgbClr val="0000DC"/>
                </a:solidFill>
                <a:cs typeface="Calibri" panose="020F0502020204030204" pitchFamily="34" charset="0"/>
              </a:rPr>
              <a:t> – </a:t>
            </a: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vstupní</a:t>
            </a:r>
            <a:r>
              <a:rPr lang="en-US" b="0" dirty="0">
                <a:solidFill>
                  <a:srgbClr val="0000DC"/>
                </a:solidFill>
                <a:cs typeface="Calibri" panose="020F0502020204030204" pitchFamily="34" charset="0"/>
              </a:rPr>
              <a:t> </a:t>
            </a: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vrstva</a:t>
            </a:r>
            <a:r>
              <a:rPr lang="en-US" b="0" dirty="0">
                <a:solidFill>
                  <a:srgbClr val="0000DC"/>
                </a:solidFill>
                <a:cs typeface="Calibri" panose="020F0502020204030204" pitchFamily="34" charset="0"/>
              </a:rPr>
              <a:t>, </a:t>
            </a: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výstupní</a:t>
            </a:r>
            <a:r>
              <a:rPr lang="en-US" b="0" dirty="0">
                <a:solidFill>
                  <a:srgbClr val="0000DC"/>
                </a:solidFill>
                <a:cs typeface="Calibri" panose="020F0502020204030204" pitchFamily="34" charset="0"/>
              </a:rPr>
              <a:t> </a:t>
            </a: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vrstva</a:t>
            </a:r>
            <a:r>
              <a:rPr lang="en-US" b="0" dirty="0">
                <a:solidFill>
                  <a:srgbClr val="0000DC"/>
                </a:solidFill>
                <a:cs typeface="Calibri" panose="020F0502020204030204" pitchFamily="34" charset="0"/>
              </a:rPr>
              <a:t> a </a:t>
            </a: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skrytá</a:t>
            </a:r>
            <a:r>
              <a:rPr lang="en-US" b="0" dirty="0">
                <a:solidFill>
                  <a:srgbClr val="0000DC"/>
                </a:solidFill>
                <a:cs typeface="Calibri" panose="020F0502020204030204" pitchFamily="34" charset="0"/>
              </a:rPr>
              <a:t> </a:t>
            </a: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vrstva</a:t>
            </a:r>
            <a:endParaRPr lang="en-US" b="0" dirty="0">
              <a:solidFill>
                <a:srgbClr val="0000DC"/>
              </a:solidFill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Aktivační</a:t>
            </a:r>
            <a:r>
              <a:rPr lang="en-US" b="0" dirty="0">
                <a:solidFill>
                  <a:srgbClr val="0000DC"/>
                </a:solidFill>
                <a:cs typeface="Calibri" panose="020F0502020204030204" pitchFamily="34" charset="0"/>
              </a:rPr>
              <a:t> </a:t>
            </a: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funkce</a:t>
            </a:r>
            <a:r>
              <a:rPr lang="en-US" b="0" dirty="0">
                <a:solidFill>
                  <a:srgbClr val="0000DC"/>
                </a:solidFill>
                <a:cs typeface="Calibri" panose="020F0502020204030204" pitchFamily="34" charset="0"/>
              </a:rPr>
              <a:t>: </a:t>
            </a: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definuje</a:t>
            </a:r>
            <a:r>
              <a:rPr lang="en-US" b="0" dirty="0">
                <a:solidFill>
                  <a:srgbClr val="0000DC"/>
                </a:solidFill>
                <a:cs typeface="Calibri" panose="020F0502020204030204" pitchFamily="34" charset="0"/>
              </a:rPr>
              <a:t>, jak se </a:t>
            </a: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vážený</a:t>
            </a:r>
            <a:r>
              <a:rPr lang="en-US" b="0" dirty="0">
                <a:solidFill>
                  <a:srgbClr val="0000DC"/>
                </a:solidFill>
                <a:cs typeface="Calibri" panose="020F0502020204030204" pitchFamily="34" charset="0"/>
              </a:rPr>
              <a:t> </a:t>
            </a: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součet</a:t>
            </a:r>
            <a:r>
              <a:rPr lang="en-US" b="0" dirty="0">
                <a:solidFill>
                  <a:srgbClr val="0000DC"/>
                </a:solidFill>
                <a:cs typeface="Calibri" panose="020F0502020204030204" pitchFamily="34" charset="0"/>
              </a:rPr>
              <a:t> </a:t>
            </a: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vstupu</a:t>
            </a:r>
            <a:r>
              <a:rPr lang="en-US" b="0" dirty="0">
                <a:solidFill>
                  <a:srgbClr val="0000DC"/>
                </a:solidFill>
                <a:cs typeface="Calibri" panose="020F0502020204030204" pitchFamily="34" charset="0"/>
              </a:rPr>
              <a:t> </a:t>
            </a: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transformuje</a:t>
            </a:r>
            <a:r>
              <a:rPr lang="en-US" b="0" dirty="0">
                <a:solidFill>
                  <a:srgbClr val="0000DC"/>
                </a:solidFill>
                <a:cs typeface="Calibri" panose="020F0502020204030204" pitchFamily="34" charset="0"/>
              </a:rPr>
              <a:t> </a:t>
            </a: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na</a:t>
            </a:r>
            <a:r>
              <a:rPr lang="en-US" b="0" dirty="0">
                <a:solidFill>
                  <a:srgbClr val="0000DC"/>
                </a:solidFill>
                <a:cs typeface="Calibri" panose="020F0502020204030204" pitchFamily="34" charset="0"/>
              </a:rPr>
              <a:t> </a:t>
            </a: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výstup</a:t>
            </a:r>
            <a:r>
              <a:rPr lang="en-US" b="0" dirty="0">
                <a:solidFill>
                  <a:srgbClr val="0000DC"/>
                </a:solidFill>
                <a:cs typeface="Calibri" panose="020F0502020204030204" pitchFamily="34" charset="0"/>
              </a:rPr>
              <a:t> z </a:t>
            </a: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uzlu</a:t>
            </a:r>
            <a:r>
              <a:rPr lang="en-US" b="0" dirty="0">
                <a:solidFill>
                  <a:srgbClr val="0000DC"/>
                </a:solidFill>
                <a:cs typeface="Calibri" panose="020F0502020204030204" pitchFamily="34" charset="0"/>
              </a:rPr>
              <a:t> </a:t>
            </a: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nebo</a:t>
            </a:r>
            <a:r>
              <a:rPr lang="en-US" b="0" dirty="0">
                <a:solidFill>
                  <a:srgbClr val="0000DC"/>
                </a:solidFill>
                <a:cs typeface="Calibri" panose="020F0502020204030204" pitchFamily="34" charset="0"/>
              </a:rPr>
              <a:t> </a:t>
            </a: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uzlů</a:t>
            </a:r>
            <a:r>
              <a:rPr lang="en-US" b="0" dirty="0">
                <a:solidFill>
                  <a:srgbClr val="0000DC"/>
                </a:solidFill>
                <a:cs typeface="Calibri" panose="020F0502020204030204" pitchFamily="34" charset="0"/>
              </a:rPr>
              <a:t> </a:t>
            </a: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ve</a:t>
            </a:r>
            <a:r>
              <a:rPr lang="en-US" b="0" dirty="0">
                <a:solidFill>
                  <a:srgbClr val="0000DC"/>
                </a:solidFill>
                <a:cs typeface="Calibri" panose="020F0502020204030204" pitchFamily="34" charset="0"/>
              </a:rPr>
              <a:t> </a:t>
            </a: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vrstvě</a:t>
            </a:r>
            <a:r>
              <a:rPr lang="en-US" b="0" dirty="0">
                <a:solidFill>
                  <a:srgbClr val="0000DC"/>
                </a:solidFill>
                <a:cs typeface="Calibri" panose="020F0502020204030204" pitchFamily="34" charset="0"/>
              </a:rPr>
              <a:t> </a:t>
            </a:r>
            <a:r>
              <a:rPr lang="en-US" b="0" dirty="0" err="1">
                <a:solidFill>
                  <a:srgbClr val="0000DC"/>
                </a:solidFill>
                <a:cs typeface="Calibri" panose="020F0502020204030204" pitchFamily="34" charset="0"/>
              </a:rPr>
              <a:t>sítě</a:t>
            </a:r>
            <a:endParaRPr lang="cs-CZ" b="0" dirty="0">
              <a:solidFill>
                <a:srgbClr val="0000DC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4026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A picture containing text, screenshot, businesscard&#10;&#10;Description automatically generated">
            <a:extLst>
              <a:ext uri="{FF2B5EF4-FFF2-40B4-BE49-F238E27FC236}">
                <a16:creationId xmlns:a16="http://schemas.microsoft.com/office/drawing/2014/main" id="{7011865B-A162-B2DD-C6FB-3C47C3CBA6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164" y="580256"/>
            <a:ext cx="8380429" cy="4841148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8B51F44A-BBC7-AA5A-17C3-E433CDEA9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164" y="646885"/>
            <a:ext cx="3719945" cy="3291267"/>
          </a:xfrm>
        </p:spPr>
        <p:txBody>
          <a:bodyPr>
            <a:normAutofit fontScale="90000"/>
          </a:bodyPr>
          <a:lstStyle/>
          <a:p>
            <a:r>
              <a:rPr lang="cs-CZ" dirty="0"/>
              <a:t>Příklad:</a:t>
            </a:r>
            <a:br>
              <a:rPr lang="cs-CZ" dirty="0"/>
            </a:br>
            <a:r>
              <a:rPr lang="cs-CZ" dirty="0"/>
              <a:t>Únava/</a:t>
            </a:r>
            <a:br>
              <a:rPr lang="cs-CZ" dirty="0"/>
            </a:br>
            <a:r>
              <a:rPr lang="cs-CZ" dirty="0"/>
              <a:t>přetrénování</a:t>
            </a:r>
            <a:endParaRPr lang="en-GB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19DA2486-7784-018B-33DA-F0F9EEA89D95}"/>
              </a:ext>
            </a:extLst>
          </p:cNvPr>
          <p:cNvSpPr txBox="1">
            <a:spLocks/>
          </p:cNvSpPr>
          <p:nvPr/>
        </p:nvSpPr>
        <p:spPr>
          <a:xfrm>
            <a:off x="518810" y="4923661"/>
            <a:ext cx="11593288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0" dirty="0" err="1">
                <a:solidFill>
                  <a:srgbClr val="0000DC"/>
                </a:solidFill>
              </a:rPr>
              <a:t>Bernacikova</a:t>
            </a:r>
            <a:r>
              <a:rPr lang="en-GB" b="0" dirty="0">
                <a:solidFill>
                  <a:srgbClr val="0000DC"/>
                </a:solidFill>
              </a:rPr>
              <a:t>, M., </a:t>
            </a:r>
            <a:r>
              <a:rPr lang="en-GB" b="0" dirty="0" err="1">
                <a:solidFill>
                  <a:srgbClr val="0000DC"/>
                </a:solidFill>
              </a:rPr>
              <a:t>Kumstat</a:t>
            </a:r>
            <a:r>
              <a:rPr lang="en-GB" b="0" dirty="0">
                <a:solidFill>
                  <a:srgbClr val="0000DC"/>
                </a:solidFill>
              </a:rPr>
              <a:t>, M., </a:t>
            </a:r>
            <a:r>
              <a:rPr lang="en-GB" b="0" dirty="0" err="1">
                <a:solidFill>
                  <a:srgbClr val="0000DC"/>
                </a:solidFill>
              </a:rPr>
              <a:t>Buresova</a:t>
            </a:r>
            <a:r>
              <a:rPr lang="en-GB" b="0" dirty="0">
                <a:solidFill>
                  <a:srgbClr val="0000DC"/>
                </a:solidFill>
              </a:rPr>
              <a:t>, I., </a:t>
            </a:r>
            <a:r>
              <a:rPr lang="en-GB" b="0" dirty="0" err="1">
                <a:solidFill>
                  <a:srgbClr val="0000DC"/>
                </a:solidFill>
              </a:rPr>
              <a:t>Kapounkova</a:t>
            </a:r>
            <a:r>
              <a:rPr lang="en-GB" b="0" dirty="0">
                <a:solidFill>
                  <a:srgbClr val="0000DC"/>
                </a:solidFill>
              </a:rPr>
              <a:t>, K., </a:t>
            </a:r>
            <a:r>
              <a:rPr lang="en-GB" b="0" dirty="0" err="1">
                <a:solidFill>
                  <a:srgbClr val="0000DC"/>
                </a:solidFill>
              </a:rPr>
              <a:t>Struhar</a:t>
            </a:r>
            <a:r>
              <a:rPr lang="en-GB" b="0" dirty="0">
                <a:solidFill>
                  <a:srgbClr val="0000DC"/>
                </a:solidFill>
              </a:rPr>
              <a:t>, I., ☺ Sebera, M., &amp; </a:t>
            </a:r>
            <a:r>
              <a:rPr lang="en-GB" b="0" dirty="0" err="1">
                <a:solidFill>
                  <a:srgbClr val="0000DC"/>
                </a:solidFill>
              </a:rPr>
              <a:t>Paludo</a:t>
            </a:r>
            <a:r>
              <a:rPr lang="en-GB" b="0" dirty="0">
                <a:solidFill>
                  <a:srgbClr val="0000DC"/>
                </a:solidFill>
              </a:rPr>
              <a:t>, A. C. (2022). Preventing chronic fatigue in Czech young athletes: The features description of the “</a:t>
            </a:r>
            <a:r>
              <a:rPr lang="en-GB" b="0" dirty="0" err="1">
                <a:solidFill>
                  <a:srgbClr val="0000DC"/>
                </a:solidFill>
              </a:rPr>
              <a:t>SmartTraining</a:t>
            </a:r>
            <a:r>
              <a:rPr lang="en-GB" b="0" dirty="0">
                <a:solidFill>
                  <a:srgbClr val="0000DC"/>
                </a:solidFill>
              </a:rPr>
              <a:t>” mobile application. </a:t>
            </a:r>
            <a:r>
              <a:rPr lang="en-GB" b="0" i="1" dirty="0">
                <a:solidFill>
                  <a:srgbClr val="0000DC"/>
                </a:solidFill>
              </a:rPr>
              <a:t>FRONTIERS IN PHYSIOLOGY</a:t>
            </a:r>
            <a:r>
              <a:rPr lang="en-GB" b="0" dirty="0">
                <a:solidFill>
                  <a:srgbClr val="0000DC"/>
                </a:solidFill>
              </a:rPr>
              <a:t>, </a:t>
            </a:r>
            <a:r>
              <a:rPr lang="en-GB" b="0" i="1" dirty="0">
                <a:solidFill>
                  <a:srgbClr val="0000DC"/>
                </a:solidFill>
              </a:rPr>
              <a:t>13</a:t>
            </a:r>
            <a:r>
              <a:rPr lang="en-GB" b="0" dirty="0">
                <a:solidFill>
                  <a:srgbClr val="0000DC"/>
                </a:solidFill>
              </a:rPr>
              <a:t>, 919982. https://doi.org/10.3389/fphys.2022.919982</a:t>
            </a:r>
            <a:endParaRPr lang="en-GB" sz="2200" b="0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7817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08F7881-8D10-2B63-D480-1FCEFECF6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8537"/>
            <a:ext cx="12152495" cy="600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435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F78CBDF-1A11-8BEB-134E-B291668F5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452" y="1844824"/>
            <a:ext cx="5637229" cy="4866062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5DA757C6-493D-5010-AA44-8CBE5CE8E896}"/>
              </a:ext>
            </a:extLst>
          </p:cNvPr>
          <p:cNvSpPr/>
          <p:nvPr/>
        </p:nvSpPr>
        <p:spPr>
          <a:xfrm>
            <a:off x="2739" y="2708920"/>
            <a:ext cx="59329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>
                <a:solidFill>
                  <a:srgbClr val="0000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dostat proměnné, které jsou numerické, kategorické, nominální ordinální, do jednoho regresního modelu? Nejsou splněny předpoklady normality dat, homogenity rozptylů atd.</a:t>
            </a:r>
            <a:endParaRPr lang="en-GB" sz="2400" dirty="0">
              <a:solidFill>
                <a:srgbClr val="0000D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7D3D0AE1-3801-3A35-2690-65BF342A5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64" y="0"/>
            <a:ext cx="10364827" cy="1624608"/>
          </a:xfrm>
        </p:spPr>
        <p:txBody>
          <a:bodyPr/>
          <a:lstStyle/>
          <a:p>
            <a:r>
              <a:rPr lang="cs-CZ" dirty="0"/>
              <a:t>Příklad: Únava/přetrénování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733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5B21BC-2F4B-4D7A-A385-402E03DD3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regrese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640F95-62DE-4346-82BF-C15FB77E5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dirty="0"/>
              <a:t>statistická metoda, která nám pomáhá </a:t>
            </a:r>
            <a:r>
              <a:rPr lang="cs-CZ" b="0" dirty="0">
                <a:solidFill>
                  <a:srgbClr val="FF0000"/>
                </a:solidFill>
              </a:rPr>
              <a:t>pochopit vztah mezi proměnnými</a:t>
            </a:r>
            <a:r>
              <a:rPr lang="cs-CZ" b="0" dirty="0"/>
              <a:t>.</a:t>
            </a:r>
          </a:p>
          <a:p>
            <a:r>
              <a:rPr lang="cs-CZ" b="0" dirty="0"/>
              <a:t>zkoumání, jak jedna proměnná ovlivňuje druhou.</a:t>
            </a:r>
          </a:p>
          <a:p>
            <a:r>
              <a:rPr lang="cs-CZ" b="0" dirty="0"/>
              <a:t>Ve sportovním prostředí můžeme použít lineární regresi k predikci výsledků nebo k analýze výkonů. Ukažme si to na třech příkladech:</a:t>
            </a:r>
          </a:p>
        </p:txBody>
      </p:sp>
    </p:spTree>
    <p:extLst>
      <p:ext uri="{BB962C8B-B14F-4D97-AF65-F5344CB8AC3E}">
        <p14:creationId xmlns:p14="http://schemas.microsoft.com/office/powerpoint/2010/main" val="16519001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Figure 1 – A Simple Neural Network">
            <a:extLst>
              <a:ext uri="{FF2B5EF4-FFF2-40B4-BE49-F238E27FC236}">
                <a16:creationId xmlns:a16="http://schemas.microsoft.com/office/drawing/2014/main" id="{42F2A251-3888-9C45-C6BD-9183C3004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73" y="2914389"/>
            <a:ext cx="5400579" cy="280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82AACD5-220C-ACB1-8DBC-BC861342F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4824"/>
            <a:ext cx="5637229" cy="4866062"/>
          </a:xfrm>
          <a:prstGeom prst="rect">
            <a:avLst/>
          </a:prstGeo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209550CE-4FBD-5BAB-0106-36BEF3445ABC}"/>
              </a:ext>
            </a:extLst>
          </p:cNvPr>
          <p:cNvSpPr txBox="1">
            <a:spLocks/>
          </p:cNvSpPr>
          <p:nvPr/>
        </p:nvSpPr>
        <p:spPr>
          <a:xfrm>
            <a:off x="4836761" y="2402443"/>
            <a:ext cx="2518481" cy="3012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700" b="1"/>
              <a:t>MLP 30-11-1</a:t>
            </a:r>
            <a:endParaRPr lang="cs-CZ" sz="3300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46AB81F-8F02-F82F-7AF7-92C592B27122}"/>
              </a:ext>
            </a:extLst>
          </p:cNvPr>
          <p:cNvSpPr/>
          <p:nvPr/>
        </p:nvSpPr>
        <p:spPr>
          <a:xfrm>
            <a:off x="5921406" y="797028"/>
            <a:ext cx="60339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200" b="1" dirty="0" err="1"/>
              <a:t>Neuronová</a:t>
            </a:r>
            <a:r>
              <a:rPr lang="en-GB" sz="2200" b="1" dirty="0"/>
              <a:t> </a:t>
            </a:r>
            <a:r>
              <a:rPr lang="en-GB" sz="2200" b="1" dirty="0" err="1"/>
              <a:t>síť</a:t>
            </a:r>
            <a:r>
              <a:rPr lang="en-GB" sz="2200" b="1" dirty="0"/>
              <a:t> s 30 </a:t>
            </a:r>
            <a:r>
              <a:rPr lang="en-GB" sz="2200" b="1" dirty="0" err="1"/>
              <a:t>vstupy</a:t>
            </a:r>
            <a:r>
              <a:rPr lang="en-GB" sz="2200" b="1" dirty="0"/>
              <a:t>, </a:t>
            </a:r>
            <a:r>
              <a:rPr lang="en-GB" sz="2200" b="1" dirty="0" err="1"/>
              <a:t>jednou</a:t>
            </a:r>
            <a:r>
              <a:rPr lang="en-GB" sz="2200" b="1" dirty="0"/>
              <a:t> </a:t>
            </a:r>
            <a:r>
              <a:rPr lang="en-GB" sz="2200" b="1" dirty="0" err="1"/>
              <a:t>skrytou</a:t>
            </a:r>
            <a:r>
              <a:rPr lang="en-GB" sz="2200" b="1" dirty="0"/>
              <a:t> </a:t>
            </a:r>
            <a:r>
              <a:rPr lang="en-GB" sz="2200" b="1" dirty="0" err="1"/>
              <a:t>vrstvou</a:t>
            </a:r>
            <a:r>
              <a:rPr lang="en-GB" sz="2200" b="1" dirty="0"/>
              <a:t> s 11 </a:t>
            </a:r>
            <a:r>
              <a:rPr lang="en-GB" sz="2200" b="1" dirty="0" err="1"/>
              <a:t>skrytými</a:t>
            </a:r>
            <a:r>
              <a:rPr lang="en-GB" sz="2200" b="1" dirty="0"/>
              <a:t> </a:t>
            </a:r>
            <a:r>
              <a:rPr lang="en-GB" sz="2200" b="1" dirty="0" err="1"/>
              <a:t>neurony</a:t>
            </a:r>
            <a:r>
              <a:rPr lang="en-GB" sz="2200" b="1" dirty="0"/>
              <a:t> a 1 </a:t>
            </a:r>
            <a:r>
              <a:rPr lang="en-GB" sz="2200" b="1" dirty="0" err="1"/>
              <a:t>výstupním</a:t>
            </a:r>
            <a:r>
              <a:rPr lang="en-GB" sz="2200" b="1" dirty="0"/>
              <a:t> </a:t>
            </a:r>
            <a:r>
              <a:rPr lang="en-GB" sz="2200" b="1" dirty="0" err="1"/>
              <a:t>neuronem</a:t>
            </a:r>
            <a:r>
              <a:rPr lang="en-GB" sz="2200" b="1" dirty="0"/>
              <a:t>.</a:t>
            </a: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D0FC6517-F97A-1304-C70D-C07132196D2D}"/>
              </a:ext>
            </a:extLst>
          </p:cNvPr>
          <p:cNvSpPr txBox="1">
            <a:spLocks/>
          </p:cNvSpPr>
          <p:nvPr/>
        </p:nvSpPr>
        <p:spPr>
          <a:xfrm>
            <a:off x="261764" y="106536"/>
            <a:ext cx="10364827" cy="162460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00D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cs-CZ" dirty="0"/>
              <a:t>Příklad: Únava/</a:t>
            </a:r>
            <a:br>
              <a:rPr lang="cs-CZ" dirty="0"/>
            </a:br>
            <a:r>
              <a:rPr lang="cs-CZ" dirty="0"/>
              <a:t>přetrénování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76191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7BB229C-659C-5F9D-9FA9-7E47E818E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10" y="54287"/>
            <a:ext cx="9592460" cy="678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666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FC75291C-C91C-D420-D386-868BCAEDC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493451"/>
            <a:ext cx="7689340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err="1"/>
              <a:t>Nejdůležitější</a:t>
            </a:r>
            <a:r>
              <a:rPr lang="en-GB" dirty="0"/>
              <a:t> </a:t>
            </a:r>
            <a:r>
              <a:rPr lang="en-GB" dirty="0" err="1"/>
              <a:t>prediktory</a:t>
            </a:r>
            <a:r>
              <a:rPr lang="en-GB" dirty="0"/>
              <a:t> </a:t>
            </a:r>
            <a:br>
              <a:rPr lang="cs-CZ" dirty="0"/>
            </a:br>
            <a:r>
              <a:rPr lang="cs-CZ" dirty="0"/>
              <a:t>při detekci </a:t>
            </a:r>
            <a:r>
              <a:rPr lang="en-GB" dirty="0" err="1"/>
              <a:t>přetrénování</a:t>
            </a:r>
            <a:endParaRPr lang="en-GB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8685634C-3D12-6041-0275-39B8B334EB57}"/>
              </a:ext>
            </a:extLst>
          </p:cNvPr>
          <p:cNvSpPr txBox="1">
            <a:spLocks/>
          </p:cNvSpPr>
          <p:nvPr/>
        </p:nvSpPr>
        <p:spPr>
          <a:xfrm>
            <a:off x="1117309" y="2225583"/>
            <a:ext cx="10157354" cy="2879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rgbClr val="0000DC"/>
                </a:solidFill>
              </a:rPr>
              <a:t>Míra regenerace (aktivní regenerace)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rgbClr val="0000DC"/>
                </a:solidFill>
              </a:rPr>
              <a:t>Spánek (pasivní regenerace)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rgbClr val="0000DC"/>
                </a:solidFill>
              </a:rPr>
              <a:t>Počet turnajů/závodů za rok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rgbClr val="0000DC"/>
                </a:solidFill>
              </a:rPr>
              <a:t>Druh sportu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rgbClr val="0000DC"/>
                </a:solidFill>
              </a:rPr>
              <a:t>…</a:t>
            </a:r>
            <a:endParaRPr lang="en-GB" b="0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7254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DFB858DD-C55D-3849-4187-03650921F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/>
          <a:lstStyle/>
          <a:p>
            <a:r>
              <a:rPr lang="cs-CZ" dirty="0"/>
              <a:t>ZÁVĚR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2">
                <a:extLst>
                  <a:ext uri="{FF2B5EF4-FFF2-40B4-BE49-F238E27FC236}">
                    <a16:creationId xmlns:a16="http://schemas.microsoft.com/office/drawing/2014/main" id="{6B6989CC-3E20-4966-1CFE-BB2B11DA0B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3812" y="1701800"/>
                <a:ext cx="11017224" cy="49675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>
                        <a:tint val="7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i="1" kern="1200">
                    <a:solidFill>
                      <a:schemeClr val="tx1">
                        <a:tint val="7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i="1" kern="1200">
                    <a:solidFill>
                      <a:schemeClr val="tx1">
                        <a:tint val="7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i="1" kern="1200">
                    <a:solidFill>
                      <a:schemeClr val="tx1">
                        <a:tint val="7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b="0" dirty="0">
                    <a:solidFill>
                      <a:srgbClr val="0000DC"/>
                    </a:solidFill>
                  </a:rPr>
                  <a:t>A </a:t>
                </a:r>
                <a:r>
                  <a:rPr lang="en-GB" b="0" dirty="0" err="1">
                    <a:solidFill>
                      <a:srgbClr val="0000DC"/>
                    </a:solidFill>
                  </a:rPr>
                  <a:t>pokud</a:t>
                </a:r>
                <a:r>
                  <a:rPr lang="en-GB" b="0" dirty="0">
                    <a:solidFill>
                      <a:srgbClr val="0000DC"/>
                    </a:solidFill>
                  </a:rPr>
                  <a:t> </a:t>
                </a:r>
                <a:r>
                  <a:rPr lang="en-GB" b="0" dirty="0" err="1">
                    <a:solidFill>
                      <a:srgbClr val="0000DC"/>
                    </a:solidFill>
                  </a:rPr>
                  <a:t>jste</a:t>
                </a:r>
                <a:r>
                  <a:rPr lang="en-GB" b="0" dirty="0">
                    <a:solidFill>
                      <a:srgbClr val="0000DC"/>
                    </a:solidFill>
                  </a:rPr>
                  <a:t> </a:t>
                </a:r>
                <a:r>
                  <a:rPr lang="en-GB" b="0" dirty="0" err="1">
                    <a:solidFill>
                      <a:srgbClr val="0000DC"/>
                    </a:solidFill>
                  </a:rPr>
                  <a:t>dočetli</a:t>
                </a:r>
                <a:r>
                  <a:rPr lang="en-GB" b="0" dirty="0">
                    <a:solidFill>
                      <a:srgbClr val="0000DC"/>
                    </a:solidFill>
                  </a:rPr>
                  <a:t> </a:t>
                </a:r>
                <a:r>
                  <a:rPr lang="en-GB" b="0" dirty="0" err="1">
                    <a:solidFill>
                      <a:srgbClr val="0000DC"/>
                    </a:solidFill>
                  </a:rPr>
                  <a:t>až</a:t>
                </a:r>
                <a:r>
                  <a:rPr lang="en-GB" b="0" dirty="0">
                    <a:solidFill>
                      <a:srgbClr val="0000DC"/>
                    </a:solidFill>
                  </a:rPr>
                  <a:t> </a:t>
                </a:r>
                <a:r>
                  <a:rPr lang="en-GB" b="0" dirty="0" err="1">
                    <a:solidFill>
                      <a:srgbClr val="0000DC"/>
                    </a:solidFill>
                  </a:rPr>
                  <a:t>sem</a:t>
                </a:r>
                <a:r>
                  <a:rPr lang="en-GB" b="0" dirty="0">
                    <a:solidFill>
                      <a:srgbClr val="0000DC"/>
                    </a:solidFill>
                  </a:rPr>
                  <a:t>, </a:t>
                </a:r>
                <a:r>
                  <a:rPr lang="en-GB" b="0" dirty="0" err="1">
                    <a:solidFill>
                      <a:srgbClr val="0000DC"/>
                    </a:solidFill>
                  </a:rPr>
                  <a:t>mám</a:t>
                </a:r>
                <a:r>
                  <a:rPr lang="en-GB" b="0" dirty="0">
                    <a:solidFill>
                      <a:srgbClr val="0000DC"/>
                    </a:solidFill>
                  </a:rPr>
                  <a:t> pro </a:t>
                </a:r>
                <a:r>
                  <a:rPr lang="en-GB" b="0" dirty="0" err="1">
                    <a:solidFill>
                      <a:srgbClr val="0000DC"/>
                    </a:solidFill>
                  </a:rPr>
                  <a:t>vás</a:t>
                </a:r>
                <a:r>
                  <a:rPr lang="en-GB" b="0" dirty="0">
                    <a:solidFill>
                      <a:srgbClr val="0000DC"/>
                    </a:solidFill>
                  </a:rPr>
                  <a:t> </a:t>
                </a:r>
                <a:r>
                  <a:rPr lang="en-GB" b="0" dirty="0" err="1">
                    <a:solidFill>
                      <a:srgbClr val="0000DC"/>
                    </a:solidFill>
                  </a:rPr>
                  <a:t>závěrečnou</a:t>
                </a:r>
                <a:r>
                  <a:rPr lang="en-GB" b="0" dirty="0">
                    <a:solidFill>
                      <a:srgbClr val="0000DC"/>
                    </a:solidFill>
                  </a:rPr>
                  <a:t> </a:t>
                </a:r>
                <a:r>
                  <a:rPr lang="en-GB" b="0" dirty="0" err="1">
                    <a:solidFill>
                      <a:srgbClr val="0000DC"/>
                    </a:solidFill>
                  </a:rPr>
                  <a:t>zprávu</a:t>
                </a:r>
                <a:r>
                  <a:rPr lang="en-GB" b="0" dirty="0">
                    <a:solidFill>
                      <a:srgbClr val="0000DC"/>
                    </a:solidFill>
                  </a:rPr>
                  <a:t> v </a:t>
                </a:r>
                <a:r>
                  <a:rPr lang="en-GB" b="0" dirty="0" err="1">
                    <a:solidFill>
                      <a:srgbClr val="0000DC"/>
                    </a:solidFill>
                  </a:rPr>
                  <a:t>podobě</a:t>
                </a:r>
                <a:r>
                  <a:rPr lang="en-GB" b="0" dirty="0">
                    <a:solidFill>
                      <a:srgbClr val="0000DC"/>
                    </a:solidFill>
                  </a:rPr>
                  <a:t> </a:t>
                </a:r>
                <a:r>
                  <a:rPr lang="en-GB" b="0" dirty="0" err="1">
                    <a:solidFill>
                      <a:srgbClr val="0000DC"/>
                    </a:solidFill>
                  </a:rPr>
                  <a:t>matematického</a:t>
                </a:r>
                <a:r>
                  <a:rPr lang="en-GB" b="0" dirty="0">
                    <a:solidFill>
                      <a:srgbClr val="0000DC"/>
                    </a:solidFill>
                  </a:rPr>
                  <a:t> </a:t>
                </a:r>
                <a:r>
                  <a:rPr lang="en-GB" b="0" dirty="0" err="1">
                    <a:solidFill>
                      <a:srgbClr val="0000DC"/>
                    </a:solidFill>
                  </a:rPr>
                  <a:t>kvízu</a:t>
                </a:r>
                <a:r>
                  <a:rPr lang="en-GB" b="0" dirty="0">
                    <a:solidFill>
                      <a:srgbClr val="0000DC"/>
                    </a:solidFill>
                  </a:rPr>
                  <a:t>. </a:t>
                </a:r>
                <a:r>
                  <a:rPr lang="en-GB" b="0" dirty="0" err="1">
                    <a:solidFill>
                      <a:srgbClr val="0000DC"/>
                    </a:solidFill>
                  </a:rPr>
                  <a:t>Doplňte</a:t>
                </a:r>
                <a:r>
                  <a:rPr lang="en-GB" b="0" dirty="0">
                    <a:solidFill>
                      <a:srgbClr val="0000DC"/>
                    </a:solidFill>
                  </a:rPr>
                  <a:t> text </a:t>
                </a:r>
                <a:r>
                  <a:rPr lang="en-GB" b="0" dirty="0">
                    <a:solidFill>
                      <a:srgbClr val="FF0000"/>
                    </a:solidFill>
                  </a:rPr>
                  <a:t>„</a:t>
                </a:r>
                <a:r>
                  <a:rPr lang="en-GB" b="0" dirty="0" err="1">
                    <a:solidFill>
                      <a:srgbClr val="FF0000"/>
                    </a:solidFill>
                  </a:rPr>
                  <a:t>Vše</a:t>
                </a:r>
                <a:r>
                  <a:rPr lang="en-GB" b="0" dirty="0">
                    <a:solidFill>
                      <a:srgbClr val="FF0000"/>
                    </a:solidFill>
                  </a:rPr>
                  <a:t>, co </a:t>
                </a:r>
                <a:r>
                  <a:rPr lang="en-GB" b="0" dirty="0" err="1">
                    <a:solidFill>
                      <a:srgbClr val="FF0000"/>
                    </a:solidFill>
                  </a:rPr>
                  <a:t>potřebujete</a:t>
                </a:r>
                <a:r>
                  <a:rPr lang="en-GB" b="0" dirty="0">
                    <a:solidFill>
                      <a:srgbClr val="FF0000"/>
                    </a:solidFill>
                  </a:rPr>
                  <a:t>, je: ......“</a:t>
                </a:r>
              </a:p>
              <a:p>
                <a:endParaRPr lang="en-GB" b="0" dirty="0">
                  <a:solidFill>
                    <a:srgbClr val="0000DC"/>
                  </a:solidFill>
                </a:endParaRPr>
              </a:p>
              <a:p>
                <a:r>
                  <a:rPr lang="en-GB" b="0" dirty="0" err="1">
                    <a:solidFill>
                      <a:srgbClr val="0000DC"/>
                    </a:solidFill>
                  </a:rPr>
                  <a:t>Nakreslete</a:t>
                </a:r>
                <a:r>
                  <a:rPr lang="en-GB" b="0" dirty="0">
                    <a:solidFill>
                      <a:srgbClr val="0000DC"/>
                    </a:solidFill>
                  </a:rPr>
                  <a:t> 4 </a:t>
                </a:r>
                <a:r>
                  <a:rPr lang="en-GB" b="0" dirty="0" err="1">
                    <a:solidFill>
                      <a:srgbClr val="0000DC"/>
                    </a:solidFill>
                  </a:rPr>
                  <a:t>grafy</a:t>
                </a:r>
                <a:endParaRPr lang="en-GB" b="0" dirty="0">
                  <a:solidFill>
                    <a:srgbClr val="0000DC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cs-CZ" b="1" i="1" smtClean="0">
                        <a:solidFill>
                          <a:srgbClr val="0000DC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smtClean="0">
                        <a:solidFill>
                          <a:srgbClr val="0000DC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1" i="1" smtClean="0">
                            <a:solidFill>
                              <a:srgbClr val="0000D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1" i="1" smtClean="0">
                            <a:solidFill>
                              <a:srgbClr val="0000D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cs-CZ" b="1" i="1" smtClean="0">
                            <a:solidFill>
                              <a:srgbClr val="0000DC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GB" dirty="0">
                    <a:solidFill>
                      <a:srgbClr val="0000DC"/>
                    </a:solidFill>
                  </a:rPr>
                  <a:t>;</a:t>
                </a:r>
                <a:r>
                  <a:rPr lang="en-GB" b="0" dirty="0">
                    <a:solidFill>
                      <a:srgbClr val="0000DC"/>
                    </a:solidFill>
                  </a:rPr>
                  <a:t> x je v </a:t>
                </a:r>
                <a:r>
                  <a:rPr lang="en-GB" b="0" dirty="0" err="1">
                    <a:solidFill>
                      <a:srgbClr val="0000DC"/>
                    </a:solidFill>
                  </a:rPr>
                  <a:t>intervalu</a:t>
                </a:r>
                <a:r>
                  <a:rPr lang="en-GB" b="0" dirty="0">
                    <a:solidFill>
                      <a:srgbClr val="0000DC"/>
                    </a:solidFill>
                  </a:rPr>
                  <a:t> (0; 5).</a:t>
                </a:r>
                <a:endParaRPr lang="cs-CZ" b="0" dirty="0">
                  <a:solidFill>
                    <a:srgbClr val="0000DC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solidFill>
                              <a:srgbClr val="0000D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1" i="1" smtClean="0">
                            <a:solidFill>
                              <a:srgbClr val="0000DC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b="1" i="1" smtClean="0">
                            <a:solidFill>
                              <a:srgbClr val="0000D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solidFill>
                          <a:srgbClr val="0000DC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b="1" i="1" smtClean="0">
                            <a:solidFill>
                              <a:srgbClr val="0000D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1" i="1" smtClean="0">
                            <a:solidFill>
                              <a:srgbClr val="0000DC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GB" b="1" i="1" smtClean="0">
                            <a:solidFill>
                              <a:srgbClr val="0000D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solidFill>
                          <a:srgbClr val="0000D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1" i="1" smtClean="0">
                        <a:solidFill>
                          <a:srgbClr val="0000DC"/>
                        </a:solidFill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endParaRPr lang="en-GB" dirty="0">
                  <a:solidFill>
                    <a:srgbClr val="0000DC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cs-CZ" b="1" i="1" smtClean="0">
                        <a:solidFill>
                          <a:srgbClr val="0000DC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smtClean="0">
                        <a:solidFill>
                          <a:srgbClr val="0000D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1" i="1" smtClean="0">
                        <a:solidFill>
                          <a:srgbClr val="0000DC"/>
                        </a:solidFill>
                        <a:latin typeface="Cambria Math" panose="02040503050406030204" pitchFamily="18" charset="0"/>
                      </a:rPr>
                      <m:t>𝒂𝒃𝒔</m:t>
                    </m:r>
                    <m:r>
                      <a:rPr lang="cs-CZ" b="1" i="1" smtClean="0">
                        <a:solidFill>
                          <a:srgbClr val="0000DC"/>
                        </a:solidFill>
                        <a:latin typeface="Cambria Math" panose="02040503050406030204" pitchFamily="18" charset="0"/>
                      </a:rPr>
                      <m:t> (−</m:t>
                    </m:r>
                    <m:r>
                      <a:rPr lang="cs-CZ" b="1" i="1" smtClean="0">
                        <a:solidFill>
                          <a:srgbClr val="0000DC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cs-CZ" b="1" i="1" smtClean="0">
                        <a:solidFill>
                          <a:srgbClr val="0000DC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cs-CZ" b="1" i="1" smtClean="0">
                        <a:solidFill>
                          <a:srgbClr val="0000D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solidFill>
                      <a:srgbClr val="0000DC"/>
                    </a:solidFill>
                  </a:rPr>
                  <a:t>;</a:t>
                </a:r>
                <a:r>
                  <a:rPr lang="en-GB" b="0" dirty="0">
                    <a:solidFill>
                      <a:srgbClr val="0000DC"/>
                    </a:solidFill>
                  </a:rPr>
                  <a:t>; x je v </a:t>
                </a:r>
                <a:r>
                  <a:rPr lang="en-GB" b="0" dirty="0" err="1">
                    <a:solidFill>
                      <a:srgbClr val="0000DC"/>
                    </a:solidFill>
                  </a:rPr>
                  <a:t>intervalu</a:t>
                </a:r>
                <a:r>
                  <a:rPr lang="en-GB" b="0" dirty="0">
                    <a:solidFill>
                      <a:srgbClr val="0000DC"/>
                    </a:solidFill>
                  </a:rPr>
                  <a:t> &lt;(-5; 5)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cs-CZ" b="1" i="1" smtClean="0">
                        <a:solidFill>
                          <a:srgbClr val="0000D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b="1" i="1" smtClean="0">
                        <a:solidFill>
                          <a:srgbClr val="0000DC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>
                        <a:solidFill>
                          <a:srgbClr val="0000D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1" i="1" smtClean="0">
                        <a:solidFill>
                          <a:srgbClr val="0000DC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cs-CZ" b="1" i="1" smtClean="0">
                        <a:solidFill>
                          <a:srgbClr val="0000D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b="1" i="1" smtClean="0">
                        <a:solidFill>
                          <a:srgbClr val="0000DC"/>
                        </a:solidFill>
                        <a:latin typeface="Cambria Math" panose="02040503050406030204" pitchFamily="18" charset="0"/>
                      </a:rPr>
                      <m:t>𝒂𝒃𝒔</m:t>
                    </m:r>
                    <m:r>
                      <a:rPr lang="cs-CZ" b="1" i="1" smtClean="0">
                        <a:solidFill>
                          <a:srgbClr val="0000D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b="1" i="1" smtClean="0">
                        <a:solidFill>
                          <a:srgbClr val="0000DC"/>
                        </a:solidFill>
                        <a:latin typeface="Cambria Math" panose="02040503050406030204" pitchFamily="18" charset="0"/>
                      </a:rPr>
                      <m:t>𝒔𝒊𝒏</m:t>
                    </m:r>
                    <m:d>
                      <m:dPr>
                        <m:ctrlPr>
                          <a:rPr lang="cs-CZ" b="1" i="1" smtClean="0">
                            <a:solidFill>
                              <a:srgbClr val="0000D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1" i="1" smtClean="0">
                            <a:solidFill>
                              <a:srgbClr val="0000DC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cs-CZ" b="1" i="1" smtClean="0">
                        <a:solidFill>
                          <a:srgbClr val="0000D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b="0" dirty="0">
                    <a:solidFill>
                      <a:srgbClr val="0000DC"/>
                    </a:solidFill>
                  </a:rPr>
                  <a:t>; y je v </a:t>
                </a:r>
                <a:r>
                  <a:rPr lang="en-GB" b="0" dirty="0" err="1">
                    <a:solidFill>
                      <a:srgbClr val="0000DC"/>
                    </a:solidFill>
                  </a:rPr>
                  <a:t>intervalu</a:t>
                </a:r>
                <a:r>
                  <a:rPr lang="en-GB" b="0" dirty="0">
                    <a:solidFill>
                      <a:srgbClr val="0000DC"/>
                    </a:solidFill>
                  </a:rPr>
                  <a:t> (−𝜋;𝜋)</a:t>
                </a:r>
              </a:p>
            </p:txBody>
          </p:sp>
        </mc:Choice>
        <mc:Fallback xmlns="">
          <p:sp>
            <p:nvSpPr>
              <p:cNvPr id="5" name="Zástupný symbol pro obsah 2">
                <a:extLst>
                  <a:ext uri="{FF2B5EF4-FFF2-40B4-BE49-F238E27FC236}">
                    <a16:creationId xmlns:a16="http://schemas.microsoft.com/office/drawing/2014/main" id="{6B6989CC-3E20-4966-1CFE-BB2B11DA0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812" y="1701800"/>
                <a:ext cx="11017224" cy="4967560"/>
              </a:xfrm>
              <a:prstGeom prst="rect">
                <a:avLst/>
              </a:prstGeom>
              <a:blipFill>
                <a:blip r:embed="rId2"/>
                <a:stretch>
                  <a:fillRect l="-885" t="-171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38029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5745078-9E06-726F-38D7-D212DC412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685" y="555477"/>
            <a:ext cx="5899453" cy="574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913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F86DEC-2045-44EE-98DC-6C6627577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regrese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7725B7-B73B-4DE7-9683-BA9ECFBE5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0" dirty="0"/>
              <a:t>Termín regrese pochází z prací antropologa a meteorologa Francise </a:t>
            </a:r>
            <a:r>
              <a:rPr lang="cs-CZ" b="0" dirty="0" err="1"/>
              <a:t>Galtona</a:t>
            </a:r>
            <a:r>
              <a:rPr lang="cs-CZ" b="0" dirty="0"/>
              <a:t>, které představil veřejnosti v letech 1877 až 1885.</a:t>
            </a:r>
          </a:p>
          <a:p>
            <a:r>
              <a:rPr lang="cs-CZ" b="0" dirty="0"/>
              <a:t>Zkoumal otázku dědičnosti a konkrétně vztah mezi výškou otců a jejich prvorozených synů.</a:t>
            </a:r>
          </a:p>
          <a:p>
            <a:r>
              <a:rPr lang="cs-CZ" b="0" dirty="0"/>
              <a:t>„Návratovou tendenci“ další generace směrem k průměru nazval </a:t>
            </a:r>
            <a:r>
              <a:rPr lang="cs-CZ" b="0" dirty="0" err="1"/>
              <a:t>Galton</a:t>
            </a:r>
            <a:r>
              <a:rPr lang="cs-CZ" b="0" dirty="0"/>
              <a:t> regresí (původně tento jev nazval </a:t>
            </a:r>
            <a:r>
              <a:rPr lang="cs-CZ" b="0" dirty="0">
                <a:solidFill>
                  <a:srgbClr val="FF0000"/>
                </a:solidFill>
              </a:rPr>
              <a:t>reverzí</a:t>
            </a:r>
            <a:r>
              <a:rPr lang="cs-CZ" b="0" dirty="0"/>
              <a:t>, kterou později změnil na </a:t>
            </a:r>
            <a:r>
              <a:rPr lang="cs-CZ" b="0" dirty="0">
                <a:solidFill>
                  <a:srgbClr val="FF0000"/>
                </a:solidFill>
              </a:rPr>
              <a:t>regresi</a:t>
            </a:r>
            <a:r>
              <a:rPr lang="cs-CZ" b="0" dirty="0"/>
              <a:t> = krok zpět).</a:t>
            </a:r>
          </a:p>
          <a:p>
            <a:r>
              <a:rPr lang="cs-CZ" b="0" dirty="0"/>
              <a:t>Přestože současný koncept regresní analýzy má jen málo společného </a:t>
            </a:r>
            <a:br>
              <a:rPr lang="cs-CZ" b="0" dirty="0"/>
            </a:br>
            <a:r>
              <a:rPr lang="cs-CZ" b="0" dirty="0"/>
              <a:t>s původním </a:t>
            </a:r>
            <a:r>
              <a:rPr lang="cs-CZ" b="0" dirty="0" err="1"/>
              <a:t>Galtonovým</a:t>
            </a:r>
            <a:r>
              <a:rPr lang="cs-CZ" b="0" dirty="0"/>
              <a:t> záměrem, myšlenka přístupu k empirickým datům zůstala a termín regrese se stal tak přijatým, že se používá dodnes.</a:t>
            </a:r>
          </a:p>
        </p:txBody>
      </p:sp>
    </p:spTree>
    <p:extLst>
      <p:ext uri="{BB962C8B-B14F-4D97-AF65-F5344CB8AC3E}">
        <p14:creationId xmlns:p14="http://schemas.microsoft.com/office/powerpoint/2010/main" val="885714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4FD624-F531-4B9D-AA2D-5C6CA5871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Korelace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40AE3D-944B-46D0-9AB8-8BACE85E8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dirty="0"/>
              <a:t>Korelace - vzájemný vztah mezi dvěma proměnnými.</a:t>
            </a:r>
          </a:p>
          <a:p>
            <a:r>
              <a:rPr lang="cs-CZ" b="0" dirty="0"/>
              <a:t>Pokud existuje korelace mezi dvěma proměnnými, je pravděpodobné, že na sobě závisí, ale to neznamená, že jedna z nich musí být </a:t>
            </a:r>
            <a:r>
              <a:rPr lang="cs-CZ" b="0" dirty="0">
                <a:solidFill>
                  <a:srgbClr val="FF0000"/>
                </a:solidFill>
              </a:rPr>
              <a:t>příčinou a druhá následkem</a:t>
            </a:r>
            <a:r>
              <a:rPr lang="cs-CZ" b="0" dirty="0"/>
              <a:t>. Samotná korelace a výpočet korelačního koeficientu neumožňuje rozhodnout o této </a:t>
            </a:r>
            <a:r>
              <a:rPr lang="cs-CZ" b="0" dirty="0">
                <a:solidFill>
                  <a:srgbClr val="FF0000"/>
                </a:solidFill>
              </a:rPr>
              <a:t>kauzalitě</a:t>
            </a:r>
            <a:r>
              <a:rPr lang="cs-CZ" b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9297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7D6AF1-49B4-43E5-9855-7016187EF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 při regresní analýze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F4A5D1-B5A9-442B-B44E-852B2B3C6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dirty="0"/>
              <a:t>Návrh modelu, kde zvolíme vhodný </a:t>
            </a:r>
            <a:r>
              <a:rPr lang="cs-CZ" b="0" dirty="0">
                <a:solidFill>
                  <a:srgbClr val="FF0000"/>
                </a:solidFill>
              </a:rPr>
              <a:t>tvar regresní funkce</a:t>
            </a:r>
            <a:r>
              <a:rPr lang="cs-CZ" b="0" dirty="0"/>
              <a:t>. Pokud teoretický model není znám, analyzujeme bodový diagram a graf podmíněných průměrů.</a:t>
            </a:r>
          </a:p>
          <a:p>
            <a:r>
              <a:rPr lang="cs-CZ" b="0" dirty="0">
                <a:solidFill>
                  <a:srgbClr val="FF0000"/>
                </a:solidFill>
              </a:rPr>
              <a:t>Odhady </a:t>
            </a:r>
            <a:r>
              <a:rPr lang="cs-CZ" b="0" dirty="0"/>
              <a:t>regresních parametrů a testy jejich významnosti.</a:t>
            </a:r>
          </a:p>
          <a:p>
            <a:r>
              <a:rPr lang="cs-CZ" b="0" dirty="0">
                <a:solidFill>
                  <a:srgbClr val="FF0000"/>
                </a:solidFill>
              </a:rPr>
              <a:t>Regresní diagnostika</a:t>
            </a:r>
            <a:r>
              <a:rPr lang="cs-CZ" b="0" dirty="0"/>
              <a:t>, kdy provádíme reziduální analýzu a identifikaci vlivných bodů.</a:t>
            </a:r>
          </a:p>
          <a:p>
            <a:r>
              <a:rPr lang="cs-CZ" b="0" dirty="0"/>
              <a:t>Posouzení </a:t>
            </a:r>
            <a:r>
              <a:rPr lang="cs-CZ" b="0" dirty="0">
                <a:solidFill>
                  <a:srgbClr val="FF0000"/>
                </a:solidFill>
              </a:rPr>
              <a:t>kvality modelu</a:t>
            </a:r>
            <a:r>
              <a:rPr lang="cs-CZ" b="0" dirty="0"/>
              <a:t>. Výsledkem je buď přijetí navrženého modelu, nebo návrh jiného modelu.</a:t>
            </a:r>
          </a:p>
        </p:txBody>
      </p:sp>
    </p:spTree>
    <p:extLst>
      <p:ext uri="{BB962C8B-B14F-4D97-AF65-F5344CB8AC3E}">
        <p14:creationId xmlns:p14="http://schemas.microsoft.com/office/powerpoint/2010/main" val="3088006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484F75-9EF7-4A34-B13A-5CB2F4AD1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 při regresní analýze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6961DD-B1B3-4A8A-AC04-4B877BF64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dirty="0"/>
              <a:t>Práce s regresními modely je ve skutečnosti mnohem obtížnější </a:t>
            </a:r>
            <a:r>
              <a:rPr lang="cs-CZ" b="0" dirty="0">
                <a:sym typeface="Wingdings" panose="05000000000000000000" pitchFamily="2" charset="2"/>
              </a:rPr>
              <a:t></a:t>
            </a:r>
            <a:endParaRPr lang="cs-CZ" b="0" dirty="0"/>
          </a:p>
          <a:p>
            <a:r>
              <a:rPr lang="cs-CZ" b="0" dirty="0"/>
              <a:t>Je nutné otestovat mnoho předpokladů (normalita, homogenita rozptylů, </a:t>
            </a:r>
            <a:r>
              <a:rPr lang="cs-CZ" b="0" dirty="0" err="1"/>
              <a:t>multikolinearita</a:t>
            </a:r>
            <a:r>
              <a:rPr lang="cs-CZ" b="0" dirty="0"/>
              <a:t>), zvolit vhodnou metodu (metoda nejmenších čtverců, maximální věrohodnost), testovat rezidua, analyzovat kvalitu modelu (zbytkový rozptyl, index determinace, </a:t>
            </a:r>
            <a:r>
              <a:rPr lang="cs-CZ" b="0" dirty="0" err="1"/>
              <a:t>Akaike</a:t>
            </a:r>
            <a:r>
              <a:rPr lang="cs-CZ" b="0" dirty="0"/>
              <a:t> informace kritérium, křivka ROC, graf zisku) atd. .</a:t>
            </a:r>
          </a:p>
          <a:p>
            <a:r>
              <a:rPr lang="cs-CZ" b="0" dirty="0">
                <a:solidFill>
                  <a:srgbClr val="FF0000"/>
                </a:solidFill>
              </a:rPr>
              <a:t>Uváděné následující příklady snad budou srozumitelnější, mají ukázat možnosti regrese.</a:t>
            </a:r>
          </a:p>
        </p:txBody>
      </p:sp>
    </p:spTree>
    <p:extLst>
      <p:ext uri="{BB962C8B-B14F-4D97-AF65-F5344CB8AC3E}">
        <p14:creationId xmlns:p14="http://schemas.microsoft.com/office/powerpoint/2010/main" val="3681842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16CD26-E914-4D42-8F08-62E2C4453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I. Lineární regrese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45ADF5-FA33-4150-A8CA-27C895972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dirty="0"/>
              <a:t>Lineární regresní analýza se používá </a:t>
            </a:r>
            <a:r>
              <a:rPr lang="cs-CZ" b="0" dirty="0">
                <a:solidFill>
                  <a:srgbClr val="FF0000"/>
                </a:solidFill>
              </a:rPr>
              <a:t>k předpovědi </a:t>
            </a:r>
            <a:r>
              <a:rPr lang="cs-CZ" b="0" dirty="0"/>
              <a:t>hodnoty proměnné na základě hodnoty jiné proměnné. Proměnná, kterou chcete predikovat, se nazývá </a:t>
            </a:r>
            <a:r>
              <a:rPr lang="cs-CZ" b="0" dirty="0">
                <a:solidFill>
                  <a:srgbClr val="FF0000"/>
                </a:solidFill>
              </a:rPr>
              <a:t>závislá proměnná</a:t>
            </a:r>
            <a:r>
              <a:rPr lang="cs-CZ" b="0" dirty="0"/>
              <a:t>. Proměnná, kterou používáte k predikci hodnoty druhé proměnné, se nazývá </a:t>
            </a:r>
            <a:r>
              <a:rPr lang="cs-CZ" b="0" dirty="0">
                <a:solidFill>
                  <a:srgbClr val="FF0000"/>
                </a:solidFill>
              </a:rPr>
              <a:t>nezávislá proměnná</a:t>
            </a:r>
            <a:r>
              <a:rPr lang="cs-CZ" b="0" dirty="0"/>
              <a:t>.</a:t>
            </a:r>
          </a:p>
          <a:p>
            <a:r>
              <a:rPr lang="cs-CZ" b="0" dirty="0"/>
              <a:t>Matematicky modeluje neznámou nebo závisle proměnnou a známou nebo nezávislou proměnnou jako lineární rovnici.</a:t>
            </a:r>
          </a:p>
        </p:txBody>
      </p:sp>
    </p:spTree>
    <p:extLst>
      <p:ext uri="{BB962C8B-B14F-4D97-AF65-F5344CB8AC3E}">
        <p14:creationId xmlns:p14="http://schemas.microsoft.com/office/powerpoint/2010/main" val="1157781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C41DE7-045C-4CDB-97F0-AE7081C26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1988"/>
            <a:ext cx="10515600" cy="1325563"/>
          </a:xfrm>
        </p:spPr>
        <p:txBody>
          <a:bodyPr/>
          <a:lstStyle/>
          <a:p>
            <a:r>
              <a:rPr lang="cs-CZ" dirty="0"/>
              <a:t>Nejčastěji používané funkce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7E409FB6-E7E4-4783-AAB3-25872B8907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8800" y="1354668"/>
                <a:ext cx="11006667" cy="482229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cs-CZ" b="0" dirty="0"/>
                  <a:t>r</a:t>
                </a:r>
                <a:r>
                  <a:rPr lang="en-GB" b="0" dirty="0" err="1"/>
                  <a:t>egres</a:t>
                </a:r>
                <a:r>
                  <a:rPr lang="cs-CZ" b="0" dirty="0"/>
                  <a:t>ní přímka		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en-GB" b="0" i="1" dirty="0"/>
              </a:p>
              <a:p>
                <a:r>
                  <a:rPr lang="cs-CZ" b="0" dirty="0"/>
                  <a:t>r</a:t>
                </a:r>
                <a:r>
                  <a:rPr lang="en-GB" b="0" dirty="0" err="1"/>
                  <a:t>egres</a:t>
                </a:r>
                <a:r>
                  <a:rPr lang="cs-CZ" b="0" dirty="0"/>
                  <a:t>ní </a:t>
                </a:r>
                <a:r>
                  <a:rPr lang="en-GB" b="0" dirty="0"/>
                  <a:t>parabola</a:t>
                </a:r>
                <a:r>
                  <a:rPr lang="cs-CZ" b="0" dirty="0"/>
                  <a:t>		</a:t>
                </a:r>
                <a14:m>
                  <m:oMath xmlns:m="http://schemas.openxmlformats.org/officeDocument/2006/math">
                    <m:r>
                      <a:rPr lang="cs-CZ" b="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cs-CZ" b="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cs-CZ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cs-CZ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cs-CZ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cs-CZ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b="0" dirty="0"/>
              </a:p>
              <a:p>
                <a:r>
                  <a:rPr lang="cs-CZ" b="0" dirty="0"/>
                  <a:t>logaritmická </a:t>
                </a:r>
                <a:r>
                  <a:rPr lang="en-GB" b="0" dirty="0" err="1"/>
                  <a:t>regres</a:t>
                </a:r>
                <a:r>
                  <a:rPr lang="cs-CZ" b="0" dirty="0"/>
                  <a:t>e	</a:t>
                </a:r>
                <a14:m>
                  <m:oMath xmlns:m="http://schemas.openxmlformats.org/officeDocument/2006/math">
                    <m:r>
                      <a:rPr lang="cs-CZ" b="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cs-CZ" b="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cs-CZ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cs-CZ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func>
                      <m:func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b="0" dirty="0"/>
              </a:p>
              <a:p>
                <a:r>
                  <a:rPr lang="cs-CZ" b="0" dirty="0"/>
                  <a:t>r</a:t>
                </a:r>
                <a:r>
                  <a:rPr lang="en-GB" b="0" dirty="0" err="1"/>
                  <a:t>egres</a:t>
                </a:r>
                <a:r>
                  <a:rPr lang="cs-CZ" b="0" dirty="0"/>
                  <a:t>ní </a:t>
                </a:r>
                <a:r>
                  <a:rPr lang="en-GB" b="0" dirty="0"/>
                  <a:t>hyperbola</a:t>
                </a:r>
                <a:r>
                  <a:rPr lang="cs-CZ" b="0" dirty="0"/>
                  <a:t>		</a:t>
                </a:r>
                <a14:m>
                  <m:oMath xmlns:m="http://schemas.openxmlformats.org/officeDocument/2006/math">
                    <m:r>
                      <a:rPr lang="cs-CZ" b="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cs-CZ" b="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cs-CZ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cs-CZ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cs-CZ" b="0" dirty="0"/>
              </a:p>
              <a:p>
                <a:pPr marL="0" indent="0">
                  <a:buNone/>
                </a:pPr>
                <a:br>
                  <a:rPr lang="cs-CZ" sz="2600" b="0" dirty="0"/>
                </a:br>
                <a:r>
                  <a:rPr lang="cs-CZ" sz="2600" b="0" dirty="0"/>
                  <a:t>Řešíme </a:t>
                </a:r>
                <a:r>
                  <a:rPr lang="cs-CZ" sz="2600" b="0" dirty="0">
                    <a:solidFill>
                      <a:srgbClr val="FF0000"/>
                    </a:solidFill>
                  </a:rPr>
                  <a:t>k</a:t>
                </a:r>
                <a:r>
                  <a:rPr lang="en-GB" sz="2600" b="0" dirty="0" err="1">
                    <a:solidFill>
                      <a:srgbClr val="FF0000"/>
                    </a:solidFill>
                  </a:rPr>
                  <a:t>oeficient</a:t>
                </a:r>
                <a:r>
                  <a:rPr lang="en-GB" sz="2600" b="0" dirty="0">
                    <a:solidFill>
                      <a:srgbClr val="FF0000"/>
                    </a:solidFill>
                  </a:rPr>
                  <a:t> </a:t>
                </a:r>
                <a:r>
                  <a:rPr lang="en-GB" sz="2600" b="0" dirty="0" err="1">
                    <a:solidFill>
                      <a:srgbClr val="FF0000"/>
                    </a:solidFill>
                  </a:rPr>
                  <a:t>determinace</a:t>
                </a:r>
                <a:r>
                  <a:rPr lang="en-GB" sz="2600" b="0" dirty="0">
                    <a:solidFill>
                      <a:srgbClr val="FF0000"/>
                    </a:solidFill>
                  </a:rPr>
                  <a:t> R</a:t>
                </a:r>
                <a:r>
                  <a:rPr lang="en-GB" sz="2600" b="0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en-GB" sz="2600" b="0" dirty="0">
                    <a:solidFill>
                      <a:srgbClr val="FF0000"/>
                    </a:solidFill>
                  </a:rPr>
                  <a:t> – </a:t>
                </a:r>
                <a:r>
                  <a:rPr lang="cs-CZ" sz="2600" b="0" dirty="0"/>
                  <a:t>popisuje, j</a:t>
                </a:r>
                <a:r>
                  <a:rPr lang="en-GB" sz="2600" b="0" dirty="0" err="1"/>
                  <a:t>ak</a:t>
                </a:r>
                <a:r>
                  <a:rPr lang="en-GB" sz="2600" b="0" dirty="0"/>
                  <a:t> </a:t>
                </a:r>
                <a:r>
                  <a:rPr lang="en-GB" sz="2600" b="0" dirty="0" err="1"/>
                  <a:t>dobře</a:t>
                </a:r>
                <a:r>
                  <a:rPr lang="en-GB" sz="2600" b="0" dirty="0"/>
                  <a:t> data </a:t>
                </a:r>
                <a:r>
                  <a:rPr lang="en-GB" sz="2600" b="0" dirty="0" err="1"/>
                  <a:t>odpovídají</a:t>
                </a:r>
                <a:r>
                  <a:rPr lang="en-GB" sz="2600" b="0" dirty="0"/>
                  <a:t> </a:t>
                </a:r>
                <a:r>
                  <a:rPr lang="en-GB" sz="2600" b="0" dirty="0" err="1"/>
                  <a:t>regresnímu</a:t>
                </a:r>
                <a:r>
                  <a:rPr lang="en-GB" sz="2600" b="0" dirty="0"/>
                  <a:t> </a:t>
                </a:r>
                <a:r>
                  <a:rPr lang="en-GB" sz="2600" b="0" dirty="0" err="1"/>
                  <a:t>modelu</a:t>
                </a:r>
                <a:r>
                  <a:rPr lang="en-GB" sz="2600" b="0" dirty="0"/>
                  <a:t> (jak </a:t>
                </a:r>
                <a:r>
                  <a:rPr lang="en-GB" sz="2600" b="0" dirty="0" err="1"/>
                  <a:t>dobře</a:t>
                </a:r>
                <a:r>
                  <a:rPr lang="en-GB" sz="2600" b="0" dirty="0"/>
                  <a:t> model data </a:t>
                </a:r>
                <a:r>
                  <a:rPr lang="en-GB" sz="2600" b="0" dirty="0" err="1"/>
                  <a:t>vysvětluje</a:t>
                </a:r>
                <a:r>
                  <a:rPr lang="en-GB" sz="2600" b="0" dirty="0"/>
                  <a:t>).</a:t>
                </a:r>
              </a:p>
              <a:p>
                <a:r>
                  <a:rPr lang="en-GB" sz="2600" b="0" dirty="0" err="1"/>
                  <a:t>Hodnota</a:t>
                </a:r>
                <a:r>
                  <a:rPr lang="en-GB" sz="2600" b="0" dirty="0"/>
                  <a:t> </a:t>
                </a:r>
                <a:r>
                  <a:rPr lang="cs-CZ" sz="2600" b="0" dirty="0"/>
                  <a:t>blízká </a:t>
                </a:r>
                <a:r>
                  <a:rPr lang="en-GB" sz="2600" b="0" dirty="0"/>
                  <a:t>0 – model </a:t>
                </a:r>
                <a:r>
                  <a:rPr lang="en-GB" sz="2600" b="0" dirty="0" err="1"/>
                  <a:t>nevysvětluje</a:t>
                </a:r>
                <a:r>
                  <a:rPr lang="en-GB" sz="2600" b="0" dirty="0"/>
                  <a:t> </a:t>
                </a:r>
                <a:r>
                  <a:rPr lang="en-GB" sz="2600" b="0" dirty="0" err="1"/>
                  <a:t>žádnou</a:t>
                </a:r>
                <a:r>
                  <a:rPr lang="en-GB" sz="2600" b="0" dirty="0"/>
                  <a:t> </a:t>
                </a:r>
                <a:r>
                  <a:rPr lang="en-GB" sz="2600" b="0" dirty="0" err="1"/>
                  <a:t>variabilitu</a:t>
                </a:r>
                <a:r>
                  <a:rPr lang="en-GB" sz="2600" b="0" dirty="0"/>
                  <a:t> v </a:t>
                </a:r>
                <a:r>
                  <a:rPr lang="en-GB" sz="2600" b="0" dirty="0" err="1"/>
                  <a:t>závislé</a:t>
                </a:r>
                <a:r>
                  <a:rPr lang="en-GB" sz="2600" b="0" dirty="0"/>
                  <a:t> </a:t>
                </a:r>
                <a:r>
                  <a:rPr lang="en-GB" sz="2600" b="0" dirty="0" err="1"/>
                  <a:t>proměnné</a:t>
                </a:r>
                <a:r>
                  <a:rPr lang="en-GB" sz="2600" b="0" dirty="0"/>
                  <a:t>.</a:t>
                </a:r>
              </a:p>
              <a:p>
                <a:r>
                  <a:rPr lang="en-GB" sz="2600" b="0" dirty="0" err="1"/>
                  <a:t>Hodnota</a:t>
                </a:r>
                <a:r>
                  <a:rPr lang="en-GB" sz="2600" b="0" dirty="0"/>
                  <a:t> </a:t>
                </a:r>
                <a:r>
                  <a:rPr lang="cs-CZ" sz="2600" b="0" dirty="0"/>
                  <a:t>blízká </a:t>
                </a:r>
                <a:r>
                  <a:rPr lang="en-GB" sz="2600" b="0" dirty="0"/>
                  <a:t>1 – model </a:t>
                </a:r>
                <a:r>
                  <a:rPr lang="en-GB" sz="2600" b="0" dirty="0" err="1"/>
                  <a:t>dokonale</a:t>
                </a:r>
                <a:r>
                  <a:rPr lang="en-GB" sz="2600" b="0" dirty="0"/>
                  <a:t> </a:t>
                </a:r>
                <a:r>
                  <a:rPr lang="en-GB" sz="2600" b="0" dirty="0" err="1"/>
                  <a:t>vysvětluje</a:t>
                </a:r>
                <a:r>
                  <a:rPr lang="en-GB" sz="2600" b="0" dirty="0"/>
                  <a:t> </a:t>
                </a:r>
                <a:r>
                  <a:rPr lang="en-GB" sz="2600" b="0" dirty="0" err="1"/>
                  <a:t>variabilitu</a:t>
                </a:r>
                <a:r>
                  <a:rPr lang="en-GB" sz="2600" b="0" dirty="0"/>
                  <a:t> v </a:t>
                </a:r>
                <a:r>
                  <a:rPr lang="en-GB" sz="2600" b="0" dirty="0" err="1"/>
                  <a:t>závislé</a:t>
                </a:r>
                <a:r>
                  <a:rPr lang="en-GB" sz="2600" b="0" dirty="0"/>
                  <a:t> </a:t>
                </a:r>
                <a:r>
                  <a:rPr lang="en-GB" sz="2600" b="0" dirty="0" err="1"/>
                  <a:t>proměnné</a:t>
                </a:r>
                <a:r>
                  <a:rPr lang="en-GB" sz="2600" b="0" dirty="0"/>
                  <a:t>.</a:t>
                </a:r>
              </a:p>
              <a:p>
                <a:r>
                  <a:rPr lang="en-GB" sz="2600" b="0" dirty="0" err="1"/>
                  <a:t>Vyšší</a:t>
                </a:r>
                <a:r>
                  <a:rPr lang="en-GB" sz="2600" b="0" dirty="0"/>
                  <a:t> </a:t>
                </a:r>
                <a:r>
                  <a:rPr lang="en-GB" sz="2600" b="0" dirty="0" err="1"/>
                  <a:t>hodnota</a:t>
                </a:r>
                <a:r>
                  <a:rPr lang="en-GB" sz="2600" b="0" dirty="0"/>
                  <a:t> R</a:t>
                </a:r>
                <a:r>
                  <a:rPr lang="en-GB" sz="2600" b="0" baseline="30000" dirty="0"/>
                  <a:t>2</a:t>
                </a:r>
                <a:r>
                  <a:rPr lang="en-GB" sz="2600" b="0" dirty="0"/>
                  <a:t> </a:t>
                </a:r>
                <a:r>
                  <a:rPr lang="en-GB" sz="2600" b="0" dirty="0" err="1"/>
                  <a:t>znamená</a:t>
                </a:r>
                <a:r>
                  <a:rPr lang="en-GB" sz="2600" b="0" dirty="0"/>
                  <a:t>, </a:t>
                </a:r>
                <a:r>
                  <a:rPr lang="en-GB" sz="2600" b="0" dirty="0" err="1"/>
                  <a:t>že</a:t>
                </a:r>
                <a:r>
                  <a:rPr lang="en-GB" sz="2600" b="0" dirty="0"/>
                  <a:t> model </a:t>
                </a:r>
                <a:r>
                  <a:rPr lang="en-GB" sz="2600" b="0" dirty="0" err="1"/>
                  <a:t>lépe</a:t>
                </a:r>
                <a:r>
                  <a:rPr lang="en-GB" sz="2600" b="0" dirty="0"/>
                  <a:t> </a:t>
                </a:r>
                <a:r>
                  <a:rPr lang="en-GB" sz="2600" b="0" dirty="0" err="1"/>
                  <a:t>vysvětluje</a:t>
                </a:r>
                <a:r>
                  <a:rPr lang="en-GB" sz="2600" b="0" dirty="0"/>
                  <a:t> </a:t>
                </a:r>
                <a:r>
                  <a:rPr lang="en-GB" sz="2600" b="0" dirty="0" err="1"/>
                  <a:t>variabilitu</a:t>
                </a:r>
                <a:r>
                  <a:rPr lang="en-GB" sz="2600" b="0" dirty="0"/>
                  <a:t> </a:t>
                </a:r>
                <a:r>
                  <a:rPr lang="en-GB" sz="2600" b="0" dirty="0" err="1"/>
                  <a:t>závislé</a:t>
                </a:r>
                <a:r>
                  <a:rPr lang="en-GB" sz="2600" b="0" dirty="0"/>
                  <a:t> </a:t>
                </a:r>
                <a:r>
                  <a:rPr lang="en-GB" sz="2600" b="0" dirty="0" err="1"/>
                  <a:t>proměnné</a:t>
                </a:r>
                <a:r>
                  <a:rPr lang="en-GB" sz="2600" b="0" dirty="0"/>
                  <a:t>. Je </a:t>
                </a:r>
                <a:r>
                  <a:rPr lang="en-GB" sz="2600" b="0" dirty="0" err="1"/>
                  <a:t>však</a:t>
                </a:r>
                <a:r>
                  <a:rPr lang="en-GB" sz="2600" b="0" dirty="0"/>
                  <a:t> </a:t>
                </a:r>
                <a:r>
                  <a:rPr lang="en-GB" sz="2600" b="0" dirty="0" err="1"/>
                  <a:t>důležité</a:t>
                </a:r>
                <a:r>
                  <a:rPr lang="en-GB" sz="2600" b="0" dirty="0"/>
                  <a:t> </a:t>
                </a:r>
                <a:r>
                  <a:rPr lang="en-GB" sz="2600" b="0" dirty="0" err="1"/>
                  <a:t>mít</a:t>
                </a:r>
                <a:r>
                  <a:rPr lang="en-GB" sz="2600" b="0" dirty="0"/>
                  <a:t> </a:t>
                </a:r>
                <a:r>
                  <a:rPr lang="en-GB" sz="2600" b="0" dirty="0" err="1"/>
                  <a:t>na</a:t>
                </a:r>
                <a:r>
                  <a:rPr lang="en-GB" sz="2600" b="0" dirty="0"/>
                  <a:t> </a:t>
                </a:r>
                <a:r>
                  <a:rPr lang="en-GB" sz="2600" b="0" dirty="0" err="1"/>
                  <a:t>paměti</a:t>
                </a:r>
                <a:r>
                  <a:rPr lang="en-GB" sz="2600" b="0" dirty="0"/>
                  <a:t>, </a:t>
                </a:r>
                <a:r>
                  <a:rPr lang="en-GB" sz="2600" b="0" dirty="0" err="1"/>
                  <a:t>že</a:t>
                </a:r>
                <a:r>
                  <a:rPr lang="en-GB" sz="2600" b="0" dirty="0"/>
                  <a:t> </a:t>
                </a:r>
                <a:r>
                  <a:rPr lang="en-GB" sz="2600" b="0" dirty="0" err="1"/>
                  <a:t>vyšší</a:t>
                </a:r>
                <a:r>
                  <a:rPr lang="en-GB" sz="2600" b="0" dirty="0"/>
                  <a:t> R</a:t>
                </a:r>
                <a:r>
                  <a:rPr lang="en-GB" sz="2600" b="0" baseline="30000" dirty="0"/>
                  <a:t>2</a:t>
                </a:r>
                <a:r>
                  <a:rPr lang="en-GB" sz="2600" b="0" dirty="0"/>
                  <a:t> </a:t>
                </a:r>
                <a:r>
                  <a:rPr lang="en-GB" sz="2600" b="0" dirty="0" err="1"/>
                  <a:t>nemusí</a:t>
                </a:r>
                <a:r>
                  <a:rPr lang="en-GB" sz="2600" b="0" dirty="0"/>
                  <a:t> </a:t>
                </a:r>
                <a:r>
                  <a:rPr lang="en-GB" sz="2600" b="0" dirty="0" err="1"/>
                  <a:t>nutně</a:t>
                </a:r>
                <a:r>
                  <a:rPr lang="en-GB" sz="2600" b="0" dirty="0"/>
                  <a:t> </a:t>
                </a:r>
                <a:r>
                  <a:rPr lang="en-GB" sz="2600" b="0" dirty="0" err="1"/>
                  <a:t>znamenat</a:t>
                </a:r>
                <a:r>
                  <a:rPr lang="en-GB" sz="2600" b="0" dirty="0"/>
                  <a:t>, </a:t>
                </a:r>
                <a:r>
                  <a:rPr lang="en-GB" sz="2600" b="0" dirty="0" err="1"/>
                  <a:t>že</a:t>
                </a:r>
                <a:r>
                  <a:rPr lang="en-GB" sz="2600" b="0" dirty="0"/>
                  <a:t> je model </a:t>
                </a:r>
                <a:r>
                  <a:rPr lang="en-GB" sz="2600" b="0" dirty="0" err="1"/>
                  <a:t>vhodný</a:t>
                </a:r>
                <a:r>
                  <a:rPr lang="en-GB" sz="2600" b="0" dirty="0"/>
                  <a:t> </a:t>
                </a:r>
                <a:r>
                  <a:rPr lang="en-GB" sz="2600" b="0" dirty="0" err="1"/>
                  <a:t>nebo</a:t>
                </a:r>
                <a:r>
                  <a:rPr lang="en-GB" sz="2600" b="0" dirty="0"/>
                  <a:t> </a:t>
                </a:r>
                <a:r>
                  <a:rPr lang="en-GB" sz="2600" b="0" dirty="0" err="1"/>
                  <a:t>přesný</a:t>
                </a:r>
                <a:r>
                  <a:rPr lang="en-GB" sz="2600" b="0" dirty="0"/>
                  <a:t>.</a:t>
                </a:r>
                <a:endParaRPr lang="cs-CZ" sz="2600" b="0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7E409FB6-E7E4-4783-AAB3-25872B8907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8800" y="1354668"/>
                <a:ext cx="11006667" cy="4822296"/>
              </a:xfrm>
              <a:blipFill>
                <a:blip r:embed="rId2"/>
                <a:stretch>
                  <a:fillRect l="-886" t="-2781" b="-88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990193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B9FDB44D457E543BDBFEE418BB004D5" ma:contentTypeVersion="11" ma:contentTypeDescription="Vytvoří nový dokument" ma:contentTypeScope="" ma:versionID="f17702533f1c44cc7cddf777a3862dd7">
  <xsd:schema xmlns:xsd="http://www.w3.org/2001/XMLSchema" xmlns:xs="http://www.w3.org/2001/XMLSchema" xmlns:p="http://schemas.microsoft.com/office/2006/metadata/properties" xmlns:ns2="d2714d1c-2973-45dd-b9b0-53231880ad36" xmlns:ns3="623612bf-a131-45f9-a656-51bf7326fe4a" targetNamespace="http://schemas.microsoft.com/office/2006/metadata/properties" ma:root="true" ma:fieldsID="8e78930354c1d20c41fb58f5f7d92ac3" ns2:_="" ns3:_="">
    <xsd:import namespace="d2714d1c-2973-45dd-b9b0-53231880ad36"/>
    <xsd:import namespace="623612bf-a131-45f9-a656-51bf7326fe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714d1c-2973-45dd-b9b0-53231880ad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ů" ma:readOnly="false" ma:fieldId="{5cf76f15-5ced-4ddc-b409-7134ff3c332f}" ma:taxonomyMulti="true" ma:sspId="05144c32-5194-445f-8fa8-b47f4d440b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3612bf-a131-45f9-a656-51bf7326fe4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d9294ad-f7e8-4d68-9e7a-a24f63d4bc2c}" ma:internalName="TaxCatchAll" ma:showField="CatchAllData" ma:web="623612bf-a131-45f9-a656-51bf7326fe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23612bf-a131-45f9-a656-51bf7326fe4a" xsi:nil="true"/>
    <lcf76f155ced4ddcb4097134ff3c332f xmlns="d2714d1c-2973-45dd-b9b0-53231880ad3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2212640-897B-4979-950F-4F31C30B1E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CD06FC-903D-4551-B3E1-861207823D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714d1c-2973-45dd-b9b0-53231880ad36"/>
    <ds:schemaRef ds:uri="623612bf-a131-45f9-a656-51bf7326fe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A405C55-1FCF-4B40-A931-AC4B5EF1CE11}">
  <ds:schemaRefs>
    <ds:schemaRef ds:uri="http://purl.org/dc/dcmitype/"/>
    <ds:schemaRef ds:uri="d2714d1c-2973-45dd-b9b0-53231880ad36"/>
    <ds:schemaRef ds:uri="http://schemas.microsoft.com/office/2006/documentManagement/types"/>
    <ds:schemaRef ds:uri="623612bf-a131-45f9-a656-51bf7326fe4a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1423</TotalTime>
  <Words>2105</Words>
  <Application>Microsoft Office PowerPoint</Application>
  <PresentationFormat>Širokoúhlá obrazovka</PresentationFormat>
  <Paragraphs>315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1" baseType="lpstr">
      <vt:lpstr>Arial</vt:lpstr>
      <vt:lpstr>Calibri</vt:lpstr>
      <vt:lpstr>Cambria Math</vt:lpstr>
      <vt:lpstr>Muni</vt:lpstr>
      <vt:lpstr>Times New Roman</vt:lpstr>
      <vt:lpstr>Wingdings</vt:lpstr>
      <vt:lpstr>Motiv Office</vt:lpstr>
      <vt:lpstr>Úvod do regrese: lineární,logistická, vícenásobná,nelinearní</vt:lpstr>
      <vt:lpstr>Obsah</vt:lpstr>
      <vt:lpstr>Co je regrese</vt:lpstr>
      <vt:lpstr>Historie regrese</vt:lpstr>
      <vt:lpstr>Korelace</vt:lpstr>
      <vt:lpstr>Postup při regresní analýze</vt:lpstr>
      <vt:lpstr>Postup při regresní analýze</vt:lpstr>
      <vt:lpstr>I. Lineární regrese</vt:lpstr>
      <vt:lpstr>Nejčastěji používané funkce</vt:lpstr>
      <vt:lpstr>Příklad 1</vt:lpstr>
      <vt:lpstr>Příklad 2</vt:lpstr>
      <vt:lpstr>Příklad 3 - Střelecká úspěšnost v basketbalu</vt:lpstr>
      <vt:lpstr>Příklad 3 - Střelecká úspěšnost v basketbalu</vt:lpstr>
      <vt:lpstr>Příklad 3 - Střelecká úspěšnost v basketbalu         ve statistickém sw SPSS</vt:lpstr>
      <vt:lpstr>Prezentace aplikace PowerPoint</vt:lpstr>
      <vt:lpstr>Příklad 4 – výška, hmotnost</vt:lpstr>
      <vt:lpstr>II. Logistická regrese</vt:lpstr>
      <vt:lpstr>Logistická regrese - příklad</vt:lpstr>
      <vt:lpstr>Logistická regrese - příklad</vt:lpstr>
      <vt:lpstr>Prezentace aplikace PowerPoint</vt:lpstr>
      <vt:lpstr>III. Vícenásobná regrese</vt:lpstr>
      <vt:lpstr>Prezentace aplikace PowerPoint</vt:lpstr>
      <vt:lpstr>Prezentace aplikace PowerPoint</vt:lpstr>
      <vt:lpstr>Prezentace aplikace PowerPoint</vt:lpstr>
      <vt:lpstr>IV. Nelinearní regrese   Neuronové sítě</vt:lpstr>
      <vt:lpstr>IV. Nelinearní regrese   Neuronové sítě</vt:lpstr>
      <vt:lpstr>Příklad: Únava/ přetrénování</vt:lpstr>
      <vt:lpstr>Prezentace aplikace PowerPoint</vt:lpstr>
      <vt:lpstr>Příklad: Únava/přetrénování</vt:lpstr>
      <vt:lpstr>Prezentace aplikace PowerPoint</vt:lpstr>
      <vt:lpstr>Prezentace aplikace PowerPoint</vt:lpstr>
      <vt:lpstr>Nejdůležitější prediktory  při detekci přetrénování</vt:lpstr>
      <vt:lpstr>ZÁVĚR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Michal Bozděch</dc:creator>
  <cp:lastModifiedBy>Martin Sebera</cp:lastModifiedBy>
  <cp:revision>6</cp:revision>
  <dcterms:created xsi:type="dcterms:W3CDTF">2024-07-12T09:35:19Z</dcterms:created>
  <dcterms:modified xsi:type="dcterms:W3CDTF">2025-01-21T22:47:13Z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0x0101001B9FDB44D457E543BDBFEE418BB004D5</vt:lpwstr>
  </property>
</Properties>
</file>