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</a:t>
            </a:r>
            <a:r>
              <a:rPr lang="cs-CZ" sz="2800" b="0" i="0" u="none" strike="noStrike" baseline="0" dirty="0"/>
              <a:t>PhDr. Tereza Možná, Ph.D.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</a:t>
            </a:r>
            <a:br>
              <a:rPr lang="cs-CZ" dirty="0"/>
            </a:br>
            <a:r>
              <a:rPr lang="cs-CZ" dirty="0"/>
              <a:t>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</a:t>
            </a:r>
            <a:r>
              <a:rPr lang="cs-CZ"/>
              <a:t>tace – vložení </a:t>
            </a:r>
            <a:r>
              <a:rPr lang="cs-CZ" dirty="0"/>
              <a:t>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 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(řecky) učit, vyučovat, poučovat, </a:t>
            </a:r>
            <a:br>
              <a:rPr lang="cs-CZ" dirty="0"/>
            </a:br>
            <a:r>
              <a:rPr lang="cs-CZ" dirty="0"/>
              <a:t>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8549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91153"/>
            <a:ext cx="11345431" cy="5509647"/>
          </a:xfrm>
        </p:spPr>
        <p:txBody>
          <a:bodyPr/>
          <a:lstStyle/>
          <a:p>
            <a:pPr marL="72000" indent="0">
              <a:lnSpc>
                <a:spcPts val="3200"/>
              </a:lnSpc>
              <a:buNone/>
            </a:pPr>
            <a:r>
              <a:rPr lang="cs-CZ" sz="2600" b="1" dirty="0"/>
              <a:t>Didaktiky dle </a:t>
            </a:r>
            <a:r>
              <a:rPr lang="cs-CZ" sz="2600" b="1" dirty="0">
                <a:solidFill>
                  <a:srgbClr val="0000DC"/>
                </a:solidFill>
              </a:rPr>
              <a:t>úrovní vzdělávání </a:t>
            </a:r>
            <a:r>
              <a:rPr lang="cs-CZ" sz="2600" b="1" dirty="0"/>
              <a:t>(věku):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didaktika </a:t>
            </a:r>
            <a:r>
              <a:rPr lang="cs-CZ" sz="2600" b="1" dirty="0"/>
              <a:t>předškolního </a:t>
            </a:r>
            <a:r>
              <a:rPr lang="cs-CZ" sz="2600" dirty="0"/>
              <a:t>vzdělávání (</a:t>
            </a:r>
            <a:r>
              <a:rPr lang="cs-CZ" sz="2600" dirty="0" err="1"/>
              <a:t>preprimární</a:t>
            </a:r>
            <a:r>
              <a:rPr lang="cs-CZ" sz="2600" dirty="0"/>
              <a:t>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školní </a:t>
            </a:r>
            <a:r>
              <a:rPr lang="cs-CZ" sz="2600" dirty="0"/>
              <a:t>didaktika (primární + nižší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středoškolská </a:t>
            </a:r>
            <a:r>
              <a:rPr lang="cs-CZ" sz="2600" dirty="0"/>
              <a:t>didaktika (vyšší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vysokoškolská </a:t>
            </a:r>
            <a:r>
              <a:rPr lang="cs-CZ" sz="2600" dirty="0"/>
              <a:t>didaktika (terciární úroveň)</a:t>
            </a:r>
          </a:p>
          <a:p>
            <a:pPr>
              <a:lnSpc>
                <a:spcPts val="3200"/>
              </a:lnSpc>
            </a:pPr>
            <a:r>
              <a:rPr lang="cs-CZ" sz="2600" dirty="0" err="1"/>
              <a:t>androdidaktika</a:t>
            </a:r>
            <a:r>
              <a:rPr lang="cs-CZ" sz="2600" dirty="0"/>
              <a:t> (teorie vzdělávání </a:t>
            </a:r>
            <a:r>
              <a:rPr lang="cs-CZ" sz="2600" b="1" dirty="0"/>
              <a:t>dospělých</a:t>
            </a:r>
            <a:r>
              <a:rPr lang="cs-CZ" sz="2600" dirty="0"/>
              <a:t>) – koncept </a:t>
            </a:r>
            <a:r>
              <a:rPr lang="cs-CZ" sz="26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heutagogiky</a:t>
            </a:r>
            <a:r>
              <a:rPr lang="cs-CZ" sz="2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samostatné objevování + vedení – učení definuje učící se → 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019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vzdělavatel = facilitátor podporující autonomní učení </a:t>
            </a:r>
            <a:endParaRPr lang="cs-CZ" sz="2600" b="1" dirty="0">
              <a:solidFill>
                <a:srgbClr val="F01928"/>
              </a:solidFill>
            </a:endParaRPr>
          </a:p>
          <a:p>
            <a:pPr marL="72000" indent="0">
              <a:lnSpc>
                <a:spcPts val="3200"/>
              </a:lnSpc>
              <a:spcBef>
                <a:spcPts val="1800"/>
              </a:spcBef>
              <a:buNone/>
            </a:pPr>
            <a:r>
              <a:rPr lang="cs-CZ" sz="2600" b="1" dirty="0"/>
              <a:t>Didaktiky dle instituce = </a:t>
            </a:r>
            <a:r>
              <a:rPr lang="cs-CZ" sz="2600" b="1" dirty="0">
                <a:solidFill>
                  <a:srgbClr val="0000DC"/>
                </a:solidFill>
              </a:rPr>
              <a:t>institucionální didaktiky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školní didaktika 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podniková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muzejní (galerijní)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319</TotalTime>
  <Words>759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2020-10-06T12:48:08Z</cp:lastPrinted>
  <dcterms:created xsi:type="dcterms:W3CDTF">2020-10-05T06:18:46Z</dcterms:created>
  <dcterms:modified xsi:type="dcterms:W3CDTF">2025-02-12T10:22:45Z</dcterms:modified>
</cp:coreProperties>
</file>