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4"/>
  </p:sldMasterIdLst>
  <p:notesMasterIdLst>
    <p:notesMasterId r:id="rId11"/>
  </p:notesMasterIdLst>
  <p:handoutMasterIdLst>
    <p:handoutMasterId r:id="rId12"/>
  </p:handoutMasterIdLst>
  <p:sldIdLst>
    <p:sldId id="256" r:id="rId5"/>
    <p:sldId id="257" r:id="rId6"/>
    <p:sldId id="258" r:id="rId7"/>
    <p:sldId id="259" r:id="rId8"/>
    <p:sldId id="260" r:id="rId9"/>
    <p:sldId id="261" r:id="rId10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AC8AF"/>
    <a:srgbClr val="0000DC"/>
    <a:srgbClr val="F01928"/>
    <a:srgbClr val="9100DC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78" autoAdjust="0"/>
    <p:restoredTop sz="96259" autoAdjust="0"/>
  </p:normalViewPr>
  <p:slideViewPr>
    <p:cSldViewPr snapToGrid="0">
      <p:cViewPr varScale="1">
        <p:scale>
          <a:sx n="101" d="100"/>
          <a:sy n="101" d="100"/>
        </p:scale>
        <p:origin x="150" y="372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noProof="0"/>
              <a:t>Kliknutím lze upravit styl.</a:t>
            </a:r>
            <a:endParaRPr lang="cs-CZ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–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pic>
        <p:nvPicPr>
          <p:cNvPr id="14" name="Obrázek 8">
            <a:extLst>
              <a:ext uri="{FF2B5EF4-FFF2-40B4-BE49-F238E27FC236}">
                <a16:creationId xmlns:a16="http://schemas.microsoft.com/office/drawing/2014/main" id="{01347CA9-B0B6-4B43-8E34-677378B3B0B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68277596-EA23-DF44-929A-9B0D78A6994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8" name="Obrázek 5">
            <a:extLst>
              <a:ext uri="{FF2B5EF4-FFF2-40B4-BE49-F238E27FC236}">
                <a16:creationId xmlns:a16="http://schemas.microsoft.com/office/drawing/2014/main" id="{B88FA9D0-954F-4C4B-8BD6-8BB1AE21234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32A24F60-2216-D24D-8AF4-EDE82D1B96C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440"/>
            <a:ext cx="2019358" cy="1064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83B273DC-8AF2-7346-98F7-0EC8B0DA01E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440"/>
            <a:ext cx="2019358" cy="1064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pic>
        <p:nvPicPr>
          <p:cNvPr id="5" name="Obrázek 8">
            <a:extLst>
              <a:ext uri="{FF2B5EF4-FFF2-40B4-BE49-F238E27FC236}">
                <a16:creationId xmlns:a16="http://schemas.microsoft.com/office/drawing/2014/main" id="{B0AF483F-06C1-0C43-8A12-6F19D117139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247"/>
            <a:ext cx="1132477" cy="597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PORT slide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412678" y="2014200"/>
            <a:ext cx="5366645" cy="282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.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5998D61E-B532-6143-8F43-1D653FBA95C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697990F2-D034-7443-84B0-98643CCCD9C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2" name="Obrázek 8">
            <a:extLst>
              <a:ext uri="{FF2B5EF4-FFF2-40B4-BE49-F238E27FC236}">
                <a16:creationId xmlns:a16="http://schemas.microsoft.com/office/drawing/2014/main" id="{13B8C9E6-BD21-D147-8A0C-DF4FEB48235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A3ECAA4E-9CED-0E4C-ABDC-4FC7431079B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17" name="Obrázek 8">
            <a:extLst>
              <a:ext uri="{FF2B5EF4-FFF2-40B4-BE49-F238E27FC236}">
                <a16:creationId xmlns:a16="http://schemas.microsoft.com/office/drawing/2014/main" id="{FB2076EC-28EC-BD48-9329-D9104D15A4E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1EDF74AA-0C1F-3B43-BA4D-2E12940B793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14A8D01D-1D17-BC47-B8D2-62EE057F992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endParaRPr lang="cs-CZ" dirty="0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endParaRPr lang="cs-CZ" noProof="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ED9988BB-4174-FC44-A6BD-8393E85FF42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A94A9E4-E64E-8046-9D7E-B7FD994B83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000" y="1831586"/>
            <a:ext cx="11361600" cy="1171580"/>
          </a:xfrm>
        </p:spPr>
        <p:txBody>
          <a:bodyPr/>
          <a:lstStyle/>
          <a:p>
            <a:br>
              <a:rPr lang="cs-CZ" dirty="0"/>
            </a:br>
            <a:r>
              <a:rPr lang="cs-CZ" dirty="0"/>
              <a:t>Seminář </a:t>
            </a:r>
            <a:r>
              <a:rPr lang="cs-CZ" i="1" dirty="0" err="1"/>
              <a:t>bp</a:t>
            </a:r>
            <a:r>
              <a:rPr lang="cs-CZ" i="1" dirty="0"/>
              <a:t> (</a:t>
            </a:r>
            <a:r>
              <a:rPr lang="cs-CZ" i="1" dirty="0" err="1"/>
              <a:t>bk</a:t>
            </a:r>
            <a:r>
              <a:rPr lang="cs-CZ" i="1" dirty="0"/>
              <a:t>) 4023</a:t>
            </a:r>
            <a:r>
              <a:rPr lang="cs-CZ" dirty="0"/>
              <a:t> </a:t>
            </a:r>
            <a:r>
              <a:rPr lang="cs-CZ" i="1" dirty="0"/>
              <a:t>Příprava k praxi</a:t>
            </a:r>
            <a:br>
              <a:rPr lang="cs-CZ" dirty="0"/>
            </a:br>
            <a:endParaRPr lang="sk-SK" dirty="0"/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DF11A4FD-A217-6542-925F-1C9D15840BA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2861953"/>
            <a:ext cx="11361600" cy="2683823"/>
          </a:xfrm>
        </p:spPr>
        <p:txBody>
          <a:bodyPr/>
          <a:lstStyle/>
          <a:p>
            <a:endParaRPr lang="cs-CZ" i="1" dirty="0"/>
          </a:p>
          <a:p>
            <a:r>
              <a:rPr lang="cs-CZ" sz="2800" i="1" dirty="0"/>
              <a:t>Michal Roček</a:t>
            </a:r>
          </a:p>
          <a:p>
            <a:r>
              <a:rPr lang="cs-CZ" sz="2800" dirty="0"/>
              <a:t>bud. A33/116</a:t>
            </a:r>
          </a:p>
          <a:p>
            <a:r>
              <a:rPr lang="cs-CZ" sz="2800" i="1" dirty="0"/>
              <a:t>michal.rocek@fsps.muni.cz</a:t>
            </a:r>
          </a:p>
          <a:p>
            <a:r>
              <a:rPr lang="cs-CZ" sz="2800" dirty="0"/>
              <a:t>Tel: +420 549 497 682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5439130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1DD2C9F-1925-488A-A713-8A37D324D92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9D34592-3838-4163-9574-EE57C4EFE2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378000"/>
            <a:ext cx="10753200" cy="987662"/>
          </a:xfrm>
        </p:spPr>
        <p:txBody>
          <a:bodyPr/>
          <a:lstStyle/>
          <a:p>
            <a:br>
              <a:rPr lang="cs-CZ" dirty="0"/>
            </a:br>
            <a:r>
              <a:rPr lang="cs-CZ" dirty="0"/>
              <a:t>Úkoly ke splnění zápočtu: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D3521640-C920-4AE1-BF24-03FEA13ED3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2175429"/>
            <a:ext cx="10753200" cy="3299096"/>
          </a:xfrm>
        </p:spPr>
        <p:txBody>
          <a:bodyPr/>
          <a:lstStyle/>
          <a:p>
            <a:pPr marL="72000" indent="0">
              <a:buNone/>
            </a:pPr>
            <a:r>
              <a:rPr lang="cs-CZ" dirty="0"/>
              <a:t>1/ Zpracovat max. 10 min prezentaci na zvolené téma a </a:t>
            </a:r>
          </a:p>
          <a:p>
            <a:pPr marL="72000" indent="0">
              <a:buNone/>
            </a:pPr>
            <a:r>
              <a:rPr lang="cs-CZ" dirty="0"/>
              <a:t>    odpřednášet ji na semináři</a:t>
            </a:r>
          </a:p>
          <a:p>
            <a:pPr marL="72000" indent="0">
              <a:buNone/>
            </a:pPr>
            <a:endParaRPr lang="cs-CZ" dirty="0"/>
          </a:p>
          <a:p>
            <a:pPr marL="72000" indent="0">
              <a:buNone/>
            </a:pPr>
            <a:r>
              <a:rPr lang="cs-CZ" dirty="0"/>
              <a:t>2/ Účast na semináři (2x povolená absence)</a:t>
            </a:r>
          </a:p>
          <a:p>
            <a:pPr marL="72000" indent="0">
              <a:buNone/>
            </a:pPr>
            <a:endParaRPr lang="cs-CZ" dirty="0"/>
          </a:p>
          <a:p>
            <a:pPr marL="72000" indent="0">
              <a:buNone/>
            </a:pPr>
            <a:r>
              <a:rPr lang="cs-CZ" dirty="0"/>
              <a:t>3/ Oslovení vámi vybraných organizací a naplánovaní praxe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806777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186374D-33C6-4358-8399-9ED176C5BC4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8C6CFF9-A910-4131-8247-FED2855348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272807"/>
            <a:ext cx="10753200" cy="451576"/>
          </a:xfrm>
        </p:spPr>
        <p:txBody>
          <a:bodyPr/>
          <a:lstStyle/>
          <a:p>
            <a:r>
              <a:rPr lang="cs-CZ" dirty="0"/>
              <a:t>Témata prezentací:</a:t>
            </a:r>
            <a:r>
              <a:rPr lang="cs-CZ" sz="1200" dirty="0"/>
              <a:t>  </a:t>
            </a:r>
            <a:br>
              <a:rPr lang="cs-CZ" dirty="0"/>
            </a:br>
            <a:br>
              <a:rPr lang="cs-CZ" dirty="0"/>
            </a:br>
            <a:br>
              <a:rPr lang="cs-CZ" dirty="0"/>
            </a:b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533C1D87-95DA-4941-93BA-AEC856DE75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000" y="888068"/>
            <a:ext cx="10753200" cy="5969932"/>
          </a:xfrm>
        </p:spPr>
        <p:txBody>
          <a:bodyPr/>
          <a:lstStyle/>
          <a:p>
            <a:pPr marL="72000" indent="0">
              <a:lnSpc>
                <a:spcPct val="100000"/>
              </a:lnSpc>
              <a:buNone/>
            </a:pPr>
            <a:r>
              <a:rPr lang="cs-CZ" dirty="0"/>
              <a:t>1. Trenér: jeho profese, osobnost, role a hodnocení jeho úspěšnosti  </a:t>
            </a:r>
          </a:p>
          <a:p>
            <a:pPr marL="72000" indent="0">
              <a:lnSpc>
                <a:spcPct val="100000"/>
              </a:lnSpc>
              <a:buNone/>
            </a:pPr>
            <a:endParaRPr lang="cs-CZ" dirty="0"/>
          </a:p>
          <a:p>
            <a:pPr marL="72000" indent="0">
              <a:lnSpc>
                <a:spcPct val="100000"/>
              </a:lnSpc>
              <a:buNone/>
            </a:pPr>
            <a:r>
              <a:rPr lang="cs-CZ" dirty="0"/>
              <a:t>2. Pedagog: jeho profese, osobnost, role a hodnocení jeho </a:t>
            </a:r>
          </a:p>
          <a:p>
            <a:pPr marL="72000" indent="0">
              <a:lnSpc>
                <a:spcPct val="100000"/>
              </a:lnSpc>
              <a:buNone/>
            </a:pPr>
            <a:r>
              <a:rPr lang="cs-CZ" dirty="0"/>
              <a:t>    úspěšnosti </a:t>
            </a:r>
          </a:p>
          <a:p>
            <a:pPr marL="72000" indent="0">
              <a:lnSpc>
                <a:spcPct val="100000"/>
              </a:lnSpc>
              <a:buNone/>
            </a:pPr>
            <a:endParaRPr lang="cs-CZ" dirty="0"/>
          </a:p>
          <a:p>
            <a:pPr marL="72000" indent="0">
              <a:lnSpc>
                <a:spcPct val="100000"/>
              </a:lnSpc>
              <a:buNone/>
            </a:pPr>
            <a:r>
              <a:rPr lang="cs-CZ" dirty="0"/>
              <a:t>3. Sportovní manažer: jeho profese, osobnost, role a hodnocení </a:t>
            </a:r>
          </a:p>
          <a:p>
            <a:pPr marL="72000" indent="0">
              <a:lnSpc>
                <a:spcPct val="100000"/>
              </a:lnSpc>
              <a:buNone/>
            </a:pPr>
            <a:r>
              <a:rPr lang="cs-CZ" dirty="0"/>
              <a:t>    jeho úspěšnosti</a:t>
            </a:r>
          </a:p>
          <a:p>
            <a:pPr marL="72000" indent="0">
              <a:lnSpc>
                <a:spcPct val="100000"/>
              </a:lnSpc>
              <a:buNone/>
            </a:pPr>
            <a:endParaRPr lang="cs-CZ" dirty="0"/>
          </a:p>
          <a:p>
            <a:pPr marL="72000" indent="0">
              <a:lnSpc>
                <a:spcPct val="100000"/>
              </a:lnSpc>
              <a:buNone/>
            </a:pPr>
            <a:r>
              <a:rPr lang="cs-CZ" dirty="0"/>
              <a:t>4. Výživový poradce – fyzioterapeut: jeho profese, osobnost, role a</a:t>
            </a:r>
          </a:p>
          <a:p>
            <a:pPr marL="72000" indent="0">
              <a:lnSpc>
                <a:spcPct val="100000"/>
              </a:lnSpc>
              <a:buNone/>
            </a:pPr>
            <a:r>
              <a:rPr lang="cs-CZ" dirty="0"/>
              <a:t>    hodnocení jeho úspěšnosti</a:t>
            </a:r>
          </a:p>
          <a:p>
            <a:pPr marL="72000" indent="0">
              <a:lnSpc>
                <a:spcPct val="100000"/>
              </a:lnSpc>
              <a:buNone/>
            </a:pPr>
            <a:endParaRPr lang="cs-CZ" dirty="0"/>
          </a:p>
          <a:p>
            <a:pPr marL="72000" indent="0">
              <a:lnSpc>
                <a:spcPct val="100000"/>
              </a:lnSpc>
              <a:buNone/>
            </a:pPr>
            <a:r>
              <a:rPr lang="cs-CZ" dirty="0"/>
              <a:t>5. Rozhodčí: jeho profese, osobnost, role a hodnocení jeho </a:t>
            </a:r>
          </a:p>
          <a:p>
            <a:pPr marL="72000" indent="0">
              <a:lnSpc>
                <a:spcPct val="100000"/>
              </a:lnSpc>
              <a:buNone/>
            </a:pPr>
            <a:r>
              <a:rPr lang="cs-CZ" dirty="0"/>
              <a:t>    úspěšnosti</a:t>
            </a:r>
          </a:p>
          <a:p>
            <a:pPr marL="72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723920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6BA5FAF-5F57-4525-AF1A-75A47C6CB4E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3D486568-ECB0-4E9E-B702-717696B542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997527"/>
            <a:ext cx="10753200" cy="4834473"/>
          </a:xfrm>
        </p:spPr>
        <p:txBody>
          <a:bodyPr/>
          <a:lstStyle/>
          <a:p>
            <a:pPr marL="72000" indent="0">
              <a:buNone/>
            </a:pPr>
            <a:r>
              <a:rPr lang="cs-CZ" dirty="0"/>
              <a:t>6. Odborníci v oblasti bezpečnosti: profese, osobnost, jejich role ve </a:t>
            </a:r>
          </a:p>
          <a:p>
            <a:pPr marL="72000" indent="0">
              <a:buNone/>
            </a:pPr>
            <a:r>
              <a:rPr lang="cs-CZ" dirty="0"/>
              <a:t>    společnosti a hodnocení jejich úspěšnosti</a:t>
            </a:r>
          </a:p>
          <a:p>
            <a:pPr marL="72000" indent="0">
              <a:buNone/>
            </a:pPr>
            <a:endParaRPr lang="cs-CZ" dirty="0"/>
          </a:p>
          <a:p>
            <a:pPr marL="72000" indent="0">
              <a:buNone/>
            </a:pPr>
            <a:r>
              <a:rPr lang="cs-CZ" dirty="0"/>
              <a:t>7. Filozofie a cíle vaší plánované profese</a:t>
            </a:r>
          </a:p>
          <a:p>
            <a:pPr marL="72000" indent="0">
              <a:buNone/>
            </a:pPr>
            <a:endParaRPr lang="cs-CZ" dirty="0"/>
          </a:p>
          <a:p>
            <a:pPr marL="72000" indent="0">
              <a:buNone/>
            </a:pPr>
            <a:r>
              <a:rPr lang="cs-CZ" dirty="0"/>
              <a:t>8. Možnosti osobního rozvoje ve vaší plánované profesi</a:t>
            </a:r>
          </a:p>
          <a:p>
            <a:pPr marL="72000" indent="0">
              <a:buNone/>
            </a:pPr>
            <a:endParaRPr lang="cs-CZ" dirty="0"/>
          </a:p>
          <a:p>
            <a:pPr marL="72000" indent="0">
              <a:buNone/>
            </a:pPr>
            <a:r>
              <a:rPr lang="cs-CZ" dirty="0"/>
              <a:t>9. Motivace (vnitřní, vnější, motivační pyramida výkonu…)</a:t>
            </a:r>
          </a:p>
          <a:p>
            <a:pPr marL="72000" indent="0">
              <a:buNone/>
            </a:pPr>
            <a:endParaRPr lang="cs-CZ" dirty="0"/>
          </a:p>
          <a:p>
            <a:pPr marL="72000" indent="0">
              <a:buNone/>
            </a:pPr>
            <a:r>
              <a:rPr lang="cs-CZ" dirty="0"/>
              <a:t>10. Komunikace</a:t>
            </a:r>
          </a:p>
          <a:p>
            <a:pPr marL="72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737761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1125D52-6D86-4B51-A9B6-578DCE6B51C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9E353F24-E249-4649-8E66-D704CD998B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1074485"/>
            <a:ext cx="10753200" cy="4535998"/>
          </a:xfrm>
        </p:spPr>
        <p:txBody>
          <a:bodyPr/>
          <a:lstStyle/>
          <a:p>
            <a:pPr marL="72000" indent="0">
              <a:buNone/>
            </a:pPr>
            <a:r>
              <a:rPr lang="cs-CZ" dirty="0"/>
              <a:t>11. Etický kodex ve vaší profesi, sportu…</a:t>
            </a:r>
          </a:p>
          <a:p>
            <a:pPr marL="72000" indent="0">
              <a:buNone/>
            </a:pPr>
            <a:endParaRPr lang="cs-CZ" dirty="0"/>
          </a:p>
          <a:p>
            <a:pPr marL="72000" indent="0">
              <a:buNone/>
            </a:pPr>
            <a:r>
              <a:rPr lang="cs-CZ" dirty="0"/>
              <a:t>12. Vedení sportovců, svěřenců, pacientů, klientů…: týmová </a:t>
            </a:r>
          </a:p>
          <a:p>
            <a:pPr marL="72000" indent="0">
              <a:buNone/>
            </a:pPr>
            <a:r>
              <a:rPr lang="cs-CZ" dirty="0"/>
              <a:t>      kultura, kázeň, týmová pravidla, tresty, odměny </a:t>
            </a:r>
          </a:p>
          <a:p>
            <a:pPr marL="72000" indent="0">
              <a:buNone/>
            </a:pPr>
            <a:endParaRPr lang="cs-CZ" dirty="0"/>
          </a:p>
          <a:p>
            <a:pPr marL="72000" indent="0">
              <a:buNone/>
            </a:pPr>
            <a:r>
              <a:rPr lang="cs-CZ" dirty="0"/>
              <a:t>13. Řízení týmu</a:t>
            </a:r>
          </a:p>
          <a:p>
            <a:pPr marL="72000" indent="0">
              <a:buNone/>
            </a:pPr>
            <a:endParaRPr lang="cs-CZ" dirty="0"/>
          </a:p>
          <a:p>
            <a:pPr marL="72000" indent="0">
              <a:buNone/>
            </a:pPr>
            <a:r>
              <a:rPr lang="cs-CZ" dirty="0"/>
              <a:t>14. Vztah mezi teorií a praxí</a:t>
            </a:r>
          </a:p>
          <a:p>
            <a:pPr marL="72000" indent="0">
              <a:buNone/>
            </a:pPr>
            <a:endParaRPr lang="cs-CZ" dirty="0"/>
          </a:p>
          <a:p>
            <a:pPr marL="72000" indent="0">
              <a:buNone/>
            </a:pPr>
            <a:r>
              <a:rPr lang="cs-CZ" dirty="0"/>
              <a:t>15. Reflexe, sebereflexe praxe</a:t>
            </a:r>
          </a:p>
          <a:p>
            <a:pPr marL="72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391517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3D707F9-7C29-44DD-AB4C-3ECE7CF0339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ED32321C-3A13-4202-9A0C-3F496B68CC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000" y="378000"/>
            <a:ext cx="10753200" cy="5577475"/>
          </a:xfrm>
        </p:spPr>
        <p:txBody>
          <a:bodyPr/>
          <a:lstStyle/>
          <a:p>
            <a:pPr marL="72000" indent="0">
              <a:buNone/>
            </a:pPr>
            <a:r>
              <a:rPr lang="cs-CZ" dirty="0"/>
              <a:t>16. Můj životní příběh: profesní, osobnostní rozvoj na příkladu </a:t>
            </a:r>
          </a:p>
          <a:p>
            <a:pPr marL="72000" indent="0">
              <a:buNone/>
            </a:pPr>
            <a:r>
              <a:rPr lang="cs-CZ" dirty="0"/>
              <a:t>      absolvované zkušenosti z praxe (sportovní soustředění, </a:t>
            </a:r>
          </a:p>
          <a:p>
            <a:pPr marL="72000" indent="0">
              <a:buNone/>
            </a:pPr>
            <a:r>
              <a:rPr lang="cs-CZ" dirty="0"/>
              <a:t>      ovlivnění důležitou </a:t>
            </a:r>
            <a:r>
              <a:rPr lang="cs-CZ"/>
              <a:t>osobou Vašeho </a:t>
            </a:r>
            <a:r>
              <a:rPr lang="cs-CZ" dirty="0"/>
              <a:t>života…)</a:t>
            </a:r>
          </a:p>
          <a:p>
            <a:pPr marL="72000" indent="0">
              <a:buNone/>
            </a:pPr>
            <a:endParaRPr lang="cs-CZ" dirty="0"/>
          </a:p>
          <a:p>
            <a:pPr marL="72000" indent="0">
              <a:buNone/>
            </a:pPr>
            <a:r>
              <a:rPr lang="cs-CZ" dirty="0"/>
              <a:t>17. Životní příběh vámi zvolené úspěšné osobnosti (z oblasti </a:t>
            </a:r>
          </a:p>
          <a:p>
            <a:pPr marL="72000" indent="0">
              <a:buNone/>
            </a:pPr>
            <a:r>
              <a:rPr lang="cs-CZ" dirty="0"/>
              <a:t>      sportu, medicíny, politiky, umění…)  </a:t>
            </a:r>
          </a:p>
          <a:p>
            <a:pPr marL="72000" indent="0">
              <a:buNone/>
            </a:pPr>
            <a:endParaRPr lang="cs-CZ" dirty="0"/>
          </a:p>
          <a:p>
            <a:pPr marL="72000" indent="0">
              <a:buNone/>
            </a:pPr>
            <a:r>
              <a:rPr lang="cs-CZ" dirty="0"/>
              <a:t>18. Problematika talentu v rozvoji osobnosti</a:t>
            </a:r>
          </a:p>
          <a:p>
            <a:pPr marL="72000" indent="0">
              <a:buNone/>
            </a:pPr>
            <a:endParaRPr lang="cs-CZ" dirty="0"/>
          </a:p>
          <a:p>
            <a:pPr marL="72000" indent="0">
              <a:buNone/>
            </a:pPr>
            <a:r>
              <a:rPr lang="cs-CZ" dirty="0"/>
              <a:t>19. Úspěch a jeho podoby: různé cesty a podoby úspěchu  </a:t>
            </a:r>
          </a:p>
          <a:p>
            <a:pPr marL="72000" indent="0">
              <a:buNone/>
            </a:pPr>
            <a:endParaRPr lang="cs-CZ" dirty="0"/>
          </a:p>
          <a:p>
            <a:pPr marL="72000" indent="0">
              <a:buNone/>
            </a:pPr>
            <a:r>
              <a:rPr lang="cs-CZ" dirty="0"/>
              <a:t>20. Vlastní téma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38221717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ácia18" id="{15825CB5-9674-964F-AC5D-3BBA441E6780}" vid="{2219899D-4335-314F-91F0-F55A94288556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FD7A125D896EAC4FA26D2B0BCC3CEB66" ma:contentTypeVersion="2" ma:contentTypeDescription="Vytvoří nový dokument" ma:contentTypeScope="" ma:versionID="8df19577547d99c44ef05e4a480a5f3c">
  <xsd:schema xmlns:xsd="http://www.w3.org/2001/XMLSchema" xmlns:xs="http://www.w3.org/2001/XMLSchema" xmlns:p="http://schemas.microsoft.com/office/2006/metadata/properties" xmlns:ns2="01dbd7a2-e194-4e6f-8707-b42bb697348d" targetNamespace="http://schemas.microsoft.com/office/2006/metadata/properties" ma:root="true" ma:fieldsID="4d14e2b783d12f14ee80d894e4bdb679" ns2:_="">
    <xsd:import namespace="01dbd7a2-e194-4e6f-8707-b42bb697348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1dbd7a2-e194-4e6f-8707-b42bb697348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3A2603D2-7E5C-41AB-B700-521CF5BDE72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C6E1030-B452-41B6-AC09-46A856AB8DE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1dbd7a2-e194-4e6f-8707-b42bb697348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0BAFB126-578C-4B94-B7D6-F96CA9AD1FD8}">
  <ds:schemaRefs>
    <ds:schemaRef ds:uri="http://schemas.microsoft.com/office/infopath/2007/PartnerControls"/>
    <ds:schemaRef ds:uri="http://schemas.microsoft.com/office/2006/documentManagement/types"/>
    <ds:schemaRef ds:uri="01dbd7a2-e194-4e6f-8707-b42bb697348d"/>
    <ds:schemaRef ds:uri="http://www.w3.org/XML/1998/namespace"/>
    <ds:schemaRef ds:uri="http://purl.org/dc/dcmitype/"/>
    <ds:schemaRef ds:uri="http://purl.org/dc/elements/1.1/"/>
    <ds:schemaRef ds:uri="http://schemas.openxmlformats.org/package/2006/metadata/core-properties"/>
    <ds:schemaRef ds:uri="http://schemas.microsoft.com/office/2006/metadata/properties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muni-sport-prezentace-16x9-cz</Template>
  <TotalTime>29</TotalTime>
  <Words>337</Words>
  <Application>Microsoft Office PowerPoint</Application>
  <PresentationFormat>Širokoúhlá obrazovka</PresentationFormat>
  <Paragraphs>65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0" baseType="lpstr">
      <vt:lpstr>Arial</vt:lpstr>
      <vt:lpstr>Tahoma</vt:lpstr>
      <vt:lpstr>Wingdings</vt:lpstr>
      <vt:lpstr>Prezentace_MU_CZ</vt:lpstr>
      <vt:lpstr> Seminář bp (bk) 4023 Příprava k praxi </vt:lpstr>
      <vt:lpstr> Úkoly ke splnění zápočtu:</vt:lpstr>
      <vt:lpstr>Témata prezentací:     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Seminář bp (bk) 4023 Příprava k praxi</dc:title>
  <dc:creator>Michal Roček</dc:creator>
  <cp:lastModifiedBy>Michal Roček</cp:lastModifiedBy>
  <cp:revision>6</cp:revision>
  <cp:lastPrinted>1601-01-01T00:00:00Z</cp:lastPrinted>
  <dcterms:created xsi:type="dcterms:W3CDTF">2020-10-03T15:14:05Z</dcterms:created>
  <dcterms:modified xsi:type="dcterms:W3CDTF">2023-01-03T10:23:42Z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0x010100FD7A125D896EAC4FA26D2B0BCC3CEB66</vt:lpwstr>
  </property>
</Properties>
</file>