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4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3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7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45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6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9132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705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237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99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05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68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4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2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3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19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10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91E379-28E0-40D6-93DD-6B6B19C58B36}" type="datetimeFigureOut">
              <a:rPr lang="cs-CZ" smtClean="0"/>
              <a:pPr/>
              <a:t>23.12.2023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877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Lymfatická manuální masáž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Důležitost lymfatického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Je nepostradatelný pro imunitu a detoxikaci organismu</a:t>
            </a:r>
          </a:p>
          <a:p>
            <a:r>
              <a:rPr lang="cs-CZ" sz="1600" dirty="0"/>
              <a:t>Při jeho stagnaci dochází k otokům, až k lymfedémům</a:t>
            </a:r>
          </a:p>
          <a:p>
            <a:r>
              <a:rPr lang="cs-CZ" sz="1600" dirty="0"/>
              <a:t>Při městnání lymfy dochází i ke změně napětí měkkých tkání v okolí kloubů a tím k bolestivosti.</a:t>
            </a:r>
          </a:p>
          <a:p>
            <a:r>
              <a:rPr lang="cs-CZ" sz="1600" dirty="0"/>
              <a:t>Nelze pominout i kosmetický efekt (celulitida, pomerančová kůže).</a:t>
            </a:r>
          </a:p>
          <a:p>
            <a:r>
              <a:rPr lang="cs-CZ" sz="1600" dirty="0"/>
              <a:t>Lymfatický systém nemá vlastní pumpu (srdce a krevní oběh), lymfu rozproudí pouze zdravý pohyb a dýchání a samozřejmě lymfatická masáž (resp. drenáž).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Anatomie lymfatického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600" dirty="0"/>
              <a:t>Lymfatický systém lze rozdělit na lymfatické cévy či řečiště, ze kterých se lymfa sbírá v uzlinách.</a:t>
            </a:r>
          </a:p>
          <a:p>
            <a:r>
              <a:rPr lang="cs-CZ" sz="1600" dirty="0"/>
              <a:t>Nejdůležitějšími uzlinami, které lze ovlivňovat jsou v oblasti klíčních kostí a krku, ty musíme otevírat vždy.</a:t>
            </a:r>
          </a:p>
          <a:p>
            <a:r>
              <a:rPr lang="cs-CZ" sz="1600" dirty="0"/>
              <a:t>Dalšími významnými uzlinami jsou ty v podpaží, tříslech a v podkolení. </a:t>
            </a:r>
          </a:p>
          <a:p>
            <a:r>
              <a:rPr lang="cs-CZ" sz="1600" dirty="0"/>
              <a:t>V těle je však celá řada uzlin, na které nedosáhneme (kolem vnitřních orgánů) a které lze ovlivnit dechem.</a:t>
            </a:r>
          </a:p>
          <a:p>
            <a:r>
              <a:rPr lang="cs-CZ" sz="1600" dirty="0"/>
              <a:t>Systém pak funguje tak, že z podkoží nebo od orgánů lymfa sbírá odpadní látky metabolismu. A od periferie se lymfa stahuje k menším uzlinám, odtud dalšími cévami k větším uzlinám a takto se odpadní látky dostávají postupně k játrům a ledvinám a z těla ven.</a:t>
            </a:r>
          </a:p>
          <a:p>
            <a:r>
              <a:rPr lang="cs-CZ" sz="1600" dirty="0"/>
              <a:t>Když je však tělo v tenzi, tento tok nefunguje optimálně.</a:t>
            </a:r>
          </a:p>
          <a:p>
            <a:r>
              <a:rPr lang="cs-CZ" sz="1600" dirty="0"/>
              <a:t>Lymfatickou masáží pak postupujeme „kaskádovitě“ Vždy se otevřou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Kdy lymfatickou masáž použít a kdy 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/>
              <a:t>Na podporu imunity v obdobích, kdy jsme vystaveni virózám.</a:t>
            </a:r>
          </a:p>
          <a:p>
            <a:r>
              <a:rPr lang="cs-CZ" sz="1600" dirty="0"/>
              <a:t>Když jsou pocity těžkých nohou, zejména v letním horku.</a:t>
            </a:r>
          </a:p>
          <a:p>
            <a:r>
              <a:rPr lang="cs-CZ" sz="1600" dirty="0"/>
              <a:t>Při otocích kotníků, lýtek nebo prstů na rukou.</a:t>
            </a:r>
          </a:p>
          <a:p>
            <a:r>
              <a:rPr lang="cs-CZ" sz="1600" dirty="0"/>
              <a:t>Před operacemi nebo v rámci rekonvalescence, zejména při operacích v ústní dutině zabraňujeme následným otokům. Zrovna tak lze působit u kloubů.</a:t>
            </a:r>
          </a:p>
          <a:p>
            <a:r>
              <a:rPr lang="cs-CZ" sz="1600" dirty="0"/>
              <a:t>Dále kosmetické účinky na obličeji (vypne se pleť) nebo při celulitidě, která vzniká i při „hromadění vody“.</a:t>
            </a:r>
          </a:p>
          <a:p>
            <a:r>
              <a:rPr lang="cs-CZ" sz="1600" b="1" i="1" dirty="0"/>
              <a:t>Kontraindikacemi</a:t>
            </a:r>
            <a:r>
              <a:rPr lang="cs-CZ" sz="1600" dirty="0"/>
              <a:t> jsou však akutní onemocnění, takže při rýmě a nachlazení nedělat. Při onkologických onemocnění bývají obvykle zasaženy lymfatické uzliny a drenáží bychom tvořili metastázy. Při vyléčené rakovině však pomoci lze. Další kontraindikací mohou být těžké lymfedémy (sloní noha), které patří do rukou lymfoterapeutů a lékařů.</a:t>
            </a:r>
            <a:endParaRPr lang="cs-CZ" sz="1600" b="1" i="1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otkyFoto_lymfaticky-system-pohled-zepredu_349712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301056"/>
            <a:ext cx="5472608" cy="54726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magesFVN3NTO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484784"/>
            <a:ext cx="4248472" cy="509816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lymp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572623"/>
            <a:ext cx="6554788" cy="368869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Technika lymfatické masáže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1600" dirty="0"/>
              <a:t>Nejdříve se provádí „eflorage“ ošetřované oblasti. U klíčních kostí hladíme od hrudní kosti k vnějším (laterálním) okrajům, u končetin od prstů k trupu.</a:t>
            </a:r>
          </a:p>
          <a:p>
            <a:r>
              <a:rPr lang="cs-CZ" sz="1600" dirty="0"/>
              <a:t>Následně se krouživým pohybem prstů otevírají hlavní uzliny (podpažní, tříselné, kolenní…)</a:t>
            </a:r>
          </a:p>
          <a:p>
            <a:r>
              <a:rPr lang="cs-CZ" sz="1600" dirty="0"/>
              <a:t>Od kolena nebo lokte potom krouživě dlaní vedeme lymfu nahoru k uzlinám.</a:t>
            </a:r>
          </a:p>
          <a:p>
            <a:r>
              <a:rPr lang="cs-CZ" sz="1600" dirty="0"/>
              <a:t>Poté se lymfa vede technikou pumpnutí s kroužkem stejným způsobem k uzlinám.</a:t>
            </a:r>
          </a:p>
          <a:p>
            <a:r>
              <a:rPr lang="cs-CZ" sz="1600" dirty="0"/>
              <a:t>Dále otvíráme uzliny nižší (koleno nebo loket) a od zápěstí či kotníku opakujeme stejný postup jako u stehna/ nadloktí.</a:t>
            </a:r>
          </a:p>
          <a:p>
            <a:r>
              <a:rPr lang="cs-CZ" sz="1600" dirty="0"/>
              <a:t>Uzliny u zápěstí a kotníků se obvykle neotvírají, provádíme tedy zrovna drenáž ruky nebo chodidla.</a:t>
            </a:r>
          </a:p>
          <a:p>
            <a:r>
              <a:rPr lang="cs-CZ" sz="1600" dirty="0"/>
              <a:t>U zad je postup podobný.</a:t>
            </a:r>
          </a:p>
          <a:p>
            <a:r>
              <a:rPr lang="cs-CZ" sz="1600" dirty="0"/>
              <a:t>O drenáži břicha se spekuluje, zdali je účinná nebo není, protože významnější uzliny a lymfatické cesty jsou uloženy hlouběji.</a:t>
            </a:r>
          </a:p>
          <a:p>
            <a:r>
              <a:rPr lang="cs-CZ" sz="1600" dirty="0"/>
              <a:t>To nejdůležitější ošetření je ale kolem klíčních kostí a na krku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Historie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Přesto, že už tradiční systémy starověkých medicín znají význam lymfatického systému, neměly potřebu lymfu ovlivňovat přímo masáží. Používaly spíš cvičení, dech a podpůrnou bylinnou léčbu.</a:t>
            </a:r>
          </a:p>
          <a:p>
            <a:r>
              <a:rPr lang="cs-CZ" sz="1600" dirty="0"/>
              <a:t>Také západní lékaři jako Hippokrates a </a:t>
            </a:r>
            <a:r>
              <a:rPr lang="cs-CZ" sz="1600" dirty="0" err="1"/>
              <a:t>Paracelsus</a:t>
            </a:r>
            <a:r>
              <a:rPr lang="cs-CZ" sz="1600" dirty="0"/>
              <a:t> měli tento přístup.</a:t>
            </a:r>
          </a:p>
          <a:p>
            <a:r>
              <a:rPr lang="cs-CZ" sz="1600" dirty="0"/>
              <a:t>Manuální lymfodrenáž představili poprvé dánští manželé </a:t>
            </a:r>
            <a:r>
              <a:rPr lang="cs-CZ" sz="1600" dirty="0" err="1"/>
              <a:t>Vodderovi</a:t>
            </a:r>
            <a:r>
              <a:rPr lang="cs-CZ" sz="1600" dirty="0"/>
              <a:t> v roce 1936. Během války byla opomíjena a v 60. letech ji rozvíjel v Essenu Dr. </a:t>
            </a:r>
            <a:r>
              <a:rPr lang="cs-CZ" sz="1600" dirty="0" err="1"/>
              <a:t>Asdonka</a:t>
            </a:r>
            <a:r>
              <a:rPr lang="cs-CZ" sz="1600" dirty="0"/>
              <a:t>. U nás lymfodrenáž rozvíjel prof. Bechyně.</a:t>
            </a:r>
          </a:p>
          <a:p>
            <a:r>
              <a:rPr lang="cs-CZ" sz="1600" dirty="0"/>
              <a:t>Na začátku 21. století u nás metodu nejvíc rozvíjí paní Erika </a:t>
            </a:r>
            <a:r>
              <a:rPr lang="cs-CZ" sz="1600"/>
              <a:t>Hüblová</a:t>
            </a:r>
            <a:endParaRPr 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419</TotalTime>
  <Words>608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Lymfatická manuální masáž</vt:lpstr>
      <vt:lpstr>Důležitost lymfatického systému</vt:lpstr>
      <vt:lpstr>Anatomie lymfatického systému</vt:lpstr>
      <vt:lpstr>Kdy lymfatickou masáž použít a kdy ne?</vt:lpstr>
      <vt:lpstr>Prezentace aplikace PowerPoint</vt:lpstr>
      <vt:lpstr>Prezentace aplikace PowerPoint</vt:lpstr>
      <vt:lpstr>Prezentace aplikace PowerPoint</vt:lpstr>
      <vt:lpstr>Technika lymfatické masáže</vt:lpstr>
      <vt:lpstr>Historie metody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Lymfatická manuální masáž</dc:title>
  <dc:creator>Petr Věrný</dc:creator>
  <cp:lastModifiedBy>Petr Věrný</cp:lastModifiedBy>
  <cp:revision>4</cp:revision>
  <dcterms:created xsi:type="dcterms:W3CDTF">2020-03-18T08:07:35Z</dcterms:created>
  <dcterms:modified xsi:type="dcterms:W3CDTF">2023-12-23T13:54:30Z</dcterms:modified>
</cp:coreProperties>
</file>