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tx1">
                <a:lumMod val="65000"/>
                <a:lumOff val="3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B9668-F330-4E6D-8171-D6239F9E6967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2599-22F2-4D1B-885F-059A19B8A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Bioimpedanční metody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Ondřej Smolka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Bioanalyzátory</a:t>
            </a:r>
            <a:r>
              <a:rPr lang="cs-CZ" b="1" dirty="0" smtClean="0"/>
              <a:t> složení těla pracují na principu měření různých složek proudových odporů při průchodu referenčního vzorku tělesnými strukturami.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Následně jsou takzvanými predikčními rovnicemi vypočítávány hodnoty složení těla v </a:t>
            </a:r>
            <a:r>
              <a:rPr lang="cs-CZ" dirty="0" err="1" smtClean="0"/>
              <a:t>abslutních</a:t>
            </a:r>
            <a:r>
              <a:rPr lang="cs-CZ" dirty="0" smtClean="0"/>
              <a:t> hodnotách I procentuálně – tuk, aktivní tělesná hmota celkově I s </a:t>
            </a:r>
            <a:r>
              <a:rPr lang="cs-CZ" dirty="0" err="1" smtClean="0"/>
              <a:t>odečtem</a:t>
            </a:r>
            <a:r>
              <a:rPr lang="cs-CZ" dirty="0" smtClean="0"/>
              <a:t> vodního podílu, celková tělesná voda ( u špičkových kategorií přístrojů lze rozlišit I vodu </a:t>
            </a:r>
            <a:r>
              <a:rPr lang="cs-CZ" dirty="0" err="1" smtClean="0"/>
              <a:t>intra</a:t>
            </a:r>
            <a:r>
              <a:rPr lang="cs-CZ" dirty="0" smtClean="0"/>
              <a:t> – a extracelulární).</a:t>
            </a:r>
            <a:br>
              <a:rPr lang="cs-CZ" dirty="0" smtClean="0"/>
            </a:b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jištění a porovnání antropologických ukazatelů u klientů:</a:t>
            </a:r>
          </a:p>
          <a:p>
            <a:pPr>
              <a:buFontTx/>
              <a:buChar char="-"/>
            </a:pPr>
            <a:r>
              <a:rPr lang="cs-CZ" dirty="0" smtClean="0"/>
              <a:t>zjištění hmotnosti jednotlivých segmentů těla (těl. hmota, těl. tuk, ..)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ydratace těla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oporučení pro další vývoj slož. Těla (zvýšení sval. </a:t>
            </a:r>
            <a:r>
              <a:rPr lang="cs-CZ" dirty="0"/>
              <a:t>h</a:t>
            </a:r>
            <a:r>
              <a:rPr lang="cs-CZ" dirty="0" smtClean="0"/>
              <a:t>mot., snížení těl. tuku)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InBody</a:t>
            </a:r>
            <a:endParaRPr lang="cs-CZ" dirty="0"/>
          </a:p>
        </p:txBody>
      </p:sp>
      <p:pic>
        <p:nvPicPr>
          <p:cNvPr id="1026" name="Picture 2" descr="C:\Documents and Settings\Ondra_S\Plocha\FSpS výuka\inbody230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357298"/>
            <a:ext cx="4286280" cy="4729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Bodystat</a:t>
            </a:r>
            <a:endParaRPr lang="cs-CZ" dirty="0"/>
          </a:p>
        </p:txBody>
      </p:sp>
      <p:pic>
        <p:nvPicPr>
          <p:cNvPr id="1027" name="Picture 3" descr="C:\Documents and Settings\Ondra_S\Plocha\FSpS výuka\bodysta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5983802" cy="3974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71</Words>
  <Application>Microsoft Office PowerPoint</Application>
  <PresentationFormat>Předvádění na obrazovce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Bioimpedanční metody</vt:lpstr>
      <vt:lpstr>Princip</vt:lpstr>
      <vt:lpstr>Použití</vt:lpstr>
      <vt:lpstr>InBody</vt:lpstr>
      <vt:lpstr>Bodystat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Bioimpedanční metody</dc:title>
  <dc:creator>Ondra</dc:creator>
  <cp:lastModifiedBy>Ondra</cp:lastModifiedBy>
  <cp:revision>6</cp:revision>
  <dcterms:created xsi:type="dcterms:W3CDTF">2010-10-06T10:24:45Z</dcterms:created>
  <dcterms:modified xsi:type="dcterms:W3CDTF">2010-10-06T10:44:48Z</dcterms:modified>
</cp:coreProperties>
</file>