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086600" cy="14700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946400"/>
            <a:ext cx="4432300" cy="1752600"/>
          </a:xfrm>
        </p:spPr>
        <p:txBody>
          <a:bodyPr anchor="ctr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521824"/>
            <a:ext cx="2133600" cy="259976"/>
          </a:xfrm>
        </p:spPr>
        <p:txBody>
          <a:bodyPr/>
          <a:lstStyle>
            <a:lvl1pPr algn="r">
              <a:defRPr/>
            </a:lvl1pPr>
          </a:lstStyle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824"/>
            <a:ext cx="2895600" cy="259976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293224"/>
            <a:ext cx="609600" cy="259976"/>
          </a:xfrm>
        </p:spPr>
        <p:txBody>
          <a:bodyPr/>
          <a:lstStyle>
            <a:lvl1pPr algn="ctr">
              <a:defRPr/>
            </a:lvl1pPr>
          </a:lstStyle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685798" y="0"/>
            <a:ext cx="8001004" cy="7950200"/>
            <a:chOff x="685798" y="0"/>
            <a:chExt cx="8001004" cy="7950200"/>
          </a:xfrm>
        </p:grpSpPr>
        <p:sp>
          <p:nvSpPr>
            <p:cNvPr id="8" name="Pie 7"/>
            <p:cNvSpPr/>
            <p:nvPr/>
          </p:nvSpPr>
          <p:spPr>
            <a:xfrm flipH="1" flipV="1">
              <a:off x="1257300" y="5778500"/>
              <a:ext cx="2171700" cy="2171700"/>
            </a:xfrm>
            <a:prstGeom prst="pie">
              <a:avLst>
                <a:gd name="adj1" fmla="val 0"/>
                <a:gd name="adj2" fmla="val 10800000"/>
              </a:avLst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" name="Group 52"/>
            <p:cNvGrpSpPr/>
            <p:nvPr/>
          </p:nvGrpSpPr>
          <p:grpSpPr>
            <a:xfrm>
              <a:off x="685798" y="0"/>
              <a:ext cx="8001004" cy="6855714"/>
              <a:chOff x="685798" y="0"/>
              <a:chExt cx="8001004" cy="6855714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685798" y="5880101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590800" y="5181600"/>
                <a:ext cx="914400" cy="914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38200" y="57912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362200" y="59436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76400" y="56261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81200" y="5334000"/>
                <a:ext cx="355600" cy="35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943100" y="55626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362200" y="50292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009900" y="4419600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971800" y="46482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14700" y="4724400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619500" y="50292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3843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505200" y="52578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95400" y="56642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447800" y="5511800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02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52800" y="5943600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8" name="Freeform 27"/>
              <p:cNvSpPr/>
              <p:nvPr/>
            </p:nvSpPr>
            <p:spPr>
              <a:xfrm flipV="1">
                <a:off x="5486400" y="0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9" name="Oval 28"/>
              <p:cNvSpPr/>
              <p:nvPr/>
            </p:nvSpPr>
            <p:spPr>
              <a:xfrm flipV="1">
                <a:off x="7391402" y="759714"/>
                <a:ext cx="914400" cy="9144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0" name="Oval 29"/>
              <p:cNvSpPr/>
              <p:nvPr/>
            </p:nvSpPr>
            <p:spPr>
              <a:xfrm flipV="1">
                <a:off x="5638802" y="6073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 flipV="1">
                <a:off x="7162802" y="1501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 flipV="1">
                <a:off x="6477002" y="7724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 flipV="1">
                <a:off x="6781802" y="11661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4" name="Oval 33"/>
              <p:cNvSpPr/>
              <p:nvPr/>
            </p:nvSpPr>
            <p:spPr>
              <a:xfrm flipV="1">
                <a:off x="6743702" y="8613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5" name="Oval 34"/>
              <p:cNvSpPr/>
              <p:nvPr/>
            </p:nvSpPr>
            <p:spPr>
              <a:xfrm flipV="1">
                <a:off x="7162802" y="10645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 flipV="1">
                <a:off x="7810502" y="20805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7" name="Oval 36"/>
              <p:cNvSpPr/>
              <p:nvPr/>
            </p:nvSpPr>
            <p:spPr>
              <a:xfrm flipV="1">
                <a:off x="7772402" y="17757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8" name="Oval 37"/>
              <p:cNvSpPr/>
              <p:nvPr/>
            </p:nvSpPr>
            <p:spPr>
              <a:xfrm flipV="1">
                <a:off x="8115302" y="1928114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 flipV="1">
                <a:off x="8420102" y="16233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0" name="Oval 39"/>
              <p:cNvSpPr/>
              <p:nvPr/>
            </p:nvSpPr>
            <p:spPr>
              <a:xfrm flipV="1">
                <a:off x="61849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1" name="Oval 40"/>
              <p:cNvSpPr/>
              <p:nvPr/>
            </p:nvSpPr>
            <p:spPr>
              <a:xfrm flipV="1">
                <a:off x="8305802" y="13947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2" name="Oval 41"/>
              <p:cNvSpPr/>
              <p:nvPr/>
            </p:nvSpPr>
            <p:spPr>
              <a:xfrm flipV="1">
                <a:off x="6096002" y="10645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 flipV="1">
                <a:off x="6248402" y="12169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 flipV="1">
                <a:off x="64008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5" name="Oval 44"/>
              <p:cNvSpPr/>
              <p:nvPr/>
            </p:nvSpPr>
            <p:spPr>
              <a:xfrm flipV="1">
                <a:off x="8153402" y="378714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46" name="Oval 45"/>
          <p:cNvSpPr/>
          <p:nvPr/>
        </p:nvSpPr>
        <p:spPr>
          <a:xfrm>
            <a:off x="86360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8788400" y="6589059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89408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4" name="Picture Placeholder 2"/>
          <p:cNvSpPr>
            <a:spLocks noGrp="1"/>
          </p:cNvSpPr>
          <p:nvPr>
            <p:ph type="pic" idx="1"/>
          </p:nvPr>
        </p:nvSpPr>
        <p:spPr>
          <a:xfrm>
            <a:off x="5638800" y="838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25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2" name="Picture Placeholder 2"/>
          <p:cNvSpPr>
            <a:spLocks noGrp="1"/>
          </p:cNvSpPr>
          <p:nvPr>
            <p:ph type="pic" idx="1"/>
          </p:nvPr>
        </p:nvSpPr>
        <p:spPr>
          <a:xfrm>
            <a:off x="5715000" y="76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23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24" name="Picture Placeholder 2"/>
          <p:cNvSpPr>
            <a:spLocks noGrp="1"/>
          </p:cNvSpPr>
          <p:nvPr>
            <p:ph type="pic" idx="14"/>
          </p:nvPr>
        </p:nvSpPr>
        <p:spPr>
          <a:xfrm>
            <a:off x="2667000" y="3810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4592782" y="2133600"/>
            <a:ext cx="3865418" cy="4172197"/>
            <a:chOff x="0" y="0"/>
            <a:chExt cx="1600200" cy="17272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09600" y="990600"/>
            <a:ext cx="1179761" cy="1356814"/>
            <a:chOff x="266700" y="914400"/>
            <a:chExt cx="1179761" cy="1356814"/>
          </a:xfrm>
        </p:grpSpPr>
        <p:sp>
          <p:nvSpPr>
            <p:cNvPr id="23" name="Oval 22"/>
            <p:cNvSpPr/>
            <p:nvPr/>
          </p:nvSpPr>
          <p:spPr>
            <a:xfrm>
              <a:off x="555812" y="1380565"/>
              <a:ext cx="890649" cy="8906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 flipV="1">
              <a:off x="304800" y="121920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Oval 26"/>
            <p:cNvSpPr/>
            <p:nvPr/>
          </p:nvSpPr>
          <p:spPr>
            <a:xfrm flipV="1">
              <a:off x="266700" y="914400"/>
              <a:ext cx="431800" cy="4318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 flipV="1">
              <a:off x="609600" y="1066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4400" y="2590800"/>
            <a:ext cx="1905000" cy="1905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086600" cy="1472184"/>
          </a:xfrm>
        </p:spPr>
        <p:txBody>
          <a:bodyPr anchor="ctr" anchorCtr="0">
            <a:normAutofit/>
          </a:bodyPr>
          <a:lstStyle>
            <a:lvl1pPr algn="l">
              <a:defRPr sz="3600" b="0" cap="none" baseline="0"/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953" y="17526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buFont typeface="Wingdings" pitchFamily="2" charset="2"/>
              <a:buChar char="l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870003" y="31472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755648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16200000">
            <a:off x="3259278" y="37568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2359152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2130552" cy="3044952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3" name="Group 22"/>
          <p:cNvGrpSpPr/>
          <p:nvPr/>
        </p:nvGrpSpPr>
        <p:grpSpPr>
          <a:xfrm>
            <a:off x="4695702" y="2133600"/>
            <a:ext cx="4448298" cy="4018808"/>
            <a:chOff x="4695702" y="2133600"/>
            <a:chExt cx="4448298" cy="4018808"/>
          </a:xfrm>
        </p:grpSpPr>
        <p:sp>
          <p:nvSpPr>
            <p:cNvPr id="10" name="Oval 9"/>
            <p:cNvSpPr/>
            <p:nvPr/>
          </p:nvSpPr>
          <p:spPr>
            <a:xfrm>
              <a:off x="4695702" y="5048003"/>
              <a:ext cx="1104405" cy="110440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7065818" y="4572000"/>
              <a:ext cx="858982" cy="85898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339938" y="489461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693725" y="3048000"/>
              <a:ext cx="1840675" cy="184067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7916883" y="2133600"/>
              <a:ext cx="858982" cy="858982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7824849" y="268580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8653153" y="2869870"/>
              <a:ext cx="490847" cy="490847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552210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5562600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6705600" y="5181600"/>
              <a:ext cx="306779" cy="30677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073735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927847"/>
            <a:ext cx="4114800" cy="4114800"/>
          </a:xfr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5720" tIns="9144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645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902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25" name="Oval 24"/>
          <p:cNvSpPr/>
          <p:nvPr/>
        </p:nvSpPr>
        <p:spPr>
          <a:xfrm>
            <a:off x="3886200" y="5638800"/>
            <a:ext cx="304800" cy="304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645152"/>
            <a:ext cx="2514600" cy="1600200"/>
          </a:xfrm>
          <a:solidFill>
            <a:schemeClr val="tx2">
              <a:alpha val="20000"/>
            </a:schemeClr>
          </a:solidFill>
          <a:ln>
            <a:noFill/>
          </a:ln>
        </p:spPr>
        <p:txBody>
          <a:bodyPr vert="horz" lIns="0" tIns="45720" rIns="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26" name="Oval 25"/>
          <p:cNvSpPr/>
          <p:nvPr/>
        </p:nvSpPr>
        <p:spPr>
          <a:xfrm>
            <a:off x="3319153" y="5147953"/>
            <a:ext cx="186047" cy="186047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225024" y="5103129"/>
            <a:ext cx="186047" cy="18604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85800"/>
            <a:ext cx="4572000" cy="45720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901952"/>
            <a:ext cx="6629400" cy="4224528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47177-5419-4CC0-8080-82934C470D1B}" type="datetimeFigureOut">
              <a:rPr lang="cs-CZ" smtClean="0"/>
              <a:pPr/>
              <a:t>19.9.2011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1824"/>
            <a:ext cx="2895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33A53-BE2A-44CA-B091-1118EA69BF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9" name="Oval 58"/>
          <p:cNvSpPr/>
          <p:nvPr/>
        </p:nvSpPr>
        <p:spPr>
          <a:xfrm>
            <a:off x="685800" y="152400"/>
            <a:ext cx="914400" cy="9144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381000" y="1206500"/>
            <a:ext cx="457200" cy="457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3" name="Oval 62"/>
          <p:cNvSpPr/>
          <p:nvPr/>
        </p:nvSpPr>
        <p:spPr>
          <a:xfrm>
            <a:off x="685800" y="914400"/>
            <a:ext cx="355600" cy="355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7700" y="11430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457200" y="0"/>
            <a:ext cx="762000" cy="762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6" name="Oval 65"/>
          <p:cNvSpPr/>
          <p:nvPr/>
        </p:nvSpPr>
        <p:spPr>
          <a:xfrm>
            <a:off x="1714500" y="0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7" name="Oval 66"/>
          <p:cNvSpPr/>
          <p:nvPr/>
        </p:nvSpPr>
        <p:spPr>
          <a:xfrm>
            <a:off x="1676400" y="2286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019300" y="304800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8700" y="15240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0" name="Oval 69"/>
          <p:cNvSpPr/>
          <p:nvPr/>
        </p:nvSpPr>
        <p:spPr>
          <a:xfrm>
            <a:off x="889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1" name="Oval 70"/>
          <p:cNvSpPr/>
          <p:nvPr/>
        </p:nvSpPr>
        <p:spPr>
          <a:xfrm>
            <a:off x="914400" y="17526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2" name="Oval 71"/>
          <p:cNvSpPr/>
          <p:nvPr/>
        </p:nvSpPr>
        <p:spPr>
          <a:xfrm>
            <a:off x="0" y="12446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3" name="Oval 72"/>
          <p:cNvSpPr/>
          <p:nvPr/>
        </p:nvSpPr>
        <p:spPr>
          <a:xfrm>
            <a:off x="152400" y="1092200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3048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7" name="Oval 76"/>
          <p:cNvSpPr/>
          <p:nvPr/>
        </p:nvSpPr>
        <p:spPr>
          <a:xfrm rot="6197586" flipV="1">
            <a:off x="7932464" y="5568366"/>
            <a:ext cx="914400" cy="9144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0" name="Oval 79"/>
          <p:cNvSpPr/>
          <p:nvPr/>
        </p:nvSpPr>
        <p:spPr>
          <a:xfrm rot="6197586" flipV="1">
            <a:off x="8633992" y="4734233"/>
            <a:ext cx="4572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 rot="6197586" flipV="1">
            <a:off x="8292676" y="4953384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2" name="Oval 81"/>
          <p:cNvSpPr/>
          <p:nvPr/>
        </p:nvSpPr>
        <p:spPr>
          <a:xfrm rot="6197586" flipV="1">
            <a:off x="8514131" y="4976607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3" name="Oval 82"/>
          <p:cNvSpPr/>
          <p:nvPr/>
        </p:nvSpPr>
        <p:spPr>
          <a:xfrm rot="6197586" flipV="1">
            <a:off x="7856272" y="5295370"/>
            <a:ext cx="762000" cy="762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 rot="6197586" flipV="1">
            <a:off x="199818" y="5914818"/>
            <a:ext cx="216774" cy="216774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5" name="Oval 84"/>
          <p:cNvSpPr/>
          <p:nvPr/>
        </p:nvSpPr>
        <p:spPr>
          <a:xfrm rot="6197586" flipV="1">
            <a:off x="7387699" y="5767494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6" name="Oval 85"/>
          <p:cNvSpPr/>
          <p:nvPr/>
        </p:nvSpPr>
        <p:spPr>
          <a:xfrm rot="6197586" flipV="1">
            <a:off x="7412357" y="6095509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7" name="Oval 86"/>
          <p:cNvSpPr/>
          <p:nvPr/>
        </p:nvSpPr>
        <p:spPr>
          <a:xfrm rot="6197586" flipV="1">
            <a:off x="7638907" y="6462226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8" name="Oval 87"/>
          <p:cNvSpPr/>
          <p:nvPr/>
        </p:nvSpPr>
        <p:spPr>
          <a:xfrm rot="6197586" flipV="1">
            <a:off x="8607584" y="43843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9" name="Oval 88"/>
          <p:cNvSpPr/>
          <p:nvPr/>
        </p:nvSpPr>
        <p:spPr>
          <a:xfrm rot="6197586" flipV="1">
            <a:off x="7887663" y="6403551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0" name="Oval 89"/>
          <p:cNvSpPr/>
          <p:nvPr/>
        </p:nvSpPr>
        <p:spPr>
          <a:xfrm rot="6197586" flipV="1">
            <a:off x="8801061" y="4338664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1" name="Oval 90"/>
          <p:cNvSpPr/>
          <p:nvPr/>
        </p:nvSpPr>
        <p:spPr>
          <a:xfrm rot="6197586" flipV="1">
            <a:off x="8617702" y="445193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 rot="6197586" flipV="1">
            <a:off x="8557941" y="4594415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5" name="Oval 94"/>
          <p:cNvSpPr/>
          <p:nvPr/>
        </p:nvSpPr>
        <p:spPr>
          <a:xfrm rot="6197586" flipV="1">
            <a:off x="243115" y="6241508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6" name="Oval 95"/>
          <p:cNvSpPr/>
          <p:nvPr/>
        </p:nvSpPr>
        <p:spPr>
          <a:xfrm rot="6197586" flipV="1">
            <a:off x="436592" y="6195872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 rot="6197586" flipV="1">
            <a:off x="253233" y="6309147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Oval 97"/>
          <p:cNvSpPr/>
          <p:nvPr/>
        </p:nvSpPr>
        <p:spPr>
          <a:xfrm rot="6197586" flipV="1">
            <a:off x="193472" y="6451623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20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14350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0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089025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ts val="1000"/>
        </a:spcBef>
        <a:buFont typeface="Wingdings" pitchFamily="2" charset="2"/>
        <a:buChar char="l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hatko.cz/" TargetMode="External"/><Relationship Id="rId2" Type="http://schemas.openxmlformats.org/officeDocument/2006/relationships/hyperlink" Target="http://www.youtube.com/watch?v=nPcEbVcQX7k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bitron.eu/extremiter-2010-edice-better-future-vakuov%C4%9B-kompresn%C3%AD-terapie-diabetus-diabetick%C3%A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MECHANOTERAPIE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F.T. III -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7743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Přístrojová trakce</a:t>
            </a:r>
          </a:p>
          <a:p>
            <a:r>
              <a:rPr lang="cs-CZ" dirty="0" smtClean="0"/>
              <a:t>Manuální trakce</a:t>
            </a:r>
          </a:p>
          <a:p>
            <a:r>
              <a:rPr lang="cs-CZ" dirty="0" smtClean="0"/>
              <a:t>Vakuum-kompresní terapie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0719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Trakce: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Přístrojová: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Pomocí závaží;</a:t>
            </a:r>
          </a:p>
          <a:p>
            <a:r>
              <a:rPr lang="cs-CZ" dirty="0" smtClean="0"/>
              <a:t>Pomocí speciálního </a:t>
            </a:r>
            <a:r>
              <a:rPr lang="cs-CZ" dirty="0" smtClean="0"/>
              <a:t>trakčního zařízení (</a:t>
            </a:r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?v=nPcEbVcQX7k</a:t>
            </a:r>
            <a:r>
              <a:rPr lang="cs-CZ" dirty="0" smtClean="0"/>
              <a:t> );</a:t>
            </a:r>
          </a:p>
          <a:p>
            <a:r>
              <a:rPr lang="cs-CZ" dirty="0" smtClean="0"/>
              <a:t>Pomocí gravitace (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lehatko.cz</a:t>
            </a:r>
            <a:r>
              <a:rPr lang="cs-CZ" dirty="0" smtClean="0"/>
              <a:t> ).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Manuální: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C páteře (v lehu na zádech, v sedu);</a:t>
            </a:r>
          </a:p>
          <a:p>
            <a:r>
              <a:rPr lang="cs-CZ" dirty="0" smtClean="0"/>
              <a:t>L páteře </a:t>
            </a:r>
            <a:r>
              <a:rPr lang="cs-CZ" dirty="0" smtClean="0"/>
              <a:t>(za hýždě, za DKK, ve flexi).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9400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Vakuum-kompresní terapie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</a:t>
            </a:r>
            <a:r>
              <a:rPr lang="cs-CZ" dirty="0" err="1" smtClean="0"/>
              <a:t>pdf</a:t>
            </a:r>
            <a:r>
              <a:rPr lang="cs-CZ" dirty="0" smtClean="0"/>
              <a:t> či 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embitron.eu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extremiter</a:t>
            </a:r>
            <a:r>
              <a:rPr lang="cs-CZ" dirty="0" smtClean="0">
                <a:hlinkClick r:id="rId2"/>
              </a:rPr>
              <a:t>-2010-edice-</a:t>
            </a:r>
            <a:r>
              <a:rPr lang="cs-CZ" dirty="0" err="1" smtClean="0">
                <a:hlinkClick r:id="rId2"/>
              </a:rPr>
              <a:t>better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future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vakuov</a:t>
            </a:r>
            <a:r>
              <a:rPr lang="cs-CZ" dirty="0" smtClean="0">
                <a:hlinkClick r:id="rId2"/>
              </a:rPr>
              <a:t>%C4%9B-</a:t>
            </a:r>
            <a:r>
              <a:rPr lang="cs-CZ" dirty="0" err="1" smtClean="0">
                <a:hlinkClick r:id="rId2"/>
              </a:rPr>
              <a:t>kompresn</a:t>
            </a:r>
            <a:r>
              <a:rPr lang="cs-CZ" dirty="0" smtClean="0">
                <a:hlinkClick r:id="rId2"/>
              </a:rPr>
              <a:t>%C3%AD-terapie-</a:t>
            </a:r>
            <a:r>
              <a:rPr lang="cs-CZ" dirty="0" err="1" smtClean="0">
                <a:hlinkClick r:id="rId2"/>
              </a:rPr>
              <a:t>diabetus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diabetick</a:t>
            </a:r>
            <a:r>
              <a:rPr lang="cs-CZ" dirty="0" smtClean="0">
                <a:hlinkClick r:id="rId2"/>
              </a:rPr>
              <a:t>%C3%A1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">
  <a:themeElements>
    <a:clrScheme name="Bubbles">
      <a:dk1>
        <a:srgbClr val="0C002C"/>
      </a:dk1>
      <a:lt1>
        <a:srgbClr val="FFFFFF"/>
      </a:lt1>
      <a:dk2>
        <a:srgbClr val="236626"/>
      </a:dk2>
      <a:lt2>
        <a:srgbClr val="D7C8FE"/>
      </a:lt2>
      <a:accent1>
        <a:srgbClr val="4203E7"/>
      </a:accent1>
      <a:accent2>
        <a:srgbClr val="842F73"/>
      </a:accent2>
      <a:accent3>
        <a:srgbClr val="7532A8"/>
      </a:accent3>
      <a:accent4>
        <a:srgbClr val="F7A107"/>
      </a:accent4>
      <a:accent5>
        <a:srgbClr val="C86DCF"/>
      </a:accent5>
      <a:accent6>
        <a:srgbClr val="E6B500"/>
      </a:accent6>
      <a:hlink>
        <a:srgbClr val="FFDE66"/>
      </a:hlink>
      <a:folHlink>
        <a:srgbClr val="D490C5"/>
      </a:folHlink>
    </a:clrScheme>
    <a:fontScheme name="Bubbles">
      <a:majorFont>
        <a:latin typeface="Impact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mic Sans M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80000"/>
                <a:satMod val="125000"/>
              </a:schemeClr>
            </a:gs>
            <a:gs pos="100000">
              <a:schemeClr val="phClr">
                <a:tint val="100000"/>
                <a:satMod val="125000"/>
                <a:lumOff val="40000"/>
                <a:lumMod val="100000"/>
              </a:schemeClr>
            </a:gs>
          </a:gsLst>
          <a:lin ang="7800000" scaled="1"/>
        </a:gradFill>
        <a:gradFill rotWithShape="1">
          <a:gsLst>
            <a:gs pos="0">
              <a:schemeClr val="phClr">
                <a:shade val="95000"/>
                <a:lumMod val="95000"/>
              </a:schemeClr>
            </a:gs>
            <a:gs pos="60000">
              <a:schemeClr val="phClr">
                <a:satMod val="125000"/>
                <a:lumOff val="10000"/>
                <a:lumMod val="100000"/>
              </a:schemeClr>
            </a:gs>
            <a:gs pos="100000">
              <a:schemeClr val="phClr">
                <a:shade val="95000"/>
                <a:satMod val="135000"/>
                <a:lumOff val="50000"/>
                <a:lumMod val="100000"/>
              </a:schemeClr>
            </a:gs>
          </a:gsLst>
          <a:lin ang="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TC010264149[[fn=Motiv Bubliny]]</Template>
  <TotalTime>25</TotalTime>
  <Words>74</Words>
  <Application>Microsoft Office PowerPoint</Application>
  <PresentationFormat>Předvádění na obrazovce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1</vt:lpstr>
      <vt:lpstr>MECHANOTERAPIE I</vt:lpstr>
      <vt:lpstr>Osnova:</vt:lpstr>
      <vt:lpstr>Trakce:</vt:lpstr>
      <vt:lpstr>Vakuum-kompresní terapie</vt:lpstr>
      <vt:lpstr>Děkuji vám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MECHANOTERAPIE I</dc:title>
  <dc:creator>Uživatel</dc:creator>
  <cp:lastModifiedBy>Ondra</cp:lastModifiedBy>
  <cp:revision>5</cp:revision>
  <dcterms:created xsi:type="dcterms:W3CDTF">2011-09-19T15:17:08Z</dcterms:created>
  <dcterms:modified xsi:type="dcterms:W3CDTF">2011-09-19T21:54:12Z</dcterms:modified>
</cp:coreProperties>
</file>