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1.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2.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3.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4.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5.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6.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7.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theme/theme18.xml" ContentType="application/vnd.openxmlformats-officedocument.theme+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8" r:id="rId4"/>
    <p:sldMasterId id="2147483711" r:id="rId5"/>
    <p:sldMasterId id="2147483724" r:id="rId6"/>
    <p:sldMasterId id="2147483736" r:id="rId7"/>
    <p:sldMasterId id="2147483748" r:id="rId8"/>
    <p:sldMasterId id="2147483760" r:id="rId9"/>
    <p:sldMasterId id="2147483772" r:id="rId10"/>
    <p:sldMasterId id="2147483785" r:id="rId11"/>
    <p:sldMasterId id="2147483797" r:id="rId12"/>
    <p:sldMasterId id="2147483809" r:id="rId13"/>
    <p:sldMasterId id="2147483821" r:id="rId14"/>
    <p:sldMasterId id="2147483835" r:id="rId15"/>
    <p:sldMasterId id="2147483848" r:id="rId16"/>
    <p:sldMasterId id="2147483860" r:id="rId17"/>
    <p:sldMasterId id="2147483872" r:id="rId18"/>
    <p:sldMasterId id="2147483884" r:id="rId19"/>
  </p:sldMasterIdLst>
  <p:notesMasterIdLst>
    <p:notesMasterId r:id="rId28"/>
  </p:notesMasterIdLst>
  <p:sldIdLst>
    <p:sldId id="256" r:id="rId20"/>
    <p:sldId id="257" r:id="rId21"/>
    <p:sldId id="258" r:id="rId22"/>
    <p:sldId id="259" r:id="rId23"/>
    <p:sldId id="263" r:id="rId24"/>
    <p:sldId id="260" r:id="rId25"/>
    <p:sldId id="261" r:id="rId26"/>
    <p:sldId id="262" r:id="rId2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506" y="-1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 Type="http://schemas.openxmlformats.org/officeDocument/2006/relationships/slideMaster" Target="slideMasters/slideMaster3.xml"/><Relationship Id="rId21" Type="http://schemas.openxmlformats.org/officeDocument/2006/relationships/slide" Target="slides/slide2.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819B5F-BD61-4A90-A677-5D1FE9B8D7BA}" type="datetimeFigureOut">
              <a:rPr lang="cs-CZ" smtClean="0"/>
              <a:t>11.1.2013</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2546DB-C9EF-4C59-9BAB-114EEC63468A}" type="slidenum">
              <a:rPr lang="cs-CZ" smtClean="0"/>
              <a:t>‹#›</a:t>
            </a:fld>
            <a:endParaRPr lang="cs-CZ"/>
          </a:p>
        </p:txBody>
      </p:sp>
    </p:spTree>
    <p:extLst>
      <p:ext uri="{BB962C8B-B14F-4D97-AF65-F5344CB8AC3E}">
        <p14:creationId xmlns:p14="http://schemas.microsoft.com/office/powerpoint/2010/main" val="2566239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cs-CZ" smtClean="0"/>
              <a:t>Klepnutím lze upravit styl předlohy nadpisů.</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en-US"/>
          </a:p>
        </p:txBody>
      </p:sp>
      <p:sp>
        <p:nvSpPr>
          <p:cNvPr id="4"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9"/>
          <p:cNvSpPr>
            <a:spLocks noGrp="1" noChangeArrowheads="1"/>
          </p:cNvSpPr>
          <p:nvPr>
            <p:ph type="sldNum" sz="quarter" idx="11"/>
          </p:nvPr>
        </p:nvSpPr>
        <p:spPr>
          <a:ln/>
        </p:spPr>
        <p:txBody>
          <a:bodyPr/>
          <a:lstStyle>
            <a:lvl1pPr>
              <a:defRPr/>
            </a:lvl1pPr>
          </a:lstStyle>
          <a:p>
            <a:fld id="{873148B7-2B33-4A10-B3C5-44D9C9E02F4B}"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9"/>
          <p:cNvSpPr>
            <a:spLocks noGrp="1" noChangeArrowheads="1"/>
          </p:cNvSpPr>
          <p:nvPr>
            <p:ph type="sldNum" sz="quarter" idx="11"/>
          </p:nvPr>
        </p:nvSpPr>
        <p:spPr>
          <a:ln/>
        </p:spPr>
        <p:txBody>
          <a:bodyPr/>
          <a:lstStyle>
            <a:lvl1pPr>
              <a:defRPr/>
            </a:lvl1pPr>
          </a:lstStyle>
          <a:p>
            <a:fld id="{873148B7-2B33-4A10-B3C5-44D9C9E02F4B}" type="slidenum">
              <a:rPr lang="cs-CZ" smtClean="0"/>
              <a:pPr/>
              <a:t>‹#›</a:t>
            </a:fld>
            <a:endParaRPr lang="cs-CZ"/>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3" name="Rectangle 6"/>
          <p:cNvSpPr>
            <a:spLocks noGrp="1" noChangeArrowheads="1"/>
          </p:cNvSpPr>
          <p:nvPr>
            <p:ph type="sldNum" sz="quarter" idx="11"/>
          </p:nvPr>
        </p:nvSpPr>
        <p:spPr>
          <a:ln/>
        </p:spPr>
        <p:txBody>
          <a:bodyPr/>
          <a:lstStyle>
            <a:lvl1pPr>
              <a:defRPr/>
            </a:lvl1pPr>
          </a:lstStyle>
          <a:p>
            <a:fld id="{5C42B235-8235-4C5A-BC1C-7E589668C6E9}" type="slidenum">
              <a:rPr lang="cs-CZ"/>
              <a:pPr/>
              <a:t>‹#›</a:t>
            </a:fld>
            <a:endParaRPr lang="cs-CZ"/>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5"/>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6"/>
          <p:cNvSpPr>
            <a:spLocks noGrp="1" noChangeArrowheads="1"/>
          </p:cNvSpPr>
          <p:nvPr>
            <p:ph type="sldNum" sz="quarter" idx="11"/>
          </p:nvPr>
        </p:nvSpPr>
        <p:spPr>
          <a:ln/>
        </p:spPr>
        <p:txBody>
          <a:bodyPr/>
          <a:lstStyle>
            <a:lvl1pPr>
              <a:defRPr/>
            </a:lvl1pPr>
          </a:lstStyle>
          <a:p>
            <a:fld id="{BCB6BBBB-70F0-4FBF-A7F9-3724D2BEA12E}" type="slidenum">
              <a:rPr lang="cs-CZ"/>
              <a:pPr/>
              <a:t>‹#›</a:t>
            </a:fld>
            <a:endParaRPr lang="cs-CZ"/>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5"/>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6"/>
          <p:cNvSpPr>
            <a:spLocks noGrp="1" noChangeArrowheads="1"/>
          </p:cNvSpPr>
          <p:nvPr>
            <p:ph type="sldNum" sz="quarter" idx="11"/>
          </p:nvPr>
        </p:nvSpPr>
        <p:spPr>
          <a:ln/>
        </p:spPr>
        <p:txBody>
          <a:bodyPr/>
          <a:lstStyle>
            <a:lvl1pPr>
              <a:defRPr/>
            </a:lvl1pPr>
          </a:lstStyle>
          <a:p>
            <a:fld id="{7FB44FC0-5EF6-4C95-AF0F-262AFBC1642C}" type="slidenum">
              <a:rPr lang="cs-CZ"/>
              <a:pPr/>
              <a:t>‹#›</a:t>
            </a:fld>
            <a:endParaRPr lang="cs-CZ"/>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5"/>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6"/>
          <p:cNvSpPr>
            <a:spLocks noGrp="1" noChangeArrowheads="1"/>
          </p:cNvSpPr>
          <p:nvPr>
            <p:ph type="sldNum" sz="quarter" idx="11"/>
          </p:nvPr>
        </p:nvSpPr>
        <p:spPr>
          <a:ln/>
        </p:spPr>
        <p:txBody>
          <a:bodyPr/>
          <a:lstStyle>
            <a:lvl1pPr>
              <a:defRPr/>
            </a:lvl1pPr>
          </a:lstStyle>
          <a:p>
            <a:fld id="{8EC17AE7-5FDD-47B0-97DC-412E68216CC8}" type="slidenum">
              <a:rPr lang="cs-CZ"/>
              <a:pPr/>
              <a:t>‹#›</a:t>
            </a:fld>
            <a:endParaRPr lang="cs-CZ"/>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1013" y="274638"/>
            <a:ext cx="2124075" cy="1692275"/>
          </a:xfrm>
          <a:prstGeom prst="rect">
            <a:avLst/>
          </a:prstGeo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457200" y="274638"/>
            <a:ext cx="6221413" cy="169227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5"/>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6"/>
          <p:cNvSpPr>
            <a:spLocks noGrp="1" noChangeArrowheads="1"/>
          </p:cNvSpPr>
          <p:nvPr>
            <p:ph type="sldNum" sz="quarter" idx="11"/>
          </p:nvPr>
        </p:nvSpPr>
        <p:spPr>
          <a:ln/>
        </p:spPr>
        <p:txBody>
          <a:bodyPr/>
          <a:lstStyle>
            <a:lvl1pPr>
              <a:defRPr/>
            </a:lvl1pPr>
          </a:lstStyle>
          <a:p>
            <a:fld id="{000632AA-C8C6-4633-9F35-D5F739BD8578}" type="slidenum">
              <a:rPr lang="cs-CZ"/>
              <a:pPr/>
              <a:t>‹#›</a:t>
            </a:fld>
            <a:endParaRPr lang="cs-CZ"/>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3" name="Rectangle 21"/>
          <p:cNvSpPr>
            <a:spLocks noChangeArrowheads="1"/>
          </p:cNvSpPr>
          <p:nvPr/>
        </p:nvSpPr>
        <p:spPr bwMode="auto">
          <a:xfrm>
            <a:off x="0" y="0"/>
            <a:ext cx="9144000" cy="2344738"/>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cs-CZ">
              <a:latin typeface="Arial" charset="0"/>
              <a:ea typeface="ＭＳ Ｐゴシック" charset="0"/>
            </a:endParaRPr>
          </a:p>
        </p:txBody>
      </p:sp>
      <p:pic>
        <p:nvPicPr>
          <p:cNvPr id="4" name="Picture 26" descr="titl CZ"/>
          <p:cNvPicPr>
            <a:picLocks noChangeAspect="1" noChangeArrowheads="1"/>
          </p:cNvPicPr>
          <p:nvPr/>
        </p:nvPicPr>
        <p:blipFill>
          <a:blip r:embed="rId2" cstate="print"/>
          <a:srcRect/>
          <a:stretch>
            <a:fillRect/>
          </a:stretch>
        </p:blipFill>
        <p:spPr bwMode="auto">
          <a:xfrm>
            <a:off x="0" y="0"/>
            <a:ext cx="9140825" cy="6854825"/>
          </a:xfrm>
          <a:prstGeom prst="rect">
            <a:avLst/>
          </a:prstGeom>
          <a:noFill/>
          <a:ln w="9525">
            <a:noFill/>
            <a:miter lim="800000"/>
            <a:headEnd/>
            <a:tailEnd/>
          </a:ln>
        </p:spPr>
      </p:pic>
      <p:sp>
        <p:nvSpPr>
          <p:cNvPr id="65548" name="Rectangle 12"/>
          <p:cNvSpPr>
            <a:spLocks noGrp="1" noChangeArrowheads="1"/>
          </p:cNvSpPr>
          <p:nvPr>
            <p:ph type="ctrTitle"/>
          </p:nvPr>
        </p:nvSpPr>
        <p:spPr>
          <a:xfrm>
            <a:off x="2517775" y="2565400"/>
            <a:ext cx="5688013" cy="2663825"/>
          </a:xfrm>
        </p:spPr>
        <p:txBody>
          <a:bodyPr tIns="0" bIns="0" anchor="ctr"/>
          <a:lstStyle>
            <a:lvl1pPr>
              <a:defRPr sz="3200"/>
            </a:lvl1pPr>
          </a:lstStyle>
          <a:p>
            <a:pPr lvl="0"/>
            <a:r>
              <a:rPr lang="cs-CZ" noProof="0" smtClean="0"/>
              <a:t>Klepnutím lze upravit styl předlohy nadpisů.</a:t>
            </a:r>
          </a:p>
        </p:txBody>
      </p:sp>
      <p:sp>
        <p:nvSpPr>
          <p:cNvPr id="5" name="Rectangle 15"/>
          <p:cNvSpPr>
            <a:spLocks noGrp="1" noChangeArrowheads="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r>
              <a:rPr lang="pl-PL" smtClean="0"/>
              <a:t>Projekt: Cizí jazyky v kinantropologii, reg. č.: CZ.1.07/2.2.00/15.0199</a:t>
            </a:r>
            <a:endParaRPr lang="cs-CZ"/>
          </a:p>
        </p:txBody>
      </p:sp>
      <p:sp>
        <p:nvSpPr>
          <p:cNvPr id="6" name="Rectangle 16"/>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fld id="{BF0E4899-3FB2-4F1E-BF3E-A3DDD820E948}" type="slidenum">
              <a:rPr lang="cs-CZ" smtClean="0"/>
              <a:pPr/>
              <a:t>‹#›</a:t>
            </a:fld>
            <a:endParaRPr lang="cs-CZ"/>
          </a:p>
        </p:txBody>
      </p:sp>
      <p:pic>
        <p:nvPicPr>
          <p:cNvPr id="7" name="Picture 7" descr="OPVK_MU_vlevo_2"/>
          <p:cNvPicPr>
            <a:picLocks noChangeAspect="1" noChangeArrowheads="1"/>
          </p:cNvPicPr>
          <p:nvPr userDrawn="1"/>
        </p:nvPicPr>
        <p:blipFill>
          <a:blip r:embed="rId3" cstate="print"/>
          <a:srcRect/>
          <a:stretch>
            <a:fillRect/>
          </a:stretch>
        </p:blipFill>
        <p:spPr bwMode="auto">
          <a:xfrm>
            <a:off x="2517775" y="5064125"/>
            <a:ext cx="4318000" cy="1025525"/>
          </a:xfrm>
          <a:prstGeom prst="rect">
            <a:avLst/>
          </a:prstGeom>
          <a:noFill/>
          <a:ln w="9525">
            <a:noFill/>
            <a:miter lim="800000"/>
            <a:headEnd/>
            <a:tailEnd/>
          </a:ln>
        </p:spPr>
      </p:pic>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1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18"/>
          <p:cNvSpPr>
            <a:spLocks noGrp="1" noChangeArrowheads="1"/>
          </p:cNvSpPr>
          <p:nvPr>
            <p:ph type="sldNum" sz="quarter" idx="11"/>
          </p:nvPr>
        </p:nvSpPr>
        <p:spPr>
          <a:ln/>
        </p:spPr>
        <p:txBody>
          <a:bodyPr/>
          <a:lstStyle>
            <a:lvl1pPr>
              <a:defRPr/>
            </a:lvl1pPr>
          </a:lstStyle>
          <a:p>
            <a:fld id="{F42AB6E2-2067-4E86-9D9E-41AEBC4BE763}" type="slidenum">
              <a:rPr lang="cs-CZ" smtClean="0"/>
              <a:pPr/>
              <a:t>‹#›</a:t>
            </a:fld>
            <a:endParaRPr lang="cs-CZ"/>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1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18"/>
          <p:cNvSpPr>
            <a:spLocks noGrp="1" noChangeArrowheads="1"/>
          </p:cNvSpPr>
          <p:nvPr>
            <p:ph type="sldNum" sz="quarter" idx="11"/>
          </p:nvPr>
        </p:nvSpPr>
        <p:spPr>
          <a:ln/>
        </p:spPr>
        <p:txBody>
          <a:bodyPr/>
          <a:lstStyle>
            <a:lvl1pPr>
              <a:defRPr/>
            </a:lvl1pPr>
          </a:lstStyle>
          <a:p>
            <a:fld id="{FCE240C7-DB29-4E72-9B84-E7C397E7BC3B}" type="slidenum">
              <a:rPr lang="cs-CZ" smtClean="0"/>
              <a:pPr/>
              <a:t>‹#›</a:t>
            </a:fld>
            <a:endParaRPr lang="cs-CZ"/>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sz="half" idx="1"/>
          </p:nvPr>
        </p:nvSpPr>
        <p:spPr>
          <a:xfrm>
            <a:off x="720725" y="2017713"/>
            <a:ext cx="40401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913313" y="2017713"/>
            <a:ext cx="4041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1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18"/>
          <p:cNvSpPr>
            <a:spLocks noGrp="1" noChangeArrowheads="1"/>
          </p:cNvSpPr>
          <p:nvPr>
            <p:ph type="sldNum" sz="quarter" idx="11"/>
          </p:nvPr>
        </p:nvSpPr>
        <p:spPr>
          <a:ln/>
        </p:spPr>
        <p:txBody>
          <a:bodyPr/>
          <a:lstStyle>
            <a:lvl1pPr>
              <a:defRPr/>
            </a:lvl1pPr>
          </a:lstStyle>
          <a:p>
            <a:fld id="{9E310737-B042-4C6F-9E93-EAEA74F9C55B}" type="slidenum">
              <a:rPr lang="cs-CZ" smtClean="0"/>
              <a:pPr/>
              <a:t>‹#›</a:t>
            </a:fld>
            <a:endParaRPr lang="cs-CZ"/>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Rectangle 1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8" name="Rectangle 18"/>
          <p:cNvSpPr>
            <a:spLocks noGrp="1" noChangeArrowheads="1"/>
          </p:cNvSpPr>
          <p:nvPr>
            <p:ph type="sldNum" sz="quarter" idx="11"/>
          </p:nvPr>
        </p:nvSpPr>
        <p:spPr>
          <a:ln/>
        </p:spPr>
        <p:txBody>
          <a:bodyPr/>
          <a:lstStyle>
            <a:lvl1pPr>
              <a:defRPr/>
            </a:lvl1pPr>
          </a:lstStyle>
          <a:p>
            <a:fld id="{2730B9A4-801E-4E46-81D9-3F5982EDFC33}"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1013" y="274638"/>
            <a:ext cx="2124075" cy="5857875"/>
          </a:xfrm>
          <a:prstGeom prst="rect">
            <a:avLst/>
          </a:prstGeo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457200" y="274638"/>
            <a:ext cx="6221413" cy="585787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9"/>
          <p:cNvSpPr>
            <a:spLocks noGrp="1" noChangeArrowheads="1"/>
          </p:cNvSpPr>
          <p:nvPr>
            <p:ph type="sldNum" sz="quarter" idx="11"/>
          </p:nvPr>
        </p:nvSpPr>
        <p:spPr>
          <a:ln/>
        </p:spPr>
        <p:txBody>
          <a:bodyPr/>
          <a:lstStyle>
            <a:lvl1pPr>
              <a:defRPr/>
            </a:lvl1pPr>
          </a:lstStyle>
          <a:p>
            <a:fld id="{873148B7-2B33-4A10-B3C5-44D9C9E02F4B}" type="slidenum">
              <a:rPr lang="cs-CZ" smtClean="0"/>
              <a:pPr/>
              <a:t>‹#›</a:t>
            </a:fld>
            <a:endParaRPr lang="cs-CZ"/>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Rectangle 1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4" name="Rectangle 18"/>
          <p:cNvSpPr>
            <a:spLocks noGrp="1" noChangeArrowheads="1"/>
          </p:cNvSpPr>
          <p:nvPr>
            <p:ph type="sldNum" sz="quarter" idx="11"/>
          </p:nvPr>
        </p:nvSpPr>
        <p:spPr>
          <a:ln/>
        </p:spPr>
        <p:txBody>
          <a:bodyPr/>
          <a:lstStyle>
            <a:lvl1pPr>
              <a:defRPr/>
            </a:lvl1pPr>
          </a:lstStyle>
          <a:p>
            <a:fld id="{337B95CD-73C3-4C20-B4C9-0AEFDA7754E3}" type="slidenum">
              <a:rPr lang="cs-CZ" smtClean="0"/>
              <a:pPr/>
              <a:t>‹#›</a:t>
            </a:fld>
            <a:endParaRPr lang="cs-CZ"/>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1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3" name="Rectangle 18"/>
          <p:cNvSpPr>
            <a:spLocks noGrp="1" noChangeArrowheads="1"/>
          </p:cNvSpPr>
          <p:nvPr>
            <p:ph type="sldNum" sz="quarter" idx="11"/>
          </p:nvPr>
        </p:nvSpPr>
        <p:spPr>
          <a:ln/>
        </p:spPr>
        <p:txBody>
          <a:bodyPr/>
          <a:lstStyle>
            <a:lvl1pPr>
              <a:defRPr/>
            </a:lvl1pPr>
          </a:lstStyle>
          <a:p>
            <a:fld id="{161A6A70-09C7-4C23-A673-1F94CC6C719B}" type="slidenum">
              <a:rPr lang="cs-CZ" smtClean="0"/>
              <a:pPr/>
              <a:t>‹#›</a:t>
            </a:fld>
            <a:endParaRPr lang="cs-CZ"/>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cs-CZ" smtClean="0"/>
              <a:t>Klepnutím lze upravit styl předlohy nadpisů.</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1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18"/>
          <p:cNvSpPr>
            <a:spLocks noGrp="1" noChangeArrowheads="1"/>
          </p:cNvSpPr>
          <p:nvPr>
            <p:ph type="sldNum" sz="quarter" idx="11"/>
          </p:nvPr>
        </p:nvSpPr>
        <p:spPr>
          <a:ln/>
        </p:spPr>
        <p:txBody>
          <a:bodyPr/>
          <a:lstStyle>
            <a:lvl1pPr>
              <a:defRPr/>
            </a:lvl1pPr>
          </a:lstStyle>
          <a:p>
            <a:fld id="{5B4643AE-8E77-4BA8-8FBB-A26282F707F0}" type="slidenum">
              <a:rPr lang="cs-CZ" smtClean="0"/>
              <a:pPr/>
              <a:t>‹#›</a:t>
            </a:fld>
            <a:endParaRPr lang="cs-CZ"/>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cs-CZ" smtClean="0"/>
              <a:t>Klepnutím lze upravit styl předlohy nadpisů.</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1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18"/>
          <p:cNvSpPr>
            <a:spLocks noGrp="1" noChangeArrowheads="1"/>
          </p:cNvSpPr>
          <p:nvPr>
            <p:ph type="sldNum" sz="quarter" idx="11"/>
          </p:nvPr>
        </p:nvSpPr>
        <p:spPr>
          <a:ln/>
        </p:spPr>
        <p:txBody>
          <a:bodyPr/>
          <a:lstStyle>
            <a:lvl1pPr>
              <a:defRPr/>
            </a:lvl1pPr>
          </a:lstStyle>
          <a:p>
            <a:fld id="{34BBBBA4-D404-493B-9D5E-47F0A63319DA}" type="slidenum">
              <a:rPr lang="cs-CZ" smtClean="0"/>
              <a:pPr/>
              <a:t>‹#›</a:t>
            </a:fld>
            <a:endParaRPr lang="cs-CZ"/>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1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18"/>
          <p:cNvSpPr>
            <a:spLocks noGrp="1" noChangeArrowheads="1"/>
          </p:cNvSpPr>
          <p:nvPr>
            <p:ph type="sldNum" sz="quarter" idx="11"/>
          </p:nvPr>
        </p:nvSpPr>
        <p:spPr>
          <a:ln/>
        </p:spPr>
        <p:txBody>
          <a:bodyPr/>
          <a:lstStyle>
            <a:lvl1pPr>
              <a:defRPr/>
            </a:lvl1pPr>
          </a:lstStyle>
          <a:p>
            <a:fld id="{5DC31BBE-6727-495E-B95B-7C220718AF5E}" type="slidenum">
              <a:rPr lang="cs-CZ" smtClean="0"/>
              <a:pPr/>
              <a:t>‹#›</a:t>
            </a:fld>
            <a:endParaRPr lang="cs-CZ"/>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7688" y="1125538"/>
            <a:ext cx="2057400" cy="5006975"/>
          </a:xfr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720725" y="1125538"/>
            <a:ext cx="6024563" cy="500697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1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18"/>
          <p:cNvSpPr>
            <a:spLocks noGrp="1" noChangeArrowheads="1"/>
          </p:cNvSpPr>
          <p:nvPr>
            <p:ph type="sldNum" sz="quarter" idx="11"/>
          </p:nvPr>
        </p:nvSpPr>
        <p:spPr>
          <a:ln/>
        </p:spPr>
        <p:txBody>
          <a:bodyPr/>
          <a:lstStyle>
            <a:lvl1pPr>
              <a:defRPr/>
            </a:lvl1pPr>
          </a:lstStyle>
          <a:p>
            <a:fld id="{B08A721E-AFF4-472E-B072-7BA4E5906F7D}" type="slidenum">
              <a:rPr lang="cs-CZ" smtClean="0"/>
              <a:pPr/>
              <a:t>‹#›</a:t>
            </a:fld>
            <a:endParaRPr lang="cs-CZ"/>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cSld name="1_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cs-CZ" smtClean="0"/>
              <a:t>Klepnutím lze upravit styl předlohy nadpisů.</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en-US"/>
          </a:p>
        </p:txBody>
      </p:sp>
      <p:sp>
        <p:nvSpPr>
          <p:cNvPr id="4"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9"/>
          <p:cNvSpPr>
            <a:spLocks noGrp="1" noChangeArrowheads="1"/>
          </p:cNvSpPr>
          <p:nvPr>
            <p:ph type="sldNum" sz="quarter" idx="11"/>
          </p:nvPr>
        </p:nvSpPr>
        <p:spPr>
          <a:ln/>
        </p:spPr>
        <p:txBody>
          <a:bodyPr/>
          <a:lstStyle>
            <a:lvl1pPr>
              <a:defRPr/>
            </a:lvl1pPr>
          </a:lstStyle>
          <a:p>
            <a:fld id="{873148B7-2B33-4A10-B3C5-44D9C9E02F4B}" type="slidenum">
              <a:rPr lang="cs-CZ" smtClean="0"/>
              <a:pPr/>
              <a:t>‹#›</a:t>
            </a:fld>
            <a:endParaRPr lang="cs-CZ"/>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cs-CZ" smtClean="0"/>
              <a:t>Klepnutím lze upravit styl předlohy nadpisů.</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en-US"/>
          </a:p>
        </p:txBody>
      </p:sp>
      <p:sp>
        <p:nvSpPr>
          <p:cNvPr id="4"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9"/>
          <p:cNvSpPr>
            <a:spLocks noGrp="1" noChangeArrowheads="1"/>
          </p:cNvSpPr>
          <p:nvPr>
            <p:ph type="sldNum" sz="quarter" idx="11"/>
          </p:nvPr>
        </p:nvSpPr>
        <p:spPr>
          <a:ln/>
        </p:spPr>
        <p:txBody>
          <a:bodyPr/>
          <a:lstStyle>
            <a:lvl1pPr>
              <a:defRPr/>
            </a:lvl1pPr>
          </a:lstStyle>
          <a:p>
            <a:fld id="{542544CB-80C7-42AC-87EF-BD05D86971BB}" type="slidenum">
              <a:rPr lang="cs-CZ"/>
              <a:pPr/>
              <a:t>‹#›</a:t>
            </a:fld>
            <a:endParaRPr lang="cs-CZ"/>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9"/>
          <p:cNvSpPr>
            <a:spLocks noGrp="1" noChangeArrowheads="1"/>
          </p:cNvSpPr>
          <p:nvPr>
            <p:ph type="sldNum" sz="quarter" idx="11"/>
          </p:nvPr>
        </p:nvSpPr>
        <p:spPr>
          <a:ln/>
        </p:spPr>
        <p:txBody>
          <a:bodyPr/>
          <a:lstStyle>
            <a:lvl1pPr>
              <a:defRPr/>
            </a:lvl1pPr>
          </a:lstStyle>
          <a:p>
            <a:fld id="{A069CEC9-C689-464C-BA85-4B82EDBA7F52}" type="slidenum">
              <a:rPr lang="cs-CZ"/>
              <a:pPr/>
              <a:t>‹#›</a:t>
            </a:fld>
            <a:endParaRPr lang="cs-CZ"/>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cs-CZ" smtClean="0"/>
              <a:t>Klepnutím lze upravit styl předlohy nadpisů.</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9"/>
          <p:cNvSpPr>
            <a:spLocks noGrp="1" noChangeArrowheads="1"/>
          </p:cNvSpPr>
          <p:nvPr>
            <p:ph type="sldNum" sz="quarter" idx="11"/>
          </p:nvPr>
        </p:nvSpPr>
        <p:spPr>
          <a:ln/>
        </p:spPr>
        <p:txBody>
          <a:bodyPr/>
          <a:lstStyle>
            <a:lvl1pPr>
              <a:defRPr/>
            </a:lvl1pPr>
          </a:lstStyle>
          <a:p>
            <a:fld id="{E673BFD9-A89F-4BA8-9EAE-D9AE38FEA550}" type="slidenum">
              <a:rPr lang="cs-CZ"/>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65548" name="Rectangle 12"/>
          <p:cNvSpPr>
            <a:spLocks noGrp="1" noChangeArrowheads="1"/>
          </p:cNvSpPr>
          <p:nvPr>
            <p:ph type="ctrTitle"/>
          </p:nvPr>
        </p:nvSpPr>
        <p:spPr>
          <a:xfrm>
            <a:off x="2517775" y="2565400"/>
            <a:ext cx="5688013" cy="2663825"/>
          </a:xfrm>
          <a:prstGeom prst="rect">
            <a:avLst/>
          </a:prstGeom>
        </p:spPr>
        <p:txBody>
          <a:bodyPr tIns="0" bIns="0" anchor="ctr"/>
          <a:lstStyle>
            <a:lvl1pPr>
              <a:defRPr sz="3200"/>
            </a:lvl1pPr>
          </a:lstStyle>
          <a:p>
            <a:pPr lvl="0"/>
            <a:r>
              <a:rPr lang="cs-CZ" noProof="0" smtClean="0"/>
              <a:t>Klepnutím lze upravit styl předlohy nadpisů.</a:t>
            </a:r>
          </a:p>
        </p:txBody>
      </p:sp>
      <p:sp>
        <p:nvSpPr>
          <p:cNvPr id="5" name="Rectangle 15"/>
          <p:cNvSpPr>
            <a:spLocks noGrp="1" noChangeArrowheads="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r>
              <a:rPr lang="pl-PL" smtClean="0"/>
              <a:t>Projekt: Cizí jazyky v kinantropologii, reg. č.: CZ.1.07/2.2.00/15.0199</a:t>
            </a:r>
            <a:endParaRPr lang="cs-CZ"/>
          </a:p>
        </p:txBody>
      </p:sp>
      <p:sp>
        <p:nvSpPr>
          <p:cNvPr id="6" name="Rectangle 16"/>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fld id="{873148B7-2B33-4A10-B3C5-44D9C9E02F4B}" type="slidenum">
              <a:rPr lang="cs-CZ" smtClean="0"/>
              <a:pPr/>
              <a:t>‹#›</a:t>
            </a:fld>
            <a:endParaRPr lang="cs-CZ"/>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sz="half" idx="1"/>
          </p:nvPr>
        </p:nvSpPr>
        <p:spPr>
          <a:xfrm>
            <a:off x="720725" y="1125538"/>
            <a:ext cx="4040188"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913313" y="1125538"/>
            <a:ext cx="4041775"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9"/>
          <p:cNvSpPr>
            <a:spLocks noGrp="1" noChangeArrowheads="1"/>
          </p:cNvSpPr>
          <p:nvPr>
            <p:ph type="sldNum" sz="quarter" idx="11"/>
          </p:nvPr>
        </p:nvSpPr>
        <p:spPr>
          <a:ln/>
        </p:spPr>
        <p:txBody>
          <a:bodyPr/>
          <a:lstStyle>
            <a:lvl1pPr>
              <a:defRPr/>
            </a:lvl1pPr>
          </a:lstStyle>
          <a:p>
            <a:fld id="{27DD55BB-A00F-4484-8539-78E4A12A91E2}" type="slidenum">
              <a:rPr lang="cs-CZ"/>
              <a:pPr/>
              <a:t>‹#›</a:t>
            </a:fld>
            <a:endParaRPr lang="cs-CZ"/>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8" name="Rectangle 9"/>
          <p:cNvSpPr>
            <a:spLocks noGrp="1" noChangeArrowheads="1"/>
          </p:cNvSpPr>
          <p:nvPr>
            <p:ph type="sldNum" sz="quarter" idx="11"/>
          </p:nvPr>
        </p:nvSpPr>
        <p:spPr>
          <a:ln/>
        </p:spPr>
        <p:txBody>
          <a:bodyPr/>
          <a:lstStyle>
            <a:lvl1pPr>
              <a:defRPr/>
            </a:lvl1pPr>
          </a:lstStyle>
          <a:p>
            <a:fld id="{9DDA1386-54F2-4B17-8BC8-CBE591E940F1}" type="slidenum">
              <a:rPr lang="cs-CZ"/>
              <a:pPr/>
              <a:t>‹#›</a:t>
            </a:fld>
            <a:endParaRPr lang="cs-CZ"/>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4" name="Rectangle 9"/>
          <p:cNvSpPr>
            <a:spLocks noGrp="1" noChangeArrowheads="1"/>
          </p:cNvSpPr>
          <p:nvPr>
            <p:ph type="sldNum" sz="quarter" idx="11"/>
          </p:nvPr>
        </p:nvSpPr>
        <p:spPr>
          <a:ln/>
        </p:spPr>
        <p:txBody>
          <a:bodyPr/>
          <a:lstStyle>
            <a:lvl1pPr>
              <a:defRPr/>
            </a:lvl1pPr>
          </a:lstStyle>
          <a:p>
            <a:fld id="{4787787A-6404-4D85-B369-DA29B1DF07EF}" type="slidenum">
              <a:rPr lang="cs-CZ"/>
              <a:pPr/>
              <a:t>‹#›</a:t>
            </a:fld>
            <a:endParaRPr lang="cs-CZ"/>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3" name="Rectangle 9"/>
          <p:cNvSpPr>
            <a:spLocks noGrp="1" noChangeArrowheads="1"/>
          </p:cNvSpPr>
          <p:nvPr>
            <p:ph type="sldNum" sz="quarter" idx="11"/>
          </p:nvPr>
        </p:nvSpPr>
        <p:spPr>
          <a:ln/>
        </p:spPr>
        <p:txBody>
          <a:bodyPr/>
          <a:lstStyle>
            <a:lvl1pPr>
              <a:defRPr/>
            </a:lvl1pPr>
          </a:lstStyle>
          <a:p>
            <a:fld id="{350F2C77-7109-4004-B833-9B8A5CF140A4}" type="slidenum">
              <a:rPr lang="cs-CZ"/>
              <a:pPr/>
              <a:t>‹#›</a:t>
            </a:fld>
            <a:endParaRPr lang="cs-CZ"/>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9"/>
          <p:cNvSpPr>
            <a:spLocks noGrp="1" noChangeArrowheads="1"/>
          </p:cNvSpPr>
          <p:nvPr>
            <p:ph type="sldNum" sz="quarter" idx="11"/>
          </p:nvPr>
        </p:nvSpPr>
        <p:spPr>
          <a:ln/>
        </p:spPr>
        <p:txBody>
          <a:bodyPr/>
          <a:lstStyle>
            <a:lvl1pPr>
              <a:defRPr/>
            </a:lvl1pPr>
          </a:lstStyle>
          <a:p>
            <a:fld id="{2348A7F3-E527-4287-8E00-1D1285B80324}" type="slidenum">
              <a:rPr lang="cs-CZ"/>
              <a:pPr/>
              <a:t>‹#›</a:t>
            </a:fld>
            <a:endParaRPr lang="cs-CZ"/>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9"/>
          <p:cNvSpPr>
            <a:spLocks noGrp="1" noChangeArrowheads="1"/>
          </p:cNvSpPr>
          <p:nvPr>
            <p:ph type="sldNum" sz="quarter" idx="11"/>
          </p:nvPr>
        </p:nvSpPr>
        <p:spPr>
          <a:ln/>
        </p:spPr>
        <p:txBody>
          <a:bodyPr/>
          <a:lstStyle>
            <a:lvl1pPr>
              <a:defRPr/>
            </a:lvl1pPr>
          </a:lstStyle>
          <a:p>
            <a:fld id="{76D05784-CC88-4659-A34C-505C11B88AAB}" type="slidenum">
              <a:rPr lang="cs-CZ"/>
              <a:pPr/>
              <a:t>‹#›</a:t>
            </a:fld>
            <a:endParaRPr lang="cs-CZ"/>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9"/>
          <p:cNvSpPr>
            <a:spLocks noGrp="1" noChangeArrowheads="1"/>
          </p:cNvSpPr>
          <p:nvPr>
            <p:ph type="sldNum" sz="quarter" idx="11"/>
          </p:nvPr>
        </p:nvSpPr>
        <p:spPr>
          <a:ln/>
        </p:spPr>
        <p:txBody>
          <a:bodyPr/>
          <a:lstStyle>
            <a:lvl1pPr>
              <a:defRPr/>
            </a:lvl1pPr>
          </a:lstStyle>
          <a:p>
            <a:fld id="{BAEE1F15-D9F2-4914-B583-F3A04F853500}" type="slidenum">
              <a:rPr lang="cs-CZ"/>
              <a:pPr/>
              <a:t>‹#›</a:t>
            </a:fld>
            <a:endParaRPr lang="cs-CZ"/>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1013" y="274638"/>
            <a:ext cx="2124075" cy="5857875"/>
          </a:xfrm>
          <a:prstGeom prst="rect">
            <a:avLst/>
          </a:prstGeo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457200" y="274638"/>
            <a:ext cx="6221413" cy="585787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9"/>
          <p:cNvSpPr>
            <a:spLocks noGrp="1" noChangeArrowheads="1"/>
          </p:cNvSpPr>
          <p:nvPr>
            <p:ph type="sldNum" sz="quarter" idx="11"/>
          </p:nvPr>
        </p:nvSpPr>
        <p:spPr>
          <a:ln/>
        </p:spPr>
        <p:txBody>
          <a:bodyPr/>
          <a:lstStyle>
            <a:lvl1pPr>
              <a:defRPr/>
            </a:lvl1pPr>
          </a:lstStyle>
          <a:p>
            <a:fld id="{99E35678-7B65-45C0-B5C2-B1ACEF21C2E2}" type="slidenum">
              <a:rPr lang="cs-CZ"/>
              <a:pPr/>
              <a:t>‹#›</a:t>
            </a:fld>
            <a:endParaRPr lang="cs-CZ"/>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cs-CZ" smtClean="0"/>
              <a:t>Klepnutím lze upravit styl předlohy nadpisů.</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en-US"/>
          </a:p>
        </p:txBody>
      </p:sp>
      <p:sp>
        <p:nvSpPr>
          <p:cNvPr id="4" name="Rectangle 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8"/>
          <p:cNvSpPr>
            <a:spLocks noGrp="1" noChangeArrowheads="1"/>
          </p:cNvSpPr>
          <p:nvPr>
            <p:ph type="sldNum" sz="quarter" idx="11"/>
          </p:nvPr>
        </p:nvSpPr>
        <p:spPr>
          <a:ln/>
        </p:spPr>
        <p:txBody>
          <a:bodyPr/>
          <a:lstStyle>
            <a:lvl1pPr>
              <a:defRPr/>
            </a:lvl1pPr>
          </a:lstStyle>
          <a:p>
            <a:fld id="{EA6C8B5A-B526-44B1-84F0-D5B27750FC8A}" type="slidenum">
              <a:rPr lang="cs-CZ"/>
              <a:pPr/>
              <a:t>‹#›</a:t>
            </a:fld>
            <a:endParaRPr lang="cs-CZ"/>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8"/>
          <p:cNvSpPr>
            <a:spLocks noGrp="1" noChangeArrowheads="1"/>
          </p:cNvSpPr>
          <p:nvPr>
            <p:ph type="sldNum" sz="quarter" idx="11"/>
          </p:nvPr>
        </p:nvSpPr>
        <p:spPr>
          <a:ln/>
        </p:spPr>
        <p:txBody>
          <a:bodyPr/>
          <a:lstStyle>
            <a:lvl1pPr>
              <a:defRPr/>
            </a:lvl1pPr>
          </a:lstStyle>
          <a:p>
            <a:fld id="{A3590EDC-A0C6-472F-844C-0CF85D9EAD28}" type="slidenum">
              <a:rPr lang="cs-CZ"/>
              <a:pPr/>
              <a:t>‹#›</a:t>
            </a:fld>
            <a:endParaRPr lang="cs-CZ"/>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cs-CZ" smtClean="0"/>
              <a:t>Klepnutím lze upravit styl předlohy nadpisů.</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en-US"/>
          </a:p>
        </p:txBody>
      </p:sp>
      <p:sp>
        <p:nvSpPr>
          <p:cNvPr id="4" name="Rectangle 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8"/>
          <p:cNvSpPr>
            <a:spLocks noGrp="1" noChangeArrowheads="1"/>
          </p:cNvSpPr>
          <p:nvPr>
            <p:ph type="sldNum" sz="quarter" idx="11"/>
          </p:nvPr>
        </p:nvSpPr>
        <p:spPr>
          <a:ln/>
        </p:spPr>
        <p:txBody>
          <a:bodyPr/>
          <a:lstStyle>
            <a:lvl1pPr>
              <a:defRPr/>
            </a:lvl1pPr>
          </a:lstStyle>
          <a:p>
            <a:fld id="{FFD12528-58BE-4EFF-9BCF-8B6856CB088B}" type="slidenum">
              <a:rPr lang="cs-CZ"/>
              <a:pPr/>
              <a:t>‹#›</a:t>
            </a:fld>
            <a:endParaRPr lang="cs-CZ"/>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cs-CZ" smtClean="0"/>
              <a:t>Klepnutím lze upravit styl předlohy nadpisů.</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8"/>
          <p:cNvSpPr>
            <a:spLocks noGrp="1" noChangeArrowheads="1"/>
          </p:cNvSpPr>
          <p:nvPr>
            <p:ph type="sldNum" sz="quarter" idx="11"/>
          </p:nvPr>
        </p:nvSpPr>
        <p:spPr>
          <a:ln/>
        </p:spPr>
        <p:txBody>
          <a:bodyPr/>
          <a:lstStyle>
            <a:lvl1pPr>
              <a:defRPr/>
            </a:lvl1pPr>
          </a:lstStyle>
          <a:p>
            <a:fld id="{57A0647E-12D1-4FED-BC99-4DA75AB54D56}" type="slidenum">
              <a:rPr lang="cs-CZ"/>
              <a:pPr/>
              <a:t>‹#›</a:t>
            </a:fld>
            <a:endParaRPr lang="cs-CZ"/>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sz="half" idx="1"/>
          </p:nvPr>
        </p:nvSpPr>
        <p:spPr>
          <a:xfrm>
            <a:off x="2520950" y="1125538"/>
            <a:ext cx="3140075"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5813425" y="1125538"/>
            <a:ext cx="3141663"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8"/>
          <p:cNvSpPr>
            <a:spLocks noGrp="1" noChangeArrowheads="1"/>
          </p:cNvSpPr>
          <p:nvPr>
            <p:ph type="sldNum" sz="quarter" idx="11"/>
          </p:nvPr>
        </p:nvSpPr>
        <p:spPr>
          <a:ln/>
        </p:spPr>
        <p:txBody>
          <a:bodyPr/>
          <a:lstStyle>
            <a:lvl1pPr>
              <a:defRPr/>
            </a:lvl1pPr>
          </a:lstStyle>
          <a:p>
            <a:fld id="{3166F8FA-52BD-44F5-9C34-9C4E01654A84}" type="slidenum">
              <a:rPr lang="cs-CZ"/>
              <a:pPr/>
              <a:t>‹#›</a:t>
            </a:fld>
            <a:endParaRPr lang="cs-CZ"/>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Rectangle 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8" name="Rectangle 8"/>
          <p:cNvSpPr>
            <a:spLocks noGrp="1" noChangeArrowheads="1"/>
          </p:cNvSpPr>
          <p:nvPr>
            <p:ph type="sldNum" sz="quarter" idx="11"/>
          </p:nvPr>
        </p:nvSpPr>
        <p:spPr>
          <a:ln/>
        </p:spPr>
        <p:txBody>
          <a:bodyPr/>
          <a:lstStyle>
            <a:lvl1pPr>
              <a:defRPr/>
            </a:lvl1pPr>
          </a:lstStyle>
          <a:p>
            <a:fld id="{3BDC3746-0690-4D2A-9A4B-168C009A5A0B}" type="slidenum">
              <a:rPr lang="cs-CZ"/>
              <a:pPr/>
              <a:t>‹#›</a:t>
            </a:fld>
            <a:endParaRPr lang="cs-CZ"/>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Rectangle 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4" name="Rectangle 8"/>
          <p:cNvSpPr>
            <a:spLocks noGrp="1" noChangeArrowheads="1"/>
          </p:cNvSpPr>
          <p:nvPr>
            <p:ph type="sldNum" sz="quarter" idx="11"/>
          </p:nvPr>
        </p:nvSpPr>
        <p:spPr>
          <a:ln/>
        </p:spPr>
        <p:txBody>
          <a:bodyPr/>
          <a:lstStyle>
            <a:lvl1pPr>
              <a:defRPr/>
            </a:lvl1pPr>
          </a:lstStyle>
          <a:p>
            <a:fld id="{CA39DEA2-C93A-4BDF-9860-92CB6939AB36}" type="slidenum">
              <a:rPr lang="cs-CZ"/>
              <a:pPr/>
              <a:t>‹#›</a:t>
            </a:fld>
            <a:endParaRPr lang="cs-CZ"/>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3" name="Rectangle 8"/>
          <p:cNvSpPr>
            <a:spLocks noGrp="1" noChangeArrowheads="1"/>
          </p:cNvSpPr>
          <p:nvPr>
            <p:ph type="sldNum" sz="quarter" idx="11"/>
          </p:nvPr>
        </p:nvSpPr>
        <p:spPr>
          <a:ln/>
        </p:spPr>
        <p:txBody>
          <a:bodyPr/>
          <a:lstStyle>
            <a:lvl1pPr>
              <a:defRPr/>
            </a:lvl1pPr>
          </a:lstStyle>
          <a:p>
            <a:fld id="{B606530B-0D28-43D2-941E-3FEEFCF560A4}" type="slidenum">
              <a:rPr lang="cs-CZ"/>
              <a:pPr/>
              <a:t>‹#›</a:t>
            </a:fld>
            <a:endParaRPr lang="cs-CZ"/>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8"/>
          <p:cNvSpPr>
            <a:spLocks noGrp="1" noChangeArrowheads="1"/>
          </p:cNvSpPr>
          <p:nvPr>
            <p:ph type="sldNum" sz="quarter" idx="11"/>
          </p:nvPr>
        </p:nvSpPr>
        <p:spPr>
          <a:ln/>
        </p:spPr>
        <p:txBody>
          <a:bodyPr/>
          <a:lstStyle>
            <a:lvl1pPr>
              <a:defRPr/>
            </a:lvl1pPr>
          </a:lstStyle>
          <a:p>
            <a:fld id="{91BFDF1A-910E-4DBF-A8AD-FB63A8535208}" type="slidenum">
              <a:rPr lang="cs-CZ"/>
              <a:pPr/>
              <a:t>‹#›</a:t>
            </a:fld>
            <a:endParaRPr lang="cs-CZ"/>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8"/>
          <p:cNvSpPr>
            <a:spLocks noGrp="1" noChangeArrowheads="1"/>
          </p:cNvSpPr>
          <p:nvPr>
            <p:ph type="sldNum" sz="quarter" idx="11"/>
          </p:nvPr>
        </p:nvSpPr>
        <p:spPr>
          <a:ln/>
        </p:spPr>
        <p:txBody>
          <a:bodyPr/>
          <a:lstStyle>
            <a:lvl1pPr>
              <a:defRPr/>
            </a:lvl1pPr>
          </a:lstStyle>
          <a:p>
            <a:fld id="{AEA96619-FF99-4A20-85E7-D715BAB55945}" type="slidenum">
              <a:rPr lang="cs-CZ"/>
              <a:pPr/>
              <a:t>‹#›</a:t>
            </a:fld>
            <a:endParaRPr lang="cs-CZ"/>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8"/>
          <p:cNvSpPr>
            <a:spLocks noGrp="1" noChangeArrowheads="1"/>
          </p:cNvSpPr>
          <p:nvPr>
            <p:ph type="sldNum" sz="quarter" idx="11"/>
          </p:nvPr>
        </p:nvSpPr>
        <p:spPr>
          <a:ln/>
        </p:spPr>
        <p:txBody>
          <a:bodyPr/>
          <a:lstStyle>
            <a:lvl1pPr>
              <a:defRPr/>
            </a:lvl1pPr>
          </a:lstStyle>
          <a:p>
            <a:fld id="{01595FEE-892D-4D50-A791-84AD6E99B264}" type="slidenum">
              <a:rPr lang="cs-CZ"/>
              <a:pPr/>
              <a:t>‹#›</a:t>
            </a:fld>
            <a:endParaRPr lang="cs-CZ"/>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1013" y="274638"/>
            <a:ext cx="2124075" cy="5857875"/>
          </a:xfrm>
          <a:prstGeom prst="rect">
            <a:avLst/>
          </a:prstGeo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457200" y="274638"/>
            <a:ext cx="6221413" cy="585787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8"/>
          <p:cNvSpPr>
            <a:spLocks noGrp="1" noChangeArrowheads="1"/>
          </p:cNvSpPr>
          <p:nvPr>
            <p:ph type="sldNum" sz="quarter" idx="11"/>
          </p:nvPr>
        </p:nvSpPr>
        <p:spPr>
          <a:ln/>
        </p:spPr>
        <p:txBody>
          <a:bodyPr/>
          <a:lstStyle>
            <a:lvl1pPr>
              <a:defRPr/>
            </a:lvl1pPr>
          </a:lstStyle>
          <a:p>
            <a:fld id="{516237F2-B747-4B1F-AC3E-68026B1D26C5}" type="slidenum">
              <a:rPr lang="cs-CZ"/>
              <a:pPr/>
              <a:t>‹#›</a:t>
            </a:fld>
            <a:endParaRPr lang="cs-CZ"/>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2344738"/>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cs-CZ">
              <a:latin typeface="Arial" charset="0"/>
              <a:ea typeface="ＭＳ Ｐゴシック" charset="0"/>
            </a:endParaRPr>
          </a:p>
        </p:txBody>
      </p:sp>
      <p:pic>
        <p:nvPicPr>
          <p:cNvPr id="4" name="Picture 3" descr="titl CZ"/>
          <p:cNvPicPr>
            <a:picLocks noChangeAspect="1" noChangeArrowheads="1"/>
          </p:cNvPicPr>
          <p:nvPr/>
        </p:nvPicPr>
        <p:blipFill>
          <a:blip r:embed="rId2" cstate="print"/>
          <a:srcRect/>
          <a:stretch>
            <a:fillRect/>
          </a:stretch>
        </p:blipFill>
        <p:spPr bwMode="auto">
          <a:xfrm>
            <a:off x="0" y="0"/>
            <a:ext cx="9140825" cy="6854825"/>
          </a:xfrm>
          <a:prstGeom prst="rect">
            <a:avLst/>
          </a:prstGeom>
          <a:noFill/>
          <a:ln w="9525">
            <a:noFill/>
            <a:miter lim="800000"/>
            <a:headEnd/>
            <a:tailEnd/>
          </a:ln>
        </p:spPr>
      </p:pic>
      <p:pic>
        <p:nvPicPr>
          <p:cNvPr id="5" name="Picture 7" descr="OPVK_MU_vlevo_2"/>
          <p:cNvPicPr>
            <a:picLocks noChangeAspect="1" noChangeArrowheads="1"/>
          </p:cNvPicPr>
          <p:nvPr userDrawn="1"/>
        </p:nvPicPr>
        <p:blipFill>
          <a:blip r:embed="rId3" cstate="print"/>
          <a:srcRect/>
          <a:stretch>
            <a:fillRect/>
          </a:stretch>
        </p:blipFill>
        <p:spPr bwMode="auto">
          <a:xfrm>
            <a:off x="2517775" y="5064125"/>
            <a:ext cx="4318000" cy="1025525"/>
          </a:xfrm>
          <a:prstGeom prst="rect">
            <a:avLst/>
          </a:prstGeom>
          <a:noFill/>
          <a:ln w="9525">
            <a:noFill/>
            <a:miter lim="800000"/>
            <a:headEnd/>
            <a:tailEnd/>
          </a:ln>
        </p:spPr>
      </p:pic>
      <p:sp>
        <p:nvSpPr>
          <p:cNvPr id="222212" name="Rectangle 4"/>
          <p:cNvSpPr>
            <a:spLocks noGrp="1" noChangeArrowheads="1"/>
          </p:cNvSpPr>
          <p:nvPr>
            <p:ph type="ctrTitle"/>
          </p:nvPr>
        </p:nvSpPr>
        <p:spPr>
          <a:xfrm>
            <a:off x="2517775" y="2728913"/>
            <a:ext cx="5688013" cy="2157412"/>
          </a:xfrm>
        </p:spPr>
        <p:txBody>
          <a:bodyPr tIns="0" bIns="0" anchor="ctr"/>
          <a:lstStyle>
            <a:lvl1pPr>
              <a:defRPr sz="3200"/>
            </a:lvl1pPr>
          </a:lstStyle>
          <a:p>
            <a:pPr lvl="0"/>
            <a:r>
              <a:rPr lang="cs-CZ" noProof="0" smtClean="0"/>
              <a:t>Klepnutím lze upravit styl předlohy nadpisů.</a:t>
            </a:r>
          </a:p>
        </p:txBody>
      </p:sp>
      <p:sp>
        <p:nvSpPr>
          <p:cNvPr id="6" name="Rectangle 5"/>
          <p:cNvSpPr>
            <a:spLocks noGrp="1" noChangeArrowheads="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r>
              <a:rPr lang="pl-PL" smtClean="0"/>
              <a:t>Projekt: Cizí jazyky v kinantropologii, reg. č.: CZ.1.07/2.2.00/15.0199</a:t>
            </a:r>
            <a:endParaRPr lang="cs-CZ"/>
          </a:p>
        </p:txBody>
      </p:sp>
      <p:sp>
        <p:nvSpPr>
          <p:cNvPr id="7" name="Rectangle 6"/>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fld id="{1D3F1C61-8EE3-4C30-8D4A-CACC643C09D2}" type="slidenum">
              <a:rPr lang="cs-CZ"/>
              <a:pPr/>
              <a:t>‹#›</a:t>
            </a:fld>
            <a:endParaRPr lang="cs-CZ"/>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8"/>
          <p:cNvSpPr>
            <a:spLocks noGrp="1" noChangeArrowheads="1"/>
          </p:cNvSpPr>
          <p:nvPr>
            <p:ph type="sldNum" sz="quarter" idx="11"/>
          </p:nvPr>
        </p:nvSpPr>
        <p:spPr>
          <a:ln/>
        </p:spPr>
        <p:txBody>
          <a:bodyPr/>
          <a:lstStyle>
            <a:lvl1pPr>
              <a:defRPr/>
            </a:lvl1pPr>
          </a:lstStyle>
          <a:p>
            <a:fld id="{5270EB9A-7BCA-43C3-B172-2011876E1395}" type="slidenum">
              <a:rPr lang="cs-CZ"/>
              <a:pPr/>
              <a:t>‹#›</a:t>
            </a:fld>
            <a:endParaRPr lang="cs-CZ"/>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6"/>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7"/>
          <p:cNvSpPr>
            <a:spLocks noGrp="1" noChangeArrowheads="1"/>
          </p:cNvSpPr>
          <p:nvPr>
            <p:ph type="sldNum" sz="quarter" idx="11"/>
          </p:nvPr>
        </p:nvSpPr>
        <p:spPr>
          <a:ln/>
        </p:spPr>
        <p:txBody>
          <a:bodyPr/>
          <a:lstStyle>
            <a:lvl1pPr>
              <a:defRPr/>
            </a:lvl1pPr>
          </a:lstStyle>
          <a:p>
            <a:fld id="{E0F462F0-F3A8-41A1-8BF1-23106E15B0F1}" type="slidenum">
              <a:rPr lang="cs-CZ"/>
              <a:pPr/>
              <a:t>‹#›</a:t>
            </a:fld>
            <a:endParaRPr lang="cs-CZ"/>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en-US"/>
          </a:p>
        </p:txBody>
      </p:sp>
      <p:sp>
        <p:nvSpPr>
          <p:cNvPr id="3" name="Text Placeholder 2"/>
          <p:cNvSpPr>
            <a:spLocks noGrp="1"/>
          </p:cNvSpPr>
          <p:nvPr>
            <p:ph type="body" idx="1"/>
          </p:nvPr>
        </p:nvSpPr>
        <p:spPr>
          <a:xfrm>
            <a:off x="722313" y="2906713"/>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6"/>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7"/>
          <p:cNvSpPr>
            <a:spLocks noGrp="1" noChangeArrowheads="1"/>
          </p:cNvSpPr>
          <p:nvPr>
            <p:ph type="sldNum" sz="quarter" idx="11"/>
          </p:nvPr>
        </p:nvSpPr>
        <p:spPr>
          <a:ln/>
        </p:spPr>
        <p:txBody>
          <a:bodyPr/>
          <a:lstStyle>
            <a:lvl1pPr>
              <a:defRPr/>
            </a:lvl1pPr>
          </a:lstStyle>
          <a:p>
            <a:fld id="{81A1FAF4-031A-44C6-8BAC-FCC9D429B1E3}" type="slidenum">
              <a:rPr lang="cs-CZ"/>
              <a:pPr/>
              <a:t>‹#›</a:t>
            </a:fld>
            <a:endParaRPr lang="cs-CZ"/>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sz="half" idx="1"/>
          </p:nvPr>
        </p:nvSpPr>
        <p:spPr>
          <a:xfrm>
            <a:off x="720725" y="2017713"/>
            <a:ext cx="4040188" cy="178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913313" y="2017713"/>
            <a:ext cx="4041775" cy="178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6"/>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7"/>
          <p:cNvSpPr>
            <a:spLocks noGrp="1" noChangeArrowheads="1"/>
          </p:cNvSpPr>
          <p:nvPr>
            <p:ph type="sldNum" sz="quarter" idx="11"/>
          </p:nvPr>
        </p:nvSpPr>
        <p:spPr>
          <a:ln/>
        </p:spPr>
        <p:txBody>
          <a:bodyPr/>
          <a:lstStyle>
            <a:lvl1pPr>
              <a:defRPr/>
            </a:lvl1pPr>
          </a:lstStyle>
          <a:p>
            <a:fld id="{6552BA10-B309-460F-93AF-67F06D35A7F9}" type="slidenum">
              <a:rPr lang="cs-CZ"/>
              <a:pPr/>
              <a:t>‹#›</a:t>
            </a:fld>
            <a:endParaRPr lang="cs-CZ"/>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457200" y="1535113"/>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Rectangle 6"/>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8" name="Rectangle 7"/>
          <p:cNvSpPr>
            <a:spLocks noGrp="1" noChangeArrowheads="1"/>
          </p:cNvSpPr>
          <p:nvPr>
            <p:ph type="sldNum" sz="quarter" idx="11"/>
          </p:nvPr>
        </p:nvSpPr>
        <p:spPr>
          <a:ln/>
        </p:spPr>
        <p:txBody>
          <a:bodyPr/>
          <a:lstStyle>
            <a:lvl1pPr>
              <a:defRPr/>
            </a:lvl1pPr>
          </a:lstStyle>
          <a:p>
            <a:fld id="{913C9C0F-D0FB-4425-822D-7440F9CD7289}" type="slidenum">
              <a:rPr lang="cs-CZ"/>
              <a:pPr/>
              <a:t>‹#›</a:t>
            </a:fld>
            <a:endParaRPr lang="cs-CZ"/>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Rectangle 6"/>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4" name="Rectangle 7"/>
          <p:cNvSpPr>
            <a:spLocks noGrp="1" noChangeArrowheads="1"/>
          </p:cNvSpPr>
          <p:nvPr>
            <p:ph type="sldNum" sz="quarter" idx="11"/>
          </p:nvPr>
        </p:nvSpPr>
        <p:spPr>
          <a:ln/>
        </p:spPr>
        <p:txBody>
          <a:bodyPr/>
          <a:lstStyle>
            <a:lvl1pPr>
              <a:defRPr/>
            </a:lvl1pPr>
          </a:lstStyle>
          <a:p>
            <a:fld id="{4348B8DE-15DF-4546-8898-B8BE01ECFBDB}" type="slidenum">
              <a:rPr lang="cs-CZ"/>
              <a:pPr/>
              <a:t>‹#›</a:t>
            </a:fld>
            <a:endParaRPr lang="cs-CZ"/>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3" name="Rectangle 7"/>
          <p:cNvSpPr>
            <a:spLocks noGrp="1" noChangeArrowheads="1"/>
          </p:cNvSpPr>
          <p:nvPr>
            <p:ph type="sldNum" sz="quarter" idx="11"/>
          </p:nvPr>
        </p:nvSpPr>
        <p:spPr>
          <a:ln/>
        </p:spPr>
        <p:txBody>
          <a:bodyPr/>
          <a:lstStyle>
            <a:lvl1pPr>
              <a:defRPr/>
            </a:lvl1pPr>
          </a:lstStyle>
          <a:p>
            <a:fld id="{D117E6EE-A0AF-44CE-8777-31E6B978BD4D}" type="slidenum">
              <a:rPr lang="cs-CZ"/>
              <a:pPr/>
              <a:t>‹#›</a:t>
            </a:fld>
            <a:endParaRPr lang="cs-CZ"/>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cs-CZ" smtClean="0"/>
              <a:t>Klepnutím lze upravit styl předlohy nadpisů.</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6"/>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7"/>
          <p:cNvSpPr>
            <a:spLocks noGrp="1" noChangeArrowheads="1"/>
          </p:cNvSpPr>
          <p:nvPr>
            <p:ph type="sldNum" sz="quarter" idx="11"/>
          </p:nvPr>
        </p:nvSpPr>
        <p:spPr>
          <a:ln/>
        </p:spPr>
        <p:txBody>
          <a:bodyPr/>
          <a:lstStyle>
            <a:lvl1pPr>
              <a:defRPr/>
            </a:lvl1pPr>
          </a:lstStyle>
          <a:p>
            <a:fld id="{1FC7045B-50A0-4D44-A124-77C5035B0266}" type="slidenum">
              <a:rPr lang="cs-CZ"/>
              <a:pPr/>
              <a:t>‹#›</a:t>
            </a:fld>
            <a:endParaRPr lang="cs-CZ"/>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cs-CZ" smtClean="0"/>
              <a:t>Klepnutím lze upravit styl předlohy nadpisů.</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6"/>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7"/>
          <p:cNvSpPr>
            <a:spLocks noGrp="1" noChangeArrowheads="1"/>
          </p:cNvSpPr>
          <p:nvPr>
            <p:ph type="sldNum" sz="quarter" idx="11"/>
          </p:nvPr>
        </p:nvSpPr>
        <p:spPr>
          <a:ln/>
        </p:spPr>
        <p:txBody>
          <a:bodyPr/>
          <a:lstStyle>
            <a:lvl1pPr>
              <a:defRPr/>
            </a:lvl1pPr>
          </a:lstStyle>
          <a:p>
            <a:fld id="{AEDCAA72-A449-4655-8B53-66F42BE43D28}" type="slidenum">
              <a:rPr lang="cs-CZ"/>
              <a:pPr/>
              <a:t>‹#›</a:t>
            </a:fld>
            <a:endParaRPr lang="cs-CZ"/>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6"/>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7"/>
          <p:cNvSpPr>
            <a:spLocks noGrp="1" noChangeArrowheads="1"/>
          </p:cNvSpPr>
          <p:nvPr>
            <p:ph type="sldNum" sz="quarter" idx="11"/>
          </p:nvPr>
        </p:nvSpPr>
        <p:spPr>
          <a:ln/>
        </p:spPr>
        <p:txBody>
          <a:bodyPr/>
          <a:lstStyle>
            <a:lvl1pPr>
              <a:defRPr/>
            </a:lvl1pPr>
          </a:lstStyle>
          <a:p>
            <a:fld id="{6EA5A374-77E6-42B4-8D4E-1D41572C78FD}" type="slidenum">
              <a:rPr lang="cs-CZ"/>
              <a:pPr/>
              <a:t>‹#›</a:t>
            </a:fld>
            <a:endParaRPr lang="cs-CZ"/>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7688" y="1125538"/>
            <a:ext cx="2057400" cy="2676525"/>
          </a:xfr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720725" y="1125538"/>
            <a:ext cx="6024563" cy="2676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6"/>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7"/>
          <p:cNvSpPr>
            <a:spLocks noGrp="1" noChangeArrowheads="1"/>
          </p:cNvSpPr>
          <p:nvPr>
            <p:ph type="sldNum" sz="quarter" idx="11"/>
          </p:nvPr>
        </p:nvSpPr>
        <p:spPr>
          <a:ln/>
        </p:spPr>
        <p:txBody>
          <a:bodyPr/>
          <a:lstStyle>
            <a:lvl1pPr>
              <a:defRPr/>
            </a:lvl1pPr>
          </a:lstStyle>
          <a:p>
            <a:fld id="{52EC96CC-06DA-471B-9B38-36EE75F18EFB}" type="slidenum">
              <a:rPr lang="cs-CZ"/>
              <a:pPr/>
              <a:t>‹#›</a:t>
            </a:fld>
            <a:endParaRPr lang="cs-CZ"/>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cs-CZ" smtClean="0"/>
              <a:t>Klepnutím lze upravit styl předlohy nadpisů.</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8"/>
          <p:cNvSpPr>
            <a:spLocks noGrp="1" noChangeArrowheads="1"/>
          </p:cNvSpPr>
          <p:nvPr>
            <p:ph type="sldNum" sz="quarter" idx="11"/>
          </p:nvPr>
        </p:nvSpPr>
        <p:spPr>
          <a:ln/>
        </p:spPr>
        <p:txBody>
          <a:bodyPr/>
          <a:lstStyle>
            <a:lvl1pPr>
              <a:defRPr/>
            </a:lvl1pPr>
          </a:lstStyle>
          <a:p>
            <a:fld id="{7A2D23F5-4B9A-4E63-9B4A-25669BF1EF35}" type="slidenum">
              <a:rPr lang="cs-CZ"/>
              <a:pPr/>
              <a:t>‹#›</a:t>
            </a:fld>
            <a:endParaRPr lang="cs-CZ"/>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cSld name="1_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cs-CZ" smtClean="0"/>
              <a:t>Klepnutím lze upravit styl předlohy nadpisů.</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en-US"/>
          </a:p>
        </p:txBody>
      </p:sp>
      <p:sp>
        <p:nvSpPr>
          <p:cNvPr id="4"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9"/>
          <p:cNvSpPr>
            <a:spLocks noGrp="1" noChangeArrowheads="1"/>
          </p:cNvSpPr>
          <p:nvPr>
            <p:ph type="sldNum" sz="quarter" idx="11"/>
          </p:nvPr>
        </p:nvSpPr>
        <p:spPr>
          <a:ln/>
        </p:spPr>
        <p:txBody>
          <a:bodyPr/>
          <a:lstStyle>
            <a:lvl1pPr>
              <a:defRPr/>
            </a:lvl1pPr>
          </a:lstStyle>
          <a:p>
            <a:fld id="{873148B7-2B33-4A10-B3C5-44D9C9E02F4B}" type="slidenum">
              <a:rPr lang="cs-CZ" smtClean="0"/>
              <a:pPr/>
              <a:t>‹#›</a:t>
            </a:fld>
            <a:endParaRPr lang="cs-CZ"/>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cs-CZ" smtClean="0"/>
              <a:t>Klepnutím lze upravit styl předlohy nadpisů.</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en-US"/>
          </a:p>
        </p:txBody>
      </p:sp>
      <p:sp>
        <p:nvSpPr>
          <p:cNvPr id="4" name="Rectangle 5"/>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6"/>
          <p:cNvSpPr>
            <a:spLocks noGrp="1" noChangeArrowheads="1"/>
          </p:cNvSpPr>
          <p:nvPr>
            <p:ph type="sldNum" sz="quarter" idx="11"/>
          </p:nvPr>
        </p:nvSpPr>
        <p:spPr>
          <a:ln/>
        </p:spPr>
        <p:txBody>
          <a:bodyPr/>
          <a:lstStyle>
            <a:lvl1pPr>
              <a:defRPr/>
            </a:lvl1pPr>
          </a:lstStyle>
          <a:p>
            <a:fld id="{A16A503B-E0A8-48BF-9B21-D2FE009D621C}" type="slidenum">
              <a:rPr lang="cs-CZ"/>
              <a:pPr/>
              <a:t>‹#›</a:t>
            </a:fld>
            <a:endParaRPr lang="cs-CZ"/>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5"/>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6"/>
          <p:cNvSpPr>
            <a:spLocks noGrp="1" noChangeArrowheads="1"/>
          </p:cNvSpPr>
          <p:nvPr>
            <p:ph type="sldNum" sz="quarter" idx="11"/>
          </p:nvPr>
        </p:nvSpPr>
        <p:spPr>
          <a:ln/>
        </p:spPr>
        <p:txBody>
          <a:bodyPr/>
          <a:lstStyle>
            <a:lvl1pPr>
              <a:defRPr/>
            </a:lvl1pPr>
          </a:lstStyle>
          <a:p>
            <a:fld id="{B179D384-D81B-48B8-890B-DD9F4FC96DBE}" type="slidenum">
              <a:rPr lang="cs-CZ"/>
              <a:pPr/>
              <a:t>‹#›</a:t>
            </a:fld>
            <a:endParaRPr lang="cs-CZ"/>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cs-CZ" smtClean="0"/>
              <a:t>Klepnutím lze upravit styl předlohy nadpisů.</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5"/>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6"/>
          <p:cNvSpPr>
            <a:spLocks noGrp="1" noChangeArrowheads="1"/>
          </p:cNvSpPr>
          <p:nvPr>
            <p:ph type="sldNum" sz="quarter" idx="11"/>
          </p:nvPr>
        </p:nvSpPr>
        <p:spPr>
          <a:ln/>
        </p:spPr>
        <p:txBody>
          <a:bodyPr/>
          <a:lstStyle>
            <a:lvl1pPr>
              <a:defRPr/>
            </a:lvl1pPr>
          </a:lstStyle>
          <a:p>
            <a:fld id="{177813F0-E729-4FC8-9691-3931B258D958}" type="slidenum">
              <a:rPr lang="cs-CZ"/>
              <a:pPr/>
              <a:t>‹#›</a:t>
            </a:fld>
            <a:endParaRPr lang="cs-CZ"/>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sz="half" idx="1"/>
          </p:nvPr>
        </p:nvSpPr>
        <p:spPr>
          <a:xfrm>
            <a:off x="720725" y="1125538"/>
            <a:ext cx="4040188" cy="841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913313" y="1125538"/>
            <a:ext cx="4041775" cy="841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5"/>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6"/>
          <p:cNvSpPr>
            <a:spLocks noGrp="1" noChangeArrowheads="1"/>
          </p:cNvSpPr>
          <p:nvPr>
            <p:ph type="sldNum" sz="quarter" idx="11"/>
          </p:nvPr>
        </p:nvSpPr>
        <p:spPr>
          <a:ln/>
        </p:spPr>
        <p:txBody>
          <a:bodyPr/>
          <a:lstStyle>
            <a:lvl1pPr>
              <a:defRPr/>
            </a:lvl1pPr>
          </a:lstStyle>
          <a:p>
            <a:fld id="{4397744C-6217-4350-AA6F-9198A35D0DF5}" type="slidenum">
              <a:rPr lang="cs-CZ"/>
              <a:pPr/>
              <a:t>‹#›</a:t>
            </a:fld>
            <a:endParaRPr lang="cs-CZ"/>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Rectangle 5"/>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8" name="Rectangle 6"/>
          <p:cNvSpPr>
            <a:spLocks noGrp="1" noChangeArrowheads="1"/>
          </p:cNvSpPr>
          <p:nvPr>
            <p:ph type="sldNum" sz="quarter" idx="11"/>
          </p:nvPr>
        </p:nvSpPr>
        <p:spPr>
          <a:ln/>
        </p:spPr>
        <p:txBody>
          <a:bodyPr/>
          <a:lstStyle>
            <a:lvl1pPr>
              <a:defRPr/>
            </a:lvl1pPr>
          </a:lstStyle>
          <a:p>
            <a:fld id="{99930C8E-8F74-45D4-ACA6-099038481954}" type="slidenum">
              <a:rPr lang="cs-CZ"/>
              <a:pPr/>
              <a:t>‹#›</a:t>
            </a:fld>
            <a:endParaRPr lang="cs-CZ"/>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Rectangle 5"/>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4" name="Rectangle 6"/>
          <p:cNvSpPr>
            <a:spLocks noGrp="1" noChangeArrowheads="1"/>
          </p:cNvSpPr>
          <p:nvPr>
            <p:ph type="sldNum" sz="quarter" idx="11"/>
          </p:nvPr>
        </p:nvSpPr>
        <p:spPr>
          <a:ln/>
        </p:spPr>
        <p:txBody>
          <a:bodyPr/>
          <a:lstStyle>
            <a:lvl1pPr>
              <a:defRPr/>
            </a:lvl1pPr>
          </a:lstStyle>
          <a:p>
            <a:fld id="{5557EB4C-AED0-4566-9D06-7073CC3B80D5}" type="slidenum">
              <a:rPr lang="cs-CZ"/>
              <a:pPr/>
              <a:t>‹#›</a:t>
            </a:fld>
            <a:endParaRPr lang="cs-CZ"/>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3" name="Rectangle 6"/>
          <p:cNvSpPr>
            <a:spLocks noGrp="1" noChangeArrowheads="1"/>
          </p:cNvSpPr>
          <p:nvPr>
            <p:ph type="sldNum" sz="quarter" idx="11"/>
          </p:nvPr>
        </p:nvSpPr>
        <p:spPr>
          <a:ln/>
        </p:spPr>
        <p:txBody>
          <a:bodyPr/>
          <a:lstStyle>
            <a:lvl1pPr>
              <a:defRPr/>
            </a:lvl1pPr>
          </a:lstStyle>
          <a:p>
            <a:fld id="{5C42B235-8235-4C5A-BC1C-7E589668C6E9}" type="slidenum">
              <a:rPr lang="cs-CZ"/>
              <a:pPr/>
              <a:t>‹#›</a:t>
            </a:fld>
            <a:endParaRPr lang="cs-CZ"/>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5"/>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6"/>
          <p:cNvSpPr>
            <a:spLocks noGrp="1" noChangeArrowheads="1"/>
          </p:cNvSpPr>
          <p:nvPr>
            <p:ph type="sldNum" sz="quarter" idx="11"/>
          </p:nvPr>
        </p:nvSpPr>
        <p:spPr>
          <a:ln/>
        </p:spPr>
        <p:txBody>
          <a:bodyPr/>
          <a:lstStyle>
            <a:lvl1pPr>
              <a:defRPr/>
            </a:lvl1pPr>
          </a:lstStyle>
          <a:p>
            <a:fld id="{BCB6BBBB-70F0-4FBF-A7F9-3724D2BEA12E}" type="slidenum">
              <a:rPr lang="cs-CZ"/>
              <a:pPr/>
              <a:t>‹#›</a:t>
            </a:fld>
            <a:endParaRPr lang="cs-CZ"/>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5"/>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6"/>
          <p:cNvSpPr>
            <a:spLocks noGrp="1" noChangeArrowheads="1"/>
          </p:cNvSpPr>
          <p:nvPr>
            <p:ph type="sldNum" sz="quarter" idx="11"/>
          </p:nvPr>
        </p:nvSpPr>
        <p:spPr>
          <a:ln/>
        </p:spPr>
        <p:txBody>
          <a:bodyPr/>
          <a:lstStyle>
            <a:lvl1pPr>
              <a:defRPr/>
            </a:lvl1pPr>
          </a:lstStyle>
          <a:p>
            <a:fld id="{7FB44FC0-5EF6-4C95-AF0F-262AFBC1642C}" type="slidenum">
              <a:rPr lang="cs-CZ"/>
              <a:pPr/>
              <a:t>‹#›</a:t>
            </a:fld>
            <a:endParaRPr lang="cs-CZ"/>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sz="half" idx="1"/>
          </p:nvPr>
        </p:nvSpPr>
        <p:spPr>
          <a:xfrm>
            <a:off x="2520950" y="1125538"/>
            <a:ext cx="3140075"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5813425" y="1125538"/>
            <a:ext cx="3141663"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8"/>
          <p:cNvSpPr>
            <a:spLocks noGrp="1" noChangeArrowheads="1"/>
          </p:cNvSpPr>
          <p:nvPr>
            <p:ph type="sldNum" sz="quarter" idx="11"/>
          </p:nvPr>
        </p:nvSpPr>
        <p:spPr>
          <a:ln/>
        </p:spPr>
        <p:txBody>
          <a:bodyPr/>
          <a:lstStyle>
            <a:lvl1pPr>
              <a:defRPr/>
            </a:lvl1pPr>
          </a:lstStyle>
          <a:p>
            <a:fld id="{F3DE18AE-9D0A-4DCE-BC45-BC78BDB98210}" type="slidenum">
              <a:rPr lang="cs-CZ"/>
              <a:pPr/>
              <a:t>‹#›</a:t>
            </a:fld>
            <a:endParaRPr lang="cs-CZ"/>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5"/>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6"/>
          <p:cNvSpPr>
            <a:spLocks noGrp="1" noChangeArrowheads="1"/>
          </p:cNvSpPr>
          <p:nvPr>
            <p:ph type="sldNum" sz="quarter" idx="11"/>
          </p:nvPr>
        </p:nvSpPr>
        <p:spPr>
          <a:ln/>
        </p:spPr>
        <p:txBody>
          <a:bodyPr/>
          <a:lstStyle>
            <a:lvl1pPr>
              <a:defRPr/>
            </a:lvl1pPr>
          </a:lstStyle>
          <a:p>
            <a:fld id="{8EC17AE7-5FDD-47B0-97DC-412E68216CC8}" type="slidenum">
              <a:rPr lang="cs-CZ"/>
              <a:pPr/>
              <a:t>‹#›</a:t>
            </a:fld>
            <a:endParaRPr lang="cs-CZ"/>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1013" y="274638"/>
            <a:ext cx="2124075" cy="1692275"/>
          </a:xfrm>
          <a:prstGeom prst="rect">
            <a:avLst/>
          </a:prstGeo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457200" y="274638"/>
            <a:ext cx="6221413" cy="169227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5"/>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6"/>
          <p:cNvSpPr>
            <a:spLocks noGrp="1" noChangeArrowheads="1"/>
          </p:cNvSpPr>
          <p:nvPr>
            <p:ph type="sldNum" sz="quarter" idx="11"/>
          </p:nvPr>
        </p:nvSpPr>
        <p:spPr>
          <a:ln/>
        </p:spPr>
        <p:txBody>
          <a:bodyPr/>
          <a:lstStyle>
            <a:lvl1pPr>
              <a:defRPr/>
            </a:lvl1pPr>
          </a:lstStyle>
          <a:p>
            <a:fld id="{000632AA-C8C6-4633-9F35-D5F739BD8578}" type="slidenum">
              <a:rPr lang="cs-CZ"/>
              <a:pPr/>
              <a:t>‹#›</a:t>
            </a:fld>
            <a:endParaRPr lang="cs-CZ"/>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3" name="Rectangle 21"/>
          <p:cNvSpPr>
            <a:spLocks noChangeArrowheads="1"/>
          </p:cNvSpPr>
          <p:nvPr/>
        </p:nvSpPr>
        <p:spPr bwMode="auto">
          <a:xfrm>
            <a:off x="0" y="0"/>
            <a:ext cx="9144000" cy="2344738"/>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cs-CZ">
              <a:latin typeface="Arial" charset="0"/>
              <a:ea typeface="ＭＳ Ｐゴシック" charset="0"/>
            </a:endParaRPr>
          </a:p>
        </p:txBody>
      </p:sp>
      <p:pic>
        <p:nvPicPr>
          <p:cNvPr id="4" name="Picture 26" descr="titl CZ"/>
          <p:cNvPicPr>
            <a:picLocks noChangeAspect="1" noChangeArrowheads="1"/>
          </p:cNvPicPr>
          <p:nvPr/>
        </p:nvPicPr>
        <p:blipFill>
          <a:blip r:embed="rId2" cstate="print"/>
          <a:srcRect/>
          <a:stretch>
            <a:fillRect/>
          </a:stretch>
        </p:blipFill>
        <p:spPr bwMode="auto">
          <a:xfrm>
            <a:off x="0" y="0"/>
            <a:ext cx="9140825" cy="6854825"/>
          </a:xfrm>
          <a:prstGeom prst="rect">
            <a:avLst/>
          </a:prstGeom>
          <a:noFill/>
          <a:ln w="9525">
            <a:noFill/>
            <a:miter lim="800000"/>
            <a:headEnd/>
            <a:tailEnd/>
          </a:ln>
        </p:spPr>
      </p:pic>
      <p:sp>
        <p:nvSpPr>
          <p:cNvPr id="65548" name="Rectangle 12"/>
          <p:cNvSpPr>
            <a:spLocks noGrp="1" noChangeArrowheads="1"/>
          </p:cNvSpPr>
          <p:nvPr>
            <p:ph type="ctrTitle"/>
          </p:nvPr>
        </p:nvSpPr>
        <p:spPr>
          <a:xfrm>
            <a:off x="2517775" y="2565400"/>
            <a:ext cx="5688013" cy="2663825"/>
          </a:xfrm>
        </p:spPr>
        <p:txBody>
          <a:bodyPr tIns="0" bIns="0" anchor="ctr"/>
          <a:lstStyle>
            <a:lvl1pPr>
              <a:defRPr sz="3200"/>
            </a:lvl1pPr>
          </a:lstStyle>
          <a:p>
            <a:pPr lvl="0"/>
            <a:r>
              <a:rPr lang="cs-CZ" noProof="0" smtClean="0"/>
              <a:t>Klepnutím lze upravit styl předlohy nadpisů.</a:t>
            </a:r>
          </a:p>
        </p:txBody>
      </p:sp>
      <p:sp>
        <p:nvSpPr>
          <p:cNvPr id="5" name="Rectangle 15"/>
          <p:cNvSpPr>
            <a:spLocks noGrp="1" noChangeArrowheads="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r>
              <a:rPr lang="pl-PL" smtClean="0"/>
              <a:t>Projekt: Cizí jazyky v kinantropologii, reg. č.: CZ.1.07/2.2.00/15.0199</a:t>
            </a:r>
            <a:endParaRPr lang="cs-CZ"/>
          </a:p>
        </p:txBody>
      </p:sp>
      <p:sp>
        <p:nvSpPr>
          <p:cNvPr id="6" name="Rectangle 16"/>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fld id="{1D3F1C61-8EE3-4C30-8D4A-CACC643C09D2}" type="slidenum">
              <a:rPr lang="cs-CZ" smtClean="0"/>
              <a:pPr/>
              <a:t>‹#›</a:t>
            </a:fld>
            <a:endParaRPr lang="cs-CZ"/>
          </a:p>
        </p:txBody>
      </p:sp>
      <p:pic>
        <p:nvPicPr>
          <p:cNvPr id="7" name="Picture 7" descr="OPVK_MU_vlevo_2"/>
          <p:cNvPicPr>
            <a:picLocks noChangeAspect="1" noChangeArrowheads="1"/>
          </p:cNvPicPr>
          <p:nvPr userDrawn="1"/>
        </p:nvPicPr>
        <p:blipFill>
          <a:blip r:embed="rId3" cstate="print"/>
          <a:srcRect/>
          <a:stretch>
            <a:fillRect/>
          </a:stretch>
        </p:blipFill>
        <p:spPr bwMode="auto">
          <a:xfrm>
            <a:off x="2517775" y="5064125"/>
            <a:ext cx="4318000" cy="1025525"/>
          </a:xfrm>
          <a:prstGeom prst="rect">
            <a:avLst/>
          </a:prstGeom>
          <a:noFill/>
          <a:ln w="9525">
            <a:noFill/>
            <a:miter lim="800000"/>
            <a:headEnd/>
            <a:tailEnd/>
          </a:ln>
        </p:spPr>
      </p:pic>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1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18"/>
          <p:cNvSpPr>
            <a:spLocks noGrp="1" noChangeArrowheads="1"/>
          </p:cNvSpPr>
          <p:nvPr>
            <p:ph type="sldNum" sz="quarter" idx="11"/>
          </p:nvPr>
        </p:nvSpPr>
        <p:spPr>
          <a:ln/>
        </p:spPr>
        <p:txBody>
          <a:bodyPr/>
          <a:lstStyle>
            <a:lvl1pPr>
              <a:defRPr/>
            </a:lvl1pPr>
          </a:lstStyle>
          <a:p>
            <a:fld id="{E0F462F0-F3A8-41A1-8BF1-23106E15B0F1}" type="slidenum">
              <a:rPr lang="cs-CZ" smtClean="0"/>
              <a:pPr/>
              <a:t>‹#›</a:t>
            </a:fld>
            <a:endParaRPr lang="cs-CZ"/>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1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18"/>
          <p:cNvSpPr>
            <a:spLocks noGrp="1" noChangeArrowheads="1"/>
          </p:cNvSpPr>
          <p:nvPr>
            <p:ph type="sldNum" sz="quarter" idx="11"/>
          </p:nvPr>
        </p:nvSpPr>
        <p:spPr>
          <a:ln/>
        </p:spPr>
        <p:txBody>
          <a:bodyPr/>
          <a:lstStyle>
            <a:lvl1pPr>
              <a:defRPr/>
            </a:lvl1pPr>
          </a:lstStyle>
          <a:p>
            <a:fld id="{81A1FAF4-031A-44C6-8BAC-FCC9D429B1E3}" type="slidenum">
              <a:rPr lang="cs-CZ" smtClean="0"/>
              <a:pPr/>
              <a:t>‹#›</a:t>
            </a:fld>
            <a:endParaRPr lang="cs-CZ"/>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sz="half" idx="1"/>
          </p:nvPr>
        </p:nvSpPr>
        <p:spPr>
          <a:xfrm>
            <a:off x="720725" y="2017713"/>
            <a:ext cx="40401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913313" y="2017713"/>
            <a:ext cx="4041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1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18"/>
          <p:cNvSpPr>
            <a:spLocks noGrp="1" noChangeArrowheads="1"/>
          </p:cNvSpPr>
          <p:nvPr>
            <p:ph type="sldNum" sz="quarter" idx="11"/>
          </p:nvPr>
        </p:nvSpPr>
        <p:spPr>
          <a:ln/>
        </p:spPr>
        <p:txBody>
          <a:bodyPr/>
          <a:lstStyle>
            <a:lvl1pPr>
              <a:defRPr/>
            </a:lvl1pPr>
          </a:lstStyle>
          <a:p>
            <a:fld id="{6552BA10-B309-460F-93AF-67F06D35A7F9}" type="slidenum">
              <a:rPr lang="cs-CZ" smtClean="0"/>
              <a:pPr/>
              <a:t>‹#›</a:t>
            </a:fld>
            <a:endParaRPr lang="cs-CZ"/>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Rectangle 1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8" name="Rectangle 18"/>
          <p:cNvSpPr>
            <a:spLocks noGrp="1" noChangeArrowheads="1"/>
          </p:cNvSpPr>
          <p:nvPr>
            <p:ph type="sldNum" sz="quarter" idx="11"/>
          </p:nvPr>
        </p:nvSpPr>
        <p:spPr>
          <a:ln/>
        </p:spPr>
        <p:txBody>
          <a:bodyPr/>
          <a:lstStyle>
            <a:lvl1pPr>
              <a:defRPr/>
            </a:lvl1pPr>
          </a:lstStyle>
          <a:p>
            <a:fld id="{913C9C0F-D0FB-4425-822D-7440F9CD7289}" type="slidenum">
              <a:rPr lang="cs-CZ" smtClean="0"/>
              <a:pPr/>
              <a:t>‹#›</a:t>
            </a:fld>
            <a:endParaRPr lang="cs-CZ"/>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Rectangle 1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4" name="Rectangle 18"/>
          <p:cNvSpPr>
            <a:spLocks noGrp="1" noChangeArrowheads="1"/>
          </p:cNvSpPr>
          <p:nvPr>
            <p:ph type="sldNum" sz="quarter" idx="11"/>
          </p:nvPr>
        </p:nvSpPr>
        <p:spPr>
          <a:ln/>
        </p:spPr>
        <p:txBody>
          <a:bodyPr/>
          <a:lstStyle>
            <a:lvl1pPr>
              <a:defRPr/>
            </a:lvl1pPr>
          </a:lstStyle>
          <a:p>
            <a:fld id="{4348B8DE-15DF-4546-8898-B8BE01ECFBDB}" type="slidenum">
              <a:rPr lang="cs-CZ" smtClean="0"/>
              <a:pPr/>
              <a:t>‹#›</a:t>
            </a:fld>
            <a:endParaRPr lang="cs-CZ"/>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1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3" name="Rectangle 18"/>
          <p:cNvSpPr>
            <a:spLocks noGrp="1" noChangeArrowheads="1"/>
          </p:cNvSpPr>
          <p:nvPr>
            <p:ph type="sldNum" sz="quarter" idx="11"/>
          </p:nvPr>
        </p:nvSpPr>
        <p:spPr>
          <a:ln/>
        </p:spPr>
        <p:txBody>
          <a:bodyPr/>
          <a:lstStyle>
            <a:lvl1pPr>
              <a:defRPr/>
            </a:lvl1pPr>
          </a:lstStyle>
          <a:p>
            <a:fld id="{D117E6EE-A0AF-44CE-8777-31E6B978BD4D}" type="slidenum">
              <a:rPr lang="cs-CZ" smtClean="0"/>
              <a:pPr/>
              <a:t>‹#›</a:t>
            </a:fld>
            <a:endParaRPr lang="cs-CZ"/>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cs-CZ" smtClean="0"/>
              <a:t>Klepnutím lze upravit styl předlohy nadpisů.</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1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18"/>
          <p:cNvSpPr>
            <a:spLocks noGrp="1" noChangeArrowheads="1"/>
          </p:cNvSpPr>
          <p:nvPr>
            <p:ph type="sldNum" sz="quarter" idx="11"/>
          </p:nvPr>
        </p:nvSpPr>
        <p:spPr>
          <a:ln/>
        </p:spPr>
        <p:txBody>
          <a:bodyPr/>
          <a:lstStyle>
            <a:lvl1pPr>
              <a:defRPr/>
            </a:lvl1pPr>
          </a:lstStyle>
          <a:p>
            <a:fld id="{1FC7045B-50A0-4D44-A124-77C5035B0266}" type="slidenum">
              <a:rPr lang="cs-CZ" smtClean="0"/>
              <a:pPr/>
              <a:t>‹#›</a:t>
            </a:fld>
            <a:endParaRPr lang="cs-CZ"/>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Rectangle 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8" name="Rectangle 8"/>
          <p:cNvSpPr>
            <a:spLocks noGrp="1" noChangeArrowheads="1"/>
          </p:cNvSpPr>
          <p:nvPr>
            <p:ph type="sldNum" sz="quarter" idx="11"/>
          </p:nvPr>
        </p:nvSpPr>
        <p:spPr>
          <a:ln/>
        </p:spPr>
        <p:txBody>
          <a:bodyPr/>
          <a:lstStyle>
            <a:lvl1pPr>
              <a:defRPr/>
            </a:lvl1pPr>
          </a:lstStyle>
          <a:p>
            <a:fld id="{C7583521-926D-438D-8C88-883FE3E3D008}" type="slidenum">
              <a:rPr lang="cs-CZ"/>
              <a:pPr/>
              <a:t>‹#›</a:t>
            </a:fld>
            <a:endParaRPr lang="cs-CZ"/>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cs-CZ" smtClean="0"/>
              <a:t>Klepnutím lze upravit styl předlohy nadpisů.</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1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18"/>
          <p:cNvSpPr>
            <a:spLocks noGrp="1" noChangeArrowheads="1"/>
          </p:cNvSpPr>
          <p:nvPr>
            <p:ph type="sldNum" sz="quarter" idx="11"/>
          </p:nvPr>
        </p:nvSpPr>
        <p:spPr>
          <a:ln/>
        </p:spPr>
        <p:txBody>
          <a:bodyPr/>
          <a:lstStyle>
            <a:lvl1pPr>
              <a:defRPr/>
            </a:lvl1pPr>
          </a:lstStyle>
          <a:p>
            <a:fld id="{AEDCAA72-A449-4655-8B53-66F42BE43D28}" type="slidenum">
              <a:rPr lang="cs-CZ" smtClean="0"/>
              <a:pPr/>
              <a:t>‹#›</a:t>
            </a:fld>
            <a:endParaRPr lang="cs-CZ"/>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1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18"/>
          <p:cNvSpPr>
            <a:spLocks noGrp="1" noChangeArrowheads="1"/>
          </p:cNvSpPr>
          <p:nvPr>
            <p:ph type="sldNum" sz="quarter" idx="11"/>
          </p:nvPr>
        </p:nvSpPr>
        <p:spPr>
          <a:ln/>
        </p:spPr>
        <p:txBody>
          <a:bodyPr/>
          <a:lstStyle>
            <a:lvl1pPr>
              <a:defRPr/>
            </a:lvl1pPr>
          </a:lstStyle>
          <a:p>
            <a:fld id="{6EA5A374-77E6-42B4-8D4E-1D41572C78FD}" type="slidenum">
              <a:rPr lang="cs-CZ" smtClean="0"/>
              <a:pPr/>
              <a:t>‹#›</a:t>
            </a:fld>
            <a:endParaRPr lang="cs-CZ"/>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7688" y="1125538"/>
            <a:ext cx="2057400" cy="5006975"/>
          </a:xfr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720725" y="1125538"/>
            <a:ext cx="6024563" cy="500697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1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18"/>
          <p:cNvSpPr>
            <a:spLocks noGrp="1" noChangeArrowheads="1"/>
          </p:cNvSpPr>
          <p:nvPr>
            <p:ph type="sldNum" sz="quarter" idx="11"/>
          </p:nvPr>
        </p:nvSpPr>
        <p:spPr>
          <a:ln/>
        </p:spPr>
        <p:txBody>
          <a:bodyPr/>
          <a:lstStyle>
            <a:lvl1pPr>
              <a:defRPr/>
            </a:lvl1pPr>
          </a:lstStyle>
          <a:p>
            <a:fld id="{52EC96CC-06DA-471B-9B38-36EE75F18EFB}" type="slidenum">
              <a:rPr lang="cs-CZ" smtClean="0"/>
              <a:pPr/>
              <a:t>‹#›</a:t>
            </a:fld>
            <a:endParaRPr lang="cs-CZ"/>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cSld name="1_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cs-CZ" smtClean="0"/>
              <a:t>Klepnutím lze upravit styl předlohy nadpisů.</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en-US"/>
          </a:p>
        </p:txBody>
      </p:sp>
      <p:sp>
        <p:nvSpPr>
          <p:cNvPr id="4"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9"/>
          <p:cNvSpPr>
            <a:spLocks noGrp="1" noChangeArrowheads="1"/>
          </p:cNvSpPr>
          <p:nvPr>
            <p:ph type="sldNum" sz="quarter" idx="11"/>
          </p:nvPr>
        </p:nvSpPr>
        <p:spPr>
          <a:ln/>
        </p:spPr>
        <p:txBody>
          <a:bodyPr/>
          <a:lstStyle>
            <a:lvl1pPr>
              <a:defRPr/>
            </a:lvl1pPr>
          </a:lstStyle>
          <a:p>
            <a:fld id="{873148B7-2B33-4A10-B3C5-44D9C9E02F4B}" type="slidenum">
              <a:rPr lang="cs-CZ" smtClean="0"/>
              <a:pPr/>
              <a:t>‹#›</a:t>
            </a:fld>
            <a:endParaRPr lang="cs-CZ"/>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cs-CZ" smtClean="0"/>
              <a:t>Klepnutím lze upravit styl předlohy nadpisů.</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en-US"/>
          </a:p>
        </p:txBody>
      </p:sp>
      <p:sp>
        <p:nvSpPr>
          <p:cNvPr id="4"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9"/>
          <p:cNvSpPr>
            <a:spLocks noGrp="1" noChangeArrowheads="1"/>
          </p:cNvSpPr>
          <p:nvPr>
            <p:ph type="sldNum" sz="quarter" idx="11"/>
          </p:nvPr>
        </p:nvSpPr>
        <p:spPr>
          <a:ln/>
        </p:spPr>
        <p:txBody>
          <a:bodyPr/>
          <a:lstStyle>
            <a:lvl1pPr>
              <a:defRPr/>
            </a:lvl1pPr>
          </a:lstStyle>
          <a:p>
            <a:fld id="{542544CB-80C7-42AC-87EF-BD05D86971BB}" type="slidenum">
              <a:rPr lang="cs-CZ"/>
              <a:pPr/>
              <a:t>‹#›</a:t>
            </a:fld>
            <a:endParaRPr lang="cs-CZ"/>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9"/>
          <p:cNvSpPr>
            <a:spLocks noGrp="1" noChangeArrowheads="1"/>
          </p:cNvSpPr>
          <p:nvPr>
            <p:ph type="sldNum" sz="quarter" idx="11"/>
          </p:nvPr>
        </p:nvSpPr>
        <p:spPr>
          <a:ln/>
        </p:spPr>
        <p:txBody>
          <a:bodyPr/>
          <a:lstStyle>
            <a:lvl1pPr>
              <a:defRPr/>
            </a:lvl1pPr>
          </a:lstStyle>
          <a:p>
            <a:fld id="{A069CEC9-C689-464C-BA85-4B82EDBA7F52}" type="slidenum">
              <a:rPr lang="cs-CZ"/>
              <a:pPr/>
              <a:t>‹#›</a:t>
            </a:fld>
            <a:endParaRPr lang="cs-CZ"/>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cs-CZ" smtClean="0"/>
              <a:t>Klepnutím lze upravit styl předlohy nadpisů.</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9"/>
          <p:cNvSpPr>
            <a:spLocks noGrp="1" noChangeArrowheads="1"/>
          </p:cNvSpPr>
          <p:nvPr>
            <p:ph type="sldNum" sz="quarter" idx="11"/>
          </p:nvPr>
        </p:nvSpPr>
        <p:spPr>
          <a:ln/>
        </p:spPr>
        <p:txBody>
          <a:bodyPr/>
          <a:lstStyle>
            <a:lvl1pPr>
              <a:defRPr/>
            </a:lvl1pPr>
          </a:lstStyle>
          <a:p>
            <a:fld id="{E673BFD9-A89F-4BA8-9EAE-D9AE38FEA550}" type="slidenum">
              <a:rPr lang="cs-CZ"/>
              <a:pPr/>
              <a:t>‹#›</a:t>
            </a:fld>
            <a:endParaRPr lang="cs-CZ"/>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sz="half" idx="1"/>
          </p:nvPr>
        </p:nvSpPr>
        <p:spPr>
          <a:xfrm>
            <a:off x="720725" y="1125538"/>
            <a:ext cx="4040188"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913313" y="1125538"/>
            <a:ext cx="4041775"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9"/>
          <p:cNvSpPr>
            <a:spLocks noGrp="1" noChangeArrowheads="1"/>
          </p:cNvSpPr>
          <p:nvPr>
            <p:ph type="sldNum" sz="quarter" idx="11"/>
          </p:nvPr>
        </p:nvSpPr>
        <p:spPr>
          <a:ln/>
        </p:spPr>
        <p:txBody>
          <a:bodyPr/>
          <a:lstStyle>
            <a:lvl1pPr>
              <a:defRPr/>
            </a:lvl1pPr>
          </a:lstStyle>
          <a:p>
            <a:fld id="{27DD55BB-A00F-4484-8539-78E4A12A91E2}" type="slidenum">
              <a:rPr lang="cs-CZ"/>
              <a:pPr/>
              <a:t>‹#›</a:t>
            </a:fld>
            <a:endParaRPr lang="cs-CZ"/>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8" name="Rectangle 9"/>
          <p:cNvSpPr>
            <a:spLocks noGrp="1" noChangeArrowheads="1"/>
          </p:cNvSpPr>
          <p:nvPr>
            <p:ph type="sldNum" sz="quarter" idx="11"/>
          </p:nvPr>
        </p:nvSpPr>
        <p:spPr>
          <a:ln/>
        </p:spPr>
        <p:txBody>
          <a:bodyPr/>
          <a:lstStyle>
            <a:lvl1pPr>
              <a:defRPr/>
            </a:lvl1pPr>
          </a:lstStyle>
          <a:p>
            <a:fld id="{9DDA1386-54F2-4B17-8BC8-CBE591E940F1}" type="slidenum">
              <a:rPr lang="cs-CZ"/>
              <a:pPr/>
              <a:t>‹#›</a:t>
            </a:fld>
            <a:endParaRPr lang="cs-CZ"/>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4" name="Rectangle 9"/>
          <p:cNvSpPr>
            <a:spLocks noGrp="1" noChangeArrowheads="1"/>
          </p:cNvSpPr>
          <p:nvPr>
            <p:ph type="sldNum" sz="quarter" idx="11"/>
          </p:nvPr>
        </p:nvSpPr>
        <p:spPr>
          <a:ln/>
        </p:spPr>
        <p:txBody>
          <a:bodyPr/>
          <a:lstStyle>
            <a:lvl1pPr>
              <a:defRPr/>
            </a:lvl1pPr>
          </a:lstStyle>
          <a:p>
            <a:fld id="{4787787A-6404-4D85-B369-DA29B1DF07EF}" type="slidenum">
              <a:rPr lang="cs-CZ"/>
              <a:pPr/>
              <a:t>‹#›</a:t>
            </a:fld>
            <a:endParaRPr lang="cs-CZ"/>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Rectangle 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4" name="Rectangle 8"/>
          <p:cNvSpPr>
            <a:spLocks noGrp="1" noChangeArrowheads="1"/>
          </p:cNvSpPr>
          <p:nvPr>
            <p:ph type="sldNum" sz="quarter" idx="11"/>
          </p:nvPr>
        </p:nvSpPr>
        <p:spPr>
          <a:ln/>
        </p:spPr>
        <p:txBody>
          <a:bodyPr/>
          <a:lstStyle>
            <a:lvl1pPr>
              <a:defRPr/>
            </a:lvl1pPr>
          </a:lstStyle>
          <a:p>
            <a:fld id="{2EBE7F8F-729F-4867-86DB-DBCA2F7E770B}" type="slidenum">
              <a:rPr lang="cs-CZ"/>
              <a:pPr/>
              <a:t>‹#›</a:t>
            </a:fld>
            <a:endParaRPr lang="cs-CZ"/>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3" name="Rectangle 9"/>
          <p:cNvSpPr>
            <a:spLocks noGrp="1" noChangeArrowheads="1"/>
          </p:cNvSpPr>
          <p:nvPr>
            <p:ph type="sldNum" sz="quarter" idx="11"/>
          </p:nvPr>
        </p:nvSpPr>
        <p:spPr>
          <a:ln/>
        </p:spPr>
        <p:txBody>
          <a:bodyPr/>
          <a:lstStyle>
            <a:lvl1pPr>
              <a:defRPr/>
            </a:lvl1pPr>
          </a:lstStyle>
          <a:p>
            <a:fld id="{350F2C77-7109-4004-B833-9B8A5CF140A4}" type="slidenum">
              <a:rPr lang="cs-CZ"/>
              <a:pPr/>
              <a:t>‹#›</a:t>
            </a:fld>
            <a:endParaRPr lang="cs-CZ"/>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9"/>
          <p:cNvSpPr>
            <a:spLocks noGrp="1" noChangeArrowheads="1"/>
          </p:cNvSpPr>
          <p:nvPr>
            <p:ph type="sldNum" sz="quarter" idx="11"/>
          </p:nvPr>
        </p:nvSpPr>
        <p:spPr>
          <a:ln/>
        </p:spPr>
        <p:txBody>
          <a:bodyPr/>
          <a:lstStyle>
            <a:lvl1pPr>
              <a:defRPr/>
            </a:lvl1pPr>
          </a:lstStyle>
          <a:p>
            <a:fld id="{2348A7F3-E527-4287-8E00-1D1285B80324}" type="slidenum">
              <a:rPr lang="cs-CZ"/>
              <a:pPr/>
              <a:t>‹#›</a:t>
            </a:fld>
            <a:endParaRPr lang="cs-CZ"/>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9"/>
          <p:cNvSpPr>
            <a:spLocks noGrp="1" noChangeArrowheads="1"/>
          </p:cNvSpPr>
          <p:nvPr>
            <p:ph type="sldNum" sz="quarter" idx="11"/>
          </p:nvPr>
        </p:nvSpPr>
        <p:spPr>
          <a:ln/>
        </p:spPr>
        <p:txBody>
          <a:bodyPr/>
          <a:lstStyle>
            <a:lvl1pPr>
              <a:defRPr/>
            </a:lvl1pPr>
          </a:lstStyle>
          <a:p>
            <a:fld id="{76D05784-CC88-4659-A34C-505C11B88AAB}" type="slidenum">
              <a:rPr lang="cs-CZ"/>
              <a:pPr/>
              <a:t>‹#›</a:t>
            </a:fld>
            <a:endParaRPr lang="cs-CZ"/>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9"/>
          <p:cNvSpPr>
            <a:spLocks noGrp="1" noChangeArrowheads="1"/>
          </p:cNvSpPr>
          <p:nvPr>
            <p:ph type="sldNum" sz="quarter" idx="11"/>
          </p:nvPr>
        </p:nvSpPr>
        <p:spPr>
          <a:ln/>
        </p:spPr>
        <p:txBody>
          <a:bodyPr/>
          <a:lstStyle>
            <a:lvl1pPr>
              <a:defRPr/>
            </a:lvl1pPr>
          </a:lstStyle>
          <a:p>
            <a:fld id="{BAEE1F15-D9F2-4914-B583-F3A04F853500}" type="slidenum">
              <a:rPr lang="cs-CZ"/>
              <a:pPr/>
              <a:t>‹#›</a:t>
            </a:fld>
            <a:endParaRPr lang="cs-CZ"/>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1013" y="274638"/>
            <a:ext cx="2124075" cy="5857875"/>
          </a:xfrm>
          <a:prstGeom prst="rect">
            <a:avLst/>
          </a:prstGeo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457200" y="274638"/>
            <a:ext cx="6221413" cy="585787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9"/>
          <p:cNvSpPr>
            <a:spLocks noGrp="1" noChangeArrowheads="1"/>
          </p:cNvSpPr>
          <p:nvPr>
            <p:ph type="sldNum" sz="quarter" idx="11"/>
          </p:nvPr>
        </p:nvSpPr>
        <p:spPr>
          <a:ln/>
        </p:spPr>
        <p:txBody>
          <a:bodyPr/>
          <a:lstStyle>
            <a:lvl1pPr>
              <a:defRPr/>
            </a:lvl1pPr>
          </a:lstStyle>
          <a:p>
            <a:fld id="{99E35678-7B65-45C0-B5C2-B1ACEF21C2E2}" type="slidenum">
              <a:rPr lang="cs-CZ"/>
              <a:pPr/>
              <a:t>‹#›</a:t>
            </a:fld>
            <a:endParaRPr lang="cs-CZ"/>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cs-CZ" smtClean="0"/>
              <a:t>Klepnutím lze upravit styl předlohy nadpisů.</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en-US"/>
          </a:p>
        </p:txBody>
      </p:sp>
      <p:sp>
        <p:nvSpPr>
          <p:cNvPr id="4" name="Rectangle 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8"/>
          <p:cNvSpPr>
            <a:spLocks noGrp="1" noChangeArrowheads="1"/>
          </p:cNvSpPr>
          <p:nvPr>
            <p:ph type="sldNum" sz="quarter" idx="11"/>
          </p:nvPr>
        </p:nvSpPr>
        <p:spPr>
          <a:ln/>
        </p:spPr>
        <p:txBody>
          <a:bodyPr/>
          <a:lstStyle>
            <a:lvl1pPr>
              <a:defRPr/>
            </a:lvl1pPr>
          </a:lstStyle>
          <a:p>
            <a:fld id="{EA6C8B5A-B526-44B1-84F0-D5B27750FC8A}" type="slidenum">
              <a:rPr lang="cs-CZ"/>
              <a:pPr/>
              <a:t>‹#›</a:t>
            </a:fld>
            <a:endParaRPr lang="cs-CZ"/>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8"/>
          <p:cNvSpPr>
            <a:spLocks noGrp="1" noChangeArrowheads="1"/>
          </p:cNvSpPr>
          <p:nvPr>
            <p:ph type="sldNum" sz="quarter" idx="11"/>
          </p:nvPr>
        </p:nvSpPr>
        <p:spPr>
          <a:ln/>
        </p:spPr>
        <p:txBody>
          <a:bodyPr/>
          <a:lstStyle>
            <a:lvl1pPr>
              <a:defRPr/>
            </a:lvl1pPr>
          </a:lstStyle>
          <a:p>
            <a:fld id="{A3590EDC-A0C6-472F-844C-0CF85D9EAD28}" type="slidenum">
              <a:rPr lang="cs-CZ"/>
              <a:pPr/>
              <a:t>‹#›</a:t>
            </a:fld>
            <a:endParaRPr lang="cs-CZ"/>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cs-CZ" smtClean="0"/>
              <a:t>Klepnutím lze upravit styl předlohy nadpisů.</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8"/>
          <p:cNvSpPr>
            <a:spLocks noGrp="1" noChangeArrowheads="1"/>
          </p:cNvSpPr>
          <p:nvPr>
            <p:ph type="sldNum" sz="quarter" idx="11"/>
          </p:nvPr>
        </p:nvSpPr>
        <p:spPr>
          <a:ln/>
        </p:spPr>
        <p:txBody>
          <a:bodyPr/>
          <a:lstStyle>
            <a:lvl1pPr>
              <a:defRPr/>
            </a:lvl1pPr>
          </a:lstStyle>
          <a:p>
            <a:fld id="{57A0647E-12D1-4FED-BC99-4DA75AB54D56}" type="slidenum">
              <a:rPr lang="cs-CZ"/>
              <a:pPr/>
              <a:t>‹#›</a:t>
            </a:fld>
            <a:endParaRPr lang="cs-CZ"/>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sz="half" idx="1"/>
          </p:nvPr>
        </p:nvSpPr>
        <p:spPr>
          <a:xfrm>
            <a:off x="2520950" y="1125538"/>
            <a:ext cx="3140075"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5813425" y="1125538"/>
            <a:ext cx="3141663"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8"/>
          <p:cNvSpPr>
            <a:spLocks noGrp="1" noChangeArrowheads="1"/>
          </p:cNvSpPr>
          <p:nvPr>
            <p:ph type="sldNum" sz="quarter" idx="11"/>
          </p:nvPr>
        </p:nvSpPr>
        <p:spPr>
          <a:ln/>
        </p:spPr>
        <p:txBody>
          <a:bodyPr/>
          <a:lstStyle>
            <a:lvl1pPr>
              <a:defRPr/>
            </a:lvl1pPr>
          </a:lstStyle>
          <a:p>
            <a:fld id="{3166F8FA-52BD-44F5-9C34-9C4E01654A84}" type="slidenum">
              <a:rPr lang="cs-CZ"/>
              <a:pPr/>
              <a:t>‹#›</a:t>
            </a:fld>
            <a:endParaRPr lang="cs-CZ"/>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Rectangle 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8" name="Rectangle 8"/>
          <p:cNvSpPr>
            <a:spLocks noGrp="1" noChangeArrowheads="1"/>
          </p:cNvSpPr>
          <p:nvPr>
            <p:ph type="sldNum" sz="quarter" idx="11"/>
          </p:nvPr>
        </p:nvSpPr>
        <p:spPr>
          <a:ln/>
        </p:spPr>
        <p:txBody>
          <a:bodyPr/>
          <a:lstStyle>
            <a:lvl1pPr>
              <a:defRPr/>
            </a:lvl1pPr>
          </a:lstStyle>
          <a:p>
            <a:fld id="{3BDC3746-0690-4D2A-9A4B-168C009A5A0B}" type="slidenum">
              <a:rPr lang="cs-CZ"/>
              <a:pPr/>
              <a:t>‹#›</a:t>
            </a:fld>
            <a:endParaRPr lang="cs-CZ"/>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3" name="Rectangle 8"/>
          <p:cNvSpPr>
            <a:spLocks noGrp="1" noChangeArrowheads="1"/>
          </p:cNvSpPr>
          <p:nvPr>
            <p:ph type="sldNum" sz="quarter" idx="11"/>
          </p:nvPr>
        </p:nvSpPr>
        <p:spPr>
          <a:ln/>
        </p:spPr>
        <p:txBody>
          <a:bodyPr/>
          <a:lstStyle>
            <a:lvl1pPr>
              <a:defRPr/>
            </a:lvl1pPr>
          </a:lstStyle>
          <a:p>
            <a:fld id="{2DFE7DC5-29FB-48F4-936E-3E3AA6F44532}" type="slidenum">
              <a:rPr lang="cs-CZ"/>
              <a:pPr/>
              <a:t>‹#›</a:t>
            </a:fld>
            <a:endParaRPr lang="cs-CZ"/>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Rectangle 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4" name="Rectangle 8"/>
          <p:cNvSpPr>
            <a:spLocks noGrp="1" noChangeArrowheads="1"/>
          </p:cNvSpPr>
          <p:nvPr>
            <p:ph type="sldNum" sz="quarter" idx="11"/>
          </p:nvPr>
        </p:nvSpPr>
        <p:spPr>
          <a:ln/>
        </p:spPr>
        <p:txBody>
          <a:bodyPr/>
          <a:lstStyle>
            <a:lvl1pPr>
              <a:defRPr/>
            </a:lvl1pPr>
          </a:lstStyle>
          <a:p>
            <a:fld id="{CA39DEA2-C93A-4BDF-9860-92CB6939AB36}" type="slidenum">
              <a:rPr lang="cs-CZ"/>
              <a:pPr/>
              <a:t>‹#›</a:t>
            </a:fld>
            <a:endParaRPr lang="cs-CZ"/>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3" name="Rectangle 8"/>
          <p:cNvSpPr>
            <a:spLocks noGrp="1" noChangeArrowheads="1"/>
          </p:cNvSpPr>
          <p:nvPr>
            <p:ph type="sldNum" sz="quarter" idx="11"/>
          </p:nvPr>
        </p:nvSpPr>
        <p:spPr>
          <a:ln/>
        </p:spPr>
        <p:txBody>
          <a:bodyPr/>
          <a:lstStyle>
            <a:lvl1pPr>
              <a:defRPr/>
            </a:lvl1pPr>
          </a:lstStyle>
          <a:p>
            <a:fld id="{B606530B-0D28-43D2-941E-3FEEFCF560A4}" type="slidenum">
              <a:rPr lang="cs-CZ"/>
              <a:pPr/>
              <a:t>‹#›</a:t>
            </a:fld>
            <a:endParaRPr lang="cs-CZ"/>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8"/>
          <p:cNvSpPr>
            <a:spLocks noGrp="1" noChangeArrowheads="1"/>
          </p:cNvSpPr>
          <p:nvPr>
            <p:ph type="sldNum" sz="quarter" idx="11"/>
          </p:nvPr>
        </p:nvSpPr>
        <p:spPr>
          <a:ln/>
        </p:spPr>
        <p:txBody>
          <a:bodyPr/>
          <a:lstStyle>
            <a:lvl1pPr>
              <a:defRPr/>
            </a:lvl1pPr>
          </a:lstStyle>
          <a:p>
            <a:fld id="{91BFDF1A-910E-4DBF-A8AD-FB63A8535208}" type="slidenum">
              <a:rPr lang="cs-CZ"/>
              <a:pPr/>
              <a:t>‹#›</a:t>
            </a:fld>
            <a:endParaRPr lang="cs-CZ"/>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8"/>
          <p:cNvSpPr>
            <a:spLocks noGrp="1" noChangeArrowheads="1"/>
          </p:cNvSpPr>
          <p:nvPr>
            <p:ph type="sldNum" sz="quarter" idx="11"/>
          </p:nvPr>
        </p:nvSpPr>
        <p:spPr>
          <a:ln/>
        </p:spPr>
        <p:txBody>
          <a:bodyPr/>
          <a:lstStyle>
            <a:lvl1pPr>
              <a:defRPr/>
            </a:lvl1pPr>
          </a:lstStyle>
          <a:p>
            <a:fld id="{AEA96619-FF99-4A20-85E7-D715BAB55945}" type="slidenum">
              <a:rPr lang="cs-CZ"/>
              <a:pPr/>
              <a:t>‹#›</a:t>
            </a:fld>
            <a:endParaRPr lang="cs-CZ"/>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8"/>
          <p:cNvSpPr>
            <a:spLocks noGrp="1" noChangeArrowheads="1"/>
          </p:cNvSpPr>
          <p:nvPr>
            <p:ph type="sldNum" sz="quarter" idx="11"/>
          </p:nvPr>
        </p:nvSpPr>
        <p:spPr>
          <a:ln/>
        </p:spPr>
        <p:txBody>
          <a:bodyPr/>
          <a:lstStyle>
            <a:lvl1pPr>
              <a:defRPr/>
            </a:lvl1pPr>
          </a:lstStyle>
          <a:p>
            <a:fld id="{01595FEE-892D-4D50-A791-84AD6E99B264}" type="slidenum">
              <a:rPr lang="cs-CZ"/>
              <a:pPr/>
              <a:t>‹#›</a:t>
            </a:fld>
            <a:endParaRPr lang="cs-CZ"/>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1013" y="274638"/>
            <a:ext cx="2124075" cy="5857875"/>
          </a:xfrm>
          <a:prstGeom prst="rect">
            <a:avLst/>
          </a:prstGeo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457200" y="274638"/>
            <a:ext cx="6221413" cy="585787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8"/>
          <p:cNvSpPr>
            <a:spLocks noGrp="1" noChangeArrowheads="1"/>
          </p:cNvSpPr>
          <p:nvPr>
            <p:ph type="sldNum" sz="quarter" idx="11"/>
          </p:nvPr>
        </p:nvSpPr>
        <p:spPr>
          <a:ln/>
        </p:spPr>
        <p:txBody>
          <a:bodyPr/>
          <a:lstStyle>
            <a:lvl1pPr>
              <a:defRPr/>
            </a:lvl1pPr>
          </a:lstStyle>
          <a:p>
            <a:fld id="{516237F2-B747-4B1F-AC3E-68026B1D26C5}" type="slidenum">
              <a:rPr lang="cs-CZ"/>
              <a:pPr/>
              <a:t>‹#›</a:t>
            </a:fld>
            <a:endParaRPr lang="cs-CZ"/>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2344738"/>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cs-CZ">
              <a:latin typeface="Arial" charset="0"/>
              <a:ea typeface="ＭＳ Ｐゴシック" charset="0"/>
            </a:endParaRPr>
          </a:p>
        </p:txBody>
      </p:sp>
      <p:pic>
        <p:nvPicPr>
          <p:cNvPr id="4" name="Picture 3" descr="titl CZ"/>
          <p:cNvPicPr>
            <a:picLocks noChangeAspect="1" noChangeArrowheads="1"/>
          </p:cNvPicPr>
          <p:nvPr/>
        </p:nvPicPr>
        <p:blipFill>
          <a:blip r:embed="rId2" cstate="print"/>
          <a:srcRect/>
          <a:stretch>
            <a:fillRect/>
          </a:stretch>
        </p:blipFill>
        <p:spPr bwMode="auto">
          <a:xfrm>
            <a:off x="0" y="0"/>
            <a:ext cx="9140825" cy="6854825"/>
          </a:xfrm>
          <a:prstGeom prst="rect">
            <a:avLst/>
          </a:prstGeom>
          <a:noFill/>
          <a:ln w="9525">
            <a:noFill/>
            <a:miter lim="800000"/>
            <a:headEnd/>
            <a:tailEnd/>
          </a:ln>
        </p:spPr>
      </p:pic>
      <p:pic>
        <p:nvPicPr>
          <p:cNvPr id="5" name="Picture 7" descr="OPVK_MU_vlevo_2"/>
          <p:cNvPicPr>
            <a:picLocks noChangeAspect="1" noChangeArrowheads="1"/>
          </p:cNvPicPr>
          <p:nvPr userDrawn="1"/>
        </p:nvPicPr>
        <p:blipFill>
          <a:blip r:embed="rId3" cstate="print"/>
          <a:srcRect/>
          <a:stretch>
            <a:fillRect/>
          </a:stretch>
        </p:blipFill>
        <p:spPr bwMode="auto">
          <a:xfrm>
            <a:off x="2517775" y="5064125"/>
            <a:ext cx="4318000" cy="1025525"/>
          </a:xfrm>
          <a:prstGeom prst="rect">
            <a:avLst/>
          </a:prstGeom>
          <a:noFill/>
          <a:ln w="9525">
            <a:noFill/>
            <a:miter lim="800000"/>
            <a:headEnd/>
            <a:tailEnd/>
          </a:ln>
        </p:spPr>
      </p:pic>
      <p:sp>
        <p:nvSpPr>
          <p:cNvPr id="222212" name="Rectangle 4"/>
          <p:cNvSpPr>
            <a:spLocks noGrp="1" noChangeArrowheads="1"/>
          </p:cNvSpPr>
          <p:nvPr>
            <p:ph type="ctrTitle"/>
          </p:nvPr>
        </p:nvSpPr>
        <p:spPr>
          <a:xfrm>
            <a:off x="2517775" y="2728913"/>
            <a:ext cx="5688013" cy="2157412"/>
          </a:xfrm>
        </p:spPr>
        <p:txBody>
          <a:bodyPr tIns="0" bIns="0" anchor="ctr"/>
          <a:lstStyle>
            <a:lvl1pPr>
              <a:defRPr sz="3200"/>
            </a:lvl1pPr>
          </a:lstStyle>
          <a:p>
            <a:pPr lvl="0"/>
            <a:r>
              <a:rPr lang="cs-CZ" noProof="0" smtClean="0"/>
              <a:t>Klepnutím lze upravit styl předlohy nadpisů.</a:t>
            </a:r>
          </a:p>
        </p:txBody>
      </p:sp>
      <p:sp>
        <p:nvSpPr>
          <p:cNvPr id="6" name="Rectangle 5"/>
          <p:cNvSpPr>
            <a:spLocks noGrp="1" noChangeArrowheads="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r>
              <a:rPr lang="pl-PL" smtClean="0"/>
              <a:t>Projekt: Cizí jazyky v kinantropologii, reg. č.: CZ.1.07/2.2.00/15.0199</a:t>
            </a:r>
            <a:endParaRPr lang="cs-CZ"/>
          </a:p>
        </p:txBody>
      </p:sp>
      <p:sp>
        <p:nvSpPr>
          <p:cNvPr id="7" name="Rectangle 6"/>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fld id="{1D3F1C61-8EE3-4C30-8D4A-CACC643C09D2}" type="slidenum">
              <a:rPr lang="cs-CZ"/>
              <a:pPr/>
              <a:t>‹#›</a:t>
            </a:fld>
            <a:endParaRPr lang="cs-CZ"/>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6"/>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7"/>
          <p:cNvSpPr>
            <a:spLocks noGrp="1" noChangeArrowheads="1"/>
          </p:cNvSpPr>
          <p:nvPr>
            <p:ph type="sldNum" sz="quarter" idx="11"/>
          </p:nvPr>
        </p:nvSpPr>
        <p:spPr>
          <a:ln/>
        </p:spPr>
        <p:txBody>
          <a:bodyPr/>
          <a:lstStyle>
            <a:lvl1pPr>
              <a:defRPr/>
            </a:lvl1pPr>
          </a:lstStyle>
          <a:p>
            <a:fld id="{E0F462F0-F3A8-41A1-8BF1-23106E15B0F1}" type="slidenum">
              <a:rPr lang="cs-CZ"/>
              <a:pPr/>
              <a:t>‹#›</a:t>
            </a:fld>
            <a:endParaRPr lang="cs-CZ"/>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en-US"/>
          </a:p>
        </p:txBody>
      </p:sp>
      <p:sp>
        <p:nvSpPr>
          <p:cNvPr id="3" name="Text Placeholder 2"/>
          <p:cNvSpPr>
            <a:spLocks noGrp="1"/>
          </p:cNvSpPr>
          <p:nvPr>
            <p:ph type="body" idx="1"/>
          </p:nvPr>
        </p:nvSpPr>
        <p:spPr>
          <a:xfrm>
            <a:off x="722313" y="2906713"/>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6"/>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7"/>
          <p:cNvSpPr>
            <a:spLocks noGrp="1" noChangeArrowheads="1"/>
          </p:cNvSpPr>
          <p:nvPr>
            <p:ph type="sldNum" sz="quarter" idx="11"/>
          </p:nvPr>
        </p:nvSpPr>
        <p:spPr>
          <a:ln/>
        </p:spPr>
        <p:txBody>
          <a:bodyPr/>
          <a:lstStyle>
            <a:lvl1pPr>
              <a:defRPr/>
            </a:lvl1pPr>
          </a:lstStyle>
          <a:p>
            <a:fld id="{81A1FAF4-031A-44C6-8BAC-FCC9D429B1E3}" type="slidenum">
              <a:rPr lang="cs-CZ"/>
              <a:pPr/>
              <a:t>‹#›</a:t>
            </a:fld>
            <a:endParaRPr lang="cs-CZ"/>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sz="half" idx="1"/>
          </p:nvPr>
        </p:nvSpPr>
        <p:spPr>
          <a:xfrm>
            <a:off x="720725" y="2017713"/>
            <a:ext cx="4040188" cy="178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913313" y="2017713"/>
            <a:ext cx="4041775" cy="178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6"/>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7"/>
          <p:cNvSpPr>
            <a:spLocks noGrp="1" noChangeArrowheads="1"/>
          </p:cNvSpPr>
          <p:nvPr>
            <p:ph type="sldNum" sz="quarter" idx="11"/>
          </p:nvPr>
        </p:nvSpPr>
        <p:spPr>
          <a:ln/>
        </p:spPr>
        <p:txBody>
          <a:bodyPr/>
          <a:lstStyle>
            <a:lvl1pPr>
              <a:defRPr/>
            </a:lvl1pPr>
          </a:lstStyle>
          <a:p>
            <a:fld id="{6552BA10-B309-460F-93AF-67F06D35A7F9}" type="slidenum">
              <a:rPr lang="cs-CZ"/>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9"/>
          <p:cNvSpPr>
            <a:spLocks noGrp="1" noChangeArrowheads="1"/>
          </p:cNvSpPr>
          <p:nvPr>
            <p:ph type="sldNum" sz="quarter" idx="11"/>
          </p:nvPr>
        </p:nvSpPr>
        <p:spPr>
          <a:ln/>
        </p:spPr>
        <p:txBody>
          <a:bodyPr/>
          <a:lstStyle>
            <a:lvl1pPr>
              <a:defRPr/>
            </a:lvl1pPr>
          </a:lstStyle>
          <a:p>
            <a:fld id="{873148B7-2B33-4A10-B3C5-44D9C9E02F4B}" type="slidenum">
              <a:rPr lang="cs-CZ" smtClean="0"/>
              <a:pPr/>
              <a:t>‹#›</a:t>
            </a:fld>
            <a:endParaRPr lang="cs-CZ"/>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8"/>
          <p:cNvSpPr>
            <a:spLocks noGrp="1" noChangeArrowheads="1"/>
          </p:cNvSpPr>
          <p:nvPr>
            <p:ph type="sldNum" sz="quarter" idx="11"/>
          </p:nvPr>
        </p:nvSpPr>
        <p:spPr>
          <a:ln/>
        </p:spPr>
        <p:txBody>
          <a:bodyPr/>
          <a:lstStyle>
            <a:lvl1pPr>
              <a:defRPr/>
            </a:lvl1pPr>
          </a:lstStyle>
          <a:p>
            <a:fld id="{82E5955C-D05B-4EE9-8CCD-0A8B6E7DC1E0}" type="slidenum">
              <a:rPr lang="cs-CZ"/>
              <a:pPr/>
              <a:t>‹#›</a:t>
            </a:fld>
            <a:endParaRPr lang="cs-CZ"/>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457200" y="1535113"/>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Rectangle 6"/>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8" name="Rectangle 7"/>
          <p:cNvSpPr>
            <a:spLocks noGrp="1" noChangeArrowheads="1"/>
          </p:cNvSpPr>
          <p:nvPr>
            <p:ph type="sldNum" sz="quarter" idx="11"/>
          </p:nvPr>
        </p:nvSpPr>
        <p:spPr>
          <a:ln/>
        </p:spPr>
        <p:txBody>
          <a:bodyPr/>
          <a:lstStyle>
            <a:lvl1pPr>
              <a:defRPr/>
            </a:lvl1pPr>
          </a:lstStyle>
          <a:p>
            <a:fld id="{913C9C0F-D0FB-4425-822D-7440F9CD7289}" type="slidenum">
              <a:rPr lang="cs-CZ"/>
              <a:pPr/>
              <a:t>‹#›</a:t>
            </a:fld>
            <a:endParaRPr lang="cs-CZ"/>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Rectangle 6"/>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4" name="Rectangle 7"/>
          <p:cNvSpPr>
            <a:spLocks noGrp="1" noChangeArrowheads="1"/>
          </p:cNvSpPr>
          <p:nvPr>
            <p:ph type="sldNum" sz="quarter" idx="11"/>
          </p:nvPr>
        </p:nvSpPr>
        <p:spPr>
          <a:ln/>
        </p:spPr>
        <p:txBody>
          <a:bodyPr/>
          <a:lstStyle>
            <a:lvl1pPr>
              <a:defRPr/>
            </a:lvl1pPr>
          </a:lstStyle>
          <a:p>
            <a:fld id="{4348B8DE-15DF-4546-8898-B8BE01ECFBDB}" type="slidenum">
              <a:rPr lang="cs-CZ"/>
              <a:pPr/>
              <a:t>‹#›</a:t>
            </a:fld>
            <a:endParaRPr lang="cs-CZ"/>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3" name="Rectangle 7"/>
          <p:cNvSpPr>
            <a:spLocks noGrp="1" noChangeArrowheads="1"/>
          </p:cNvSpPr>
          <p:nvPr>
            <p:ph type="sldNum" sz="quarter" idx="11"/>
          </p:nvPr>
        </p:nvSpPr>
        <p:spPr>
          <a:ln/>
        </p:spPr>
        <p:txBody>
          <a:bodyPr/>
          <a:lstStyle>
            <a:lvl1pPr>
              <a:defRPr/>
            </a:lvl1pPr>
          </a:lstStyle>
          <a:p>
            <a:fld id="{D117E6EE-A0AF-44CE-8777-31E6B978BD4D}" type="slidenum">
              <a:rPr lang="cs-CZ"/>
              <a:pPr/>
              <a:t>‹#›</a:t>
            </a:fld>
            <a:endParaRPr lang="cs-CZ"/>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cs-CZ" smtClean="0"/>
              <a:t>Klepnutím lze upravit styl předlohy nadpisů.</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6"/>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7"/>
          <p:cNvSpPr>
            <a:spLocks noGrp="1" noChangeArrowheads="1"/>
          </p:cNvSpPr>
          <p:nvPr>
            <p:ph type="sldNum" sz="quarter" idx="11"/>
          </p:nvPr>
        </p:nvSpPr>
        <p:spPr>
          <a:ln/>
        </p:spPr>
        <p:txBody>
          <a:bodyPr/>
          <a:lstStyle>
            <a:lvl1pPr>
              <a:defRPr/>
            </a:lvl1pPr>
          </a:lstStyle>
          <a:p>
            <a:fld id="{1FC7045B-50A0-4D44-A124-77C5035B0266}" type="slidenum">
              <a:rPr lang="cs-CZ"/>
              <a:pPr/>
              <a:t>‹#›</a:t>
            </a:fld>
            <a:endParaRPr lang="cs-CZ"/>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cs-CZ" smtClean="0"/>
              <a:t>Klepnutím lze upravit styl předlohy nadpisů.</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6"/>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7"/>
          <p:cNvSpPr>
            <a:spLocks noGrp="1" noChangeArrowheads="1"/>
          </p:cNvSpPr>
          <p:nvPr>
            <p:ph type="sldNum" sz="quarter" idx="11"/>
          </p:nvPr>
        </p:nvSpPr>
        <p:spPr>
          <a:ln/>
        </p:spPr>
        <p:txBody>
          <a:bodyPr/>
          <a:lstStyle>
            <a:lvl1pPr>
              <a:defRPr/>
            </a:lvl1pPr>
          </a:lstStyle>
          <a:p>
            <a:fld id="{AEDCAA72-A449-4655-8B53-66F42BE43D28}" type="slidenum">
              <a:rPr lang="cs-CZ"/>
              <a:pPr/>
              <a:t>‹#›</a:t>
            </a:fld>
            <a:endParaRPr lang="cs-CZ"/>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6"/>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7"/>
          <p:cNvSpPr>
            <a:spLocks noGrp="1" noChangeArrowheads="1"/>
          </p:cNvSpPr>
          <p:nvPr>
            <p:ph type="sldNum" sz="quarter" idx="11"/>
          </p:nvPr>
        </p:nvSpPr>
        <p:spPr>
          <a:ln/>
        </p:spPr>
        <p:txBody>
          <a:bodyPr/>
          <a:lstStyle>
            <a:lvl1pPr>
              <a:defRPr/>
            </a:lvl1pPr>
          </a:lstStyle>
          <a:p>
            <a:fld id="{6EA5A374-77E6-42B4-8D4E-1D41572C78FD}" type="slidenum">
              <a:rPr lang="cs-CZ"/>
              <a:pPr/>
              <a:t>‹#›</a:t>
            </a:fld>
            <a:endParaRPr lang="cs-CZ"/>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7688" y="1125538"/>
            <a:ext cx="2057400" cy="2676525"/>
          </a:xfr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720725" y="1125538"/>
            <a:ext cx="6024563" cy="2676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6"/>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7"/>
          <p:cNvSpPr>
            <a:spLocks noGrp="1" noChangeArrowheads="1"/>
          </p:cNvSpPr>
          <p:nvPr>
            <p:ph type="sldNum" sz="quarter" idx="11"/>
          </p:nvPr>
        </p:nvSpPr>
        <p:spPr>
          <a:ln/>
        </p:spPr>
        <p:txBody>
          <a:bodyPr/>
          <a:lstStyle>
            <a:lvl1pPr>
              <a:defRPr/>
            </a:lvl1pPr>
          </a:lstStyle>
          <a:p>
            <a:fld id="{52EC96CC-06DA-471B-9B38-36EE75F18EFB}" type="slidenum">
              <a:rPr lang="cs-CZ"/>
              <a:pPr/>
              <a:t>‹#›</a:t>
            </a:fld>
            <a:endParaRPr lang="cs-CZ"/>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cs-CZ" smtClean="0"/>
              <a:t>Klepnutím lze upravit styl předlohy nadpisů.</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en-US"/>
          </a:p>
        </p:txBody>
      </p:sp>
      <p:sp>
        <p:nvSpPr>
          <p:cNvPr id="4" name="Rectangle 5"/>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6"/>
          <p:cNvSpPr>
            <a:spLocks noGrp="1" noChangeArrowheads="1"/>
          </p:cNvSpPr>
          <p:nvPr>
            <p:ph type="sldNum" sz="quarter" idx="11"/>
          </p:nvPr>
        </p:nvSpPr>
        <p:spPr>
          <a:ln/>
        </p:spPr>
        <p:txBody>
          <a:bodyPr/>
          <a:lstStyle>
            <a:lvl1pPr>
              <a:defRPr/>
            </a:lvl1pPr>
          </a:lstStyle>
          <a:p>
            <a:fld id="{A16A503B-E0A8-48BF-9B21-D2FE009D621C}" type="slidenum">
              <a:rPr lang="cs-CZ"/>
              <a:pPr/>
              <a:t>‹#›</a:t>
            </a:fld>
            <a:endParaRPr lang="cs-CZ"/>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5"/>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6"/>
          <p:cNvSpPr>
            <a:spLocks noGrp="1" noChangeArrowheads="1"/>
          </p:cNvSpPr>
          <p:nvPr>
            <p:ph type="sldNum" sz="quarter" idx="11"/>
          </p:nvPr>
        </p:nvSpPr>
        <p:spPr>
          <a:ln/>
        </p:spPr>
        <p:txBody>
          <a:bodyPr/>
          <a:lstStyle>
            <a:lvl1pPr>
              <a:defRPr/>
            </a:lvl1pPr>
          </a:lstStyle>
          <a:p>
            <a:fld id="{B179D384-D81B-48B8-890B-DD9F4FC96DBE}" type="slidenum">
              <a:rPr lang="cs-CZ"/>
              <a:pPr/>
              <a:t>‹#›</a:t>
            </a:fld>
            <a:endParaRPr lang="cs-CZ"/>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cs-CZ" smtClean="0"/>
              <a:t>Klepnutím lze upravit styl předlohy nadpisů.</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5"/>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6"/>
          <p:cNvSpPr>
            <a:spLocks noGrp="1" noChangeArrowheads="1"/>
          </p:cNvSpPr>
          <p:nvPr>
            <p:ph type="sldNum" sz="quarter" idx="11"/>
          </p:nvPr>
        </p:nvSpPr>
        <p:spPr>
          <a:ln/>
        </p:spPr>
        <p:txBody>
          <a:bodyPr/>
          <a:lstStyle>
            <a:lvl1pPr>
              <a:defRPr/>
            </a:lvl1pPr>
          </a:lstStyle>
          <a:p>
            <a:fld id="{177813F0-E729-4FC8-9691-3931B258D958}" type="slidenum">
              <a:rPr lang="cs-CZ"/>
              <a:pPr/>
              <a:t>‹#›</a:t>
            </a:fld>
            <a:endParaRPr lang="cs-CZ"/>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8"/>
          <p:cNvSpPr>
            <a:spLocks noGrp="1" noChangeArrowheads="1"/>
          </p:cNvSpPr>
          <p:nvPr>
            <p:ph type="sldNum" sz="quarter" idx="11"/>
          </p:nvPr>
        </p:nvSpPr>
        <p:spPr>
          <a:ln/>
        </p:spPr>
        <p:txBody>
          <a:bodyPr/>
          <a:lstStyle>
            <a:lvl1pPr>
              <a:defRPr/>
            </a:lvl1pPr>
          </a:lstStyle>
          <a:p>
            <a:fld id="{8770D8B0-6F7A-4F08-95D6-ACCB99C921B9}" type="slidenum">
              <a:rPr lang="cs-CZ"/>
              <a:pPr/>
              <a:t>‹#›</a:t>
            </a:fld>
            <a:endParaRPr lang="cs-CZ"/>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sz="half" idx="1"/>
          </p:nvPr>
        </p:nvSpPr>
        <p:spPr>
          <a:xfrm>
            <a:off x="720725" y="1125538"/>
            <a:ext cx="4040188" cy="841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913313" y="1125538"/>
            <a:ext cx="4041775" cy="841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5"/>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6"/>
          <p:cNvSpPr>
            <a:spLocks noGrp="1" noChangeArrowheads="1"/>
          </p:cNvSpPr>
          <p:nvPr>
            <p:ph type="sldNum" sz="quarter" idx="11"/>
          </p:nvPr>
        </p:nvSpPr>
        <p:spPr>
          <a:ln/>
        </p:spPr>
        <p:txBody>
          <a:bodyPr/>
          <a:lstStyle>
            <a:lvl1pPr>
              <a:defRPr/>
            </a:lvl1pPr>
          </a:lstStyle>
          <a:p>
            <a:fld id="{4397744C-6217-4350-AA6F-9198A35D0DF5}" type="slidenum">
              <a:rPr lang="cs-CZ"/>
              <a:pPr/>
              <a:t>‹#›</a:t>
            </a:fld>
            <a:endParaRPr lang="cs-CZ"/>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Rectangle 5"/>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8" name="Rectangle 6"/>
          <p:cNvSpPr>
            <a:spLocks noGrp="1" noChangeArrowheads="1"/>
          </p:cNvSpPr>
          <p:nvPr>
            <p:ph type="sldNum" sz="quarter" idx="11"/>
          </p:nvPr>
        </p:nvSpPr>
        <p:spPr>
          <a:ln/>
        </p:spPr>
        <p:txBody>
          <a:bodyPr/>
          <a:lstStyle>
            <a:lvl1pPr>
              <a:defRPr/>
            </a:lvl1pPr>
          </a:lstStyle>
          <a:p>
            <a:fld id="{99930C8E-8F74-45D4-ACA6-099038481954}" type="slidenum">
              <a:rPr lang="cs-CZ"/>
              <a:pPr/>
              <a:t>‹#›</a:t>
            </a:fld>
            <a:endParaRPr lang="cs-CZ"/>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Rectangle 5"/>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4" name="Rectangle 6"/>
          <p:cNvSpPr>
            <a:spLocks noGrp="1" noChangeArrowheads="1"/>
          </p:cNvSpPr>
          <p:nvPr>
            <p:ph type="sldNum" sz="quarter" idx="11"/>
          </p:nvPr>
        </p:nvSpPr>
        <p:spPr>
          <a:ln/>
        </p:spPr>
        <p:txBody>
          <a:bodyPr/>
          <a:lstStyle>
            <a:lvl1pPr>
              <a:defRPr/>
            </a:lvl1pPr>
          </a:lstStyle>
          <a:p>
            <a:fld id="{5557EB4C-AED0-4566-9D06-7073CC3B80D5}" type="slidenum">
              <a:rPr lang="cs-CZ"/>
              <a:pPr/>
              <a:t>‹#›</a:t>
            </a:fld>
            <a:endParaRPr lang="cs-CZ"/>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3" name="Rectangle 6"/>
          <p:cNvSpPr>
            <a:spLocks noGrp="1" noChangeArrowheads="1"/>
          </p:cNvSpPr>
          <p:nvPr>
            <p:ph type="sldNum" sz="quarter" idx="11"/>
          </p:nvPr>
        </p:nvSpPr>
        <p:spPr>
          <a:ln/>
        </p:spPr>
        <p:txBody>
          <a:bodyPr/>
          <a:lstStyle>
            <a:lvl1pPr>
              <a:defRPr/>
            </a:lvl1pPr>
          </a:lstStyle>
          <a:p>
            <a:fld id="{5C42B235-8235-4C5A-BC1C-7E589668C6E9}" type="slidenum">
              <a:rPr lang="cs-CZ"/>
              <a:pPr/>
              <a:t>‹#›</a:t>
            </a:fld>
            <a:endParaRPr lang="cs-CZ"/>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5"/>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6"/>
          <p:cNvSpPr>
            <a:spLocks noGrp="1" noChangeArrowheads="1"/>
          </p:cNvSpPr>
          <p:nvPr>
            <p:ph type="sldNum" sz="quarter" idx="11"/>
          </p:nvPr>
        </p:nvSpPr>
        <p:spPr>
          <a:ln/>
        </p:spPr>
        <p:txBody>
          <a:bodyPr/>
          <a:lstStyle>
            <a:lvl1pPr>
              <a:defRPr/>
            </a:lvl1pPr>
          </a:lstStyle>
          <a:p>
            <a:fld id="{BCB6BBBB-70F0-4FBF-A7F9-3724D2BEA12E}" type="slidenum">
              <a:rPr lang="cs-CZ"/>
              <a:pPr/>
              <a:t>‹#›</a:t>
            </a:fld>
            <a:endParaRPr lang="cs-CZ"/>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5"/>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6"/>
          <p:cNvSpPr>
            <a:spLocks noGrp="1" noChangeArrowheads="1"/>
          </p:cNvSpPr>
          <p:nvPr>
            <p:ph type="sldNum" sz="quarter" idx="11"/>
          </p:nvPr>
        </p:nvSpPr>
        <p:spPr>
          <a:ln/>
        </p:spPr>
        <p:txBody>
          <a:bodyPr/>
          <a:lstStyle>
            <a:lvl1pPr>
              <a:defRPr/>
            </a:lvl1pPr>
          </a:lstStyle>
          <a:p>
            <a:fld id="{7FB44FC0-5EF6-4C95-AF0F-262AFBC1642C}" type="slidenum">
              <a:rPr lang="cs-CZ"/>
              <a:pPr/>
              <a:t>‹#›</a:t>
            </a:fld>
            <a:endParaRPr lang="cs-CZ"/>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5"/>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6"/>
          <p:cNvSpPr>
            <a:spLocks noGrp="1" noChangeArrowheads="1"/>
          </p:cNvSpPr>
          <p:nvPr>
            <p:ph type="sldNum" sz="quarter" idx="11"/>
          </p:nvPr>
        </p:nvSpPr>
        <p:spPr>
          <a:ln/>
        </p:spPr>
        <p:txBody>
          <a:bodyPr/>
          <a:lstStyle>
            <a:lvl1pPr>
              <a:defRPr/>
            </a:lvl1pPr>
          </a:lstStyle>
          <a:p>
            <a:fld id="{8EC17AE7-5FDD-47B0-97DC-412E68216CC8}" type="slidenum">
              <a:rPr lang="cs-CZ"/>
              <a:pPr/>
              <a:t>‹#›</a:t>
            </a:fld>
            <a:endParaRPr lang="cs-CZ"/>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1013" y="274638"/>
            <a:ext cx="2124075" cy="1692275"/>
          </a:xfrm>
          <a:prstGeom prst="rect">
            <a:avLst/>
          </a:prstGeo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457200" y="274638"/>
            <a:ext cx="6221413" cy="169227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5"/>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6"/>
          <p:cNvSpPr>
            <a:spLocks noGrp="1" noChangeArrowheads="1"/>
          </p:cNvSpPr>
          <p:nvPr>
            <p:ph type="sldNum" sz="quarter" idx="11"/>
          </p:nvPr>
        </p:nvSpPr>
        <p:spPr>
          <a:ln/>
        </p:spPr>
        <p:txBody>
          <a:bodyPr/>
          <a:lstStyle>
            <a:lvl1pPr>
              <a:defRPr/>
            </a:lvl1pPr>
          </a:lstStyle>
          <a:p>
            <a:fld id="{000632AA-C8C6-4633-9F35-D5F739BD8578}" type="slidenum">
              <a:rPr lang="cs-CZ"/>
              <a:pPr/>
              <a:t>‹#›</a:t>
            </a:fld>
            <a:endParaRPr lang="cs-CZ"/>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8"/>
          <p:cNvSpPr>
            <a:spLocks noGrp="1" noChangeArrowheads="1"/>
          </p:cNvSpPr>
          <p:nvPr>
            <p:ph type="sldNum" sz="quarter" idx="11"/>
          </p:nvPr>
        </p:nvSpPr>
        <p:spPr>
          <a:ln/>
        </p:spPr>
        <p:txBody>
          <a:bodyPr/>
          <a:lstStyle>
            <a:lvl1pPr>
              <a:defRPr/>
            </a:lvl1pPr>
          </a:lstStyle>
          <a:p>
            <a:fld id="{84DD7008-B5A9-447A-AB11-2933B4E5702C}" type="slidenum">
              <a:rPr lang="cs-CZ"/>
              <a:pPr/>
              <a:t>‹#›</a:t>
            </a:fld>
            <a:endParaRPr lang="cs-CZ"/>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1013" y="274638"/>
            <a:ext cx="2124075" cy="5857875"/>
          </a:xfrm>
          <a:prstGeom prst="rect">
            <a:avLst/>
          </a:prstGeo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457200" y="274638"/>
            <a:ext cx="6221413" cy="585787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8"/>
          <p:cNvSpPr>
            <a:spLocks noGrp="1" noChangeArrowheads="1"/>
          </p:cNvSpPr>
          <p:nvPr>
            <p:ph type="sldNum" sz="quarter" idx="11"/>
          </p:nvPr>
        </p:nvSpPr>
        <p:spPr>
          <a:ln/>
        </p:spPr>
        <p:txBody>
          <a:bodyPr/>
          <a:lstStyle>
            <a:lvl1pPr>
              <a:defRPr/>
            </a:lvl1pPr>
          </a:lstStyle>
          <a:p>
            <a:fld id="{F7F102F9-D301-4B9B-921E-8A4F5191ECF8}" type="slidenum">
              <a:rPr lang="cs-CZ"/>
              <a:pPr/>
              <a:t>‹#›</a:t>
            </a:fld>
            <a:endParaRPr lang="cs-CZ"/>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65548" name="Rectangle 12"/>
          <p:cNvSpPr>
            <a:spLocks noGrp="1" noChangeArrowheads="1"/>
          </p:cNvSpPr>
          <p:nvPr>
            <p:ph type="ctrTitle"/>
          </p:nvPr>
        </p:nvSpPr>
        <p:spPr>
          <a:xfrm>
            <a:off x="2517775" y="2565400"/>
            <a:ext cx="5688013" cy="2663825"/>
          </a:xfrm>
          <a:prstGeom prst="rect">
            <a:avLst/>
          </a:prstGeom>
        </p:spPr>
        <p:txBody>
          <a:bodyPr tIns="0" bIns="0" anchor="ctr"/>
          <a:lstStyle>
            <a:lvl1pPr>
              <a:defRPr sz="3200"/>
            </a:lvl1pPr>
          </a:lstStyle>
          <a:p>
            <a:pPr lvl="0"/>
            <a:r>
              <a:rPr lang="cs-CZ" noProof="0" smtClean="0"/>
              <a:t>Klepnutím lze upravit styl předlohy nadpisů.</a:t>
            </a:r>
          </a:p>
        </p:txBody>
      </p:sp>
      <p:sp>
        <p:nvSpPr>
          <p:cNvPr id="5" name="Rectangle 15"/>
          <p:cNvSpPr>
            <a:spLocks noGrp="1" noChangeArrowheads="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r>
              <a:rPr lang="pl-PL" smtClean="0"/>
              <a:t>Projekt: Cizí jazyky v kinantropologii, reg. č.: CZ.1.07/2.2.00/15.0199</a:t>
            </a:r>
            <a:endParaRPr lang="cs-CZ"/>
          </a:p>
        </p:txBody>
      </p:sp>
      <p:sp>
        <p:nvSpPr>
          <p:cNvPr id="6" name="Rectangle 16"/>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fld id="{5274D85C-C914-4BE0-AF1A-7BDCF724CC02}" type="slidenum">
              <a:rPr lang="cs-CZ"/>
              <a:pPr/>
              <a:t>‹#›</a:t>
            </a:fld>
            <a:endParaRPr lang="cs-CZ"/>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2344738"/>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cs-CZ">
              <a:latin typeface="Arial" charset="0"/>
              <a:ea typeface="ＭＳ Ｐゴシック" charset="0"/>
            </a:endParaRPr>
          </a:p>
        </p:txBody>
      </p:sp>
      <p:pic>
        <p:nvPicPr>
          <p:cNvPr id="4" name="Picture 3" descr="titl CZ"/>
          <p:cNvPicPr>
            <a:picLocks noChangeAspect="1" noChangeArrowheads="1"/>
          </p:cNvPicPr>
          <p:nvPr/>
        </p:nvPicPr>
        <p:blipFill>
          <a:blip r:embed="rId2" cstate="print"/>
          <a:srcRect/>
          <a:stretch>
            <a:fillRect/>
          </a:stretch>
        </p:blipFill>
        <p:spPr bwMode="auto">
          <a:xfrm>
            <a:off x="0" y="0"/>
            <a:ext cx="9140825" cy="6854825"/>
          </a:xfrm>
          <a:prstGeom prst="rect">
            <a:avLst/>
          </a:prstGeom>
          <a:noFill/>
          <a:ln w="9525">
            <a:noFill/>
            <a:miter lim="800000"/>
            <a:headEnd/>
            <a:tailEnd/>
          </a:ln>
        </p:spPr>
      </p:pic>
      <p:pic>
        <p:nvPicPr>
          <p:cNvPr id="5" name="Picture 7" descr="OPVK_MU_vlevo_2"/>
          <p:cNvPicPr>
            <a:picLocks noChangeAspect="1" noChangeArrowheads="1"/>
          </p:cNvPicPr>
          <p:nvPr userDrawn="1"/>
        </p:nvPicPr>
        <p:blipFill>
          <a:blip r:embed="rId3" cstate="print"/>
          <a:srcRect/>
          <a:stretch>
            <a:fillRect/>
          </a:stretch>
        </p:blipFill>
        <p:spPr bwMode="auto">
          <a:xfrm>
            <a:off x="2517775" y="5064125"/>
            <a:ext cx="4318000" cy="1025525"/>
          </a:xfrm>
          <a:prstGeom prst="rect">
            <a:avLst/>
          </a:prstGeom>
          <a:noFill/>
          <a:ln w="9525">
            <a:noFill/>
            <a:miter lim="800000"/>
            <a:headEnd/>
            <a:tailEnd/>
          </a:ln>
        </p:spPr>
      </p:pic>
      <p:sp>
        <p:nvSpPr>
          <p:cNvPr id="222212" name="Rectangle 4"/>
          <p:cNvSpPr>
            <a:spLocks noGrp="1" noChangeArrowheads="1"/>
          </p:cNvSpPr>
          <p:nvPr>
            <p:ph type="ctrTitle"/>
          </p:nvPr>
        </p:nvSpPr>
        <p:spPr>
          <a:xfrm>
            <a:off x="2517775" y="2728913"/>
            <a:ext cx="5688013" cy="2157412"/>
          </a:xfrm>
        </p:spPr>
        <p:txBody>
          <a:bodyPr tIns="0" bIns="0" anchor="ctr"/>
          <a:lstStyle>
            <a:lvl1pPr>
              <a:defRPr sz="3200"/>
            </a:lvl1pPr>
          </a:lstStyle>
          <a:p>
            <a:pPr lvl="0"/>
            <a:r>
              <a:rPr lang="cs-CZ" noProof="0" smtClean="0"/>
              <a:t>Klepnutím lze upravit styl předlohy nadpisů.</a:t>
            </a:r>
          </a:p>
        </p:txBody>
      </p:sp>
      <p:sp>
        <p:nvSpPr>
          <p:cNvPr id="6" name="Rectangle 5"/>
          <p:cNvSpPr>
            <a:spLocks noGrp="1" noChangeArrowheads="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r>
              <a:rPr lang="pl-PL" smtClean="0"/>
              <a:t>Projekt: Cizí jazyky v kinantropologii, reg. č.: CZ.1.07/2.2.00/15.0199</a:t>
            </a:r>
            <a:endParaRPr lang="cs-CZ"/>
          </a:p>
        </p:txBody>
      </p:sp>
      <p:sp>
        <p:nvSpPr>
          <p:cNvPr id="7" name="Rectangle 6"/>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fld id="{BF0E4899-3FB2-4F1E-BF3E-A3DDD820E948}" type="slidenum">
              <a:rPr lang="cs-CZ"/>
              <a:pPr/>
              <a:t>‹#›</a:t>
            </a:fld>
            <a:endParaRPr lang="cs-CZ"/>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6"/>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7"/>
          <p:cNvSpPr>
            <a:spLocks noGrp="1" noChangeArrowheads="1"/>
          </p:cNvSpPr>
          <p:nvPr>
            <p:ph type="sldNum" sz="quarter" idx="11"/>
          </p:nvPr>
        </p:nvSpPr>
        <p:spPr>
          <a:ln/>
        </p:spPr>
        <p:txBody>
          <a:bodyPr/>
          <a:lstStyle>
            <a:lvl1pPr>
              <a:defRPr/>
            </a:lvl1pPr>
          </a:lstStyle>
          <a:p>
            <a:fld id="{F42AB6E2-2067-4E86-9D9E-41AEBC4BE763}" type="slidenum">
              <a:rPr lang="cs-CZ"/>
              <a:pPr/>
              <a:t>‹#›</a:t>
            </a:fld>
            <a:endParaRPr lang="cs-CZ"/>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en-US"/>
          </a:p>
        </p:txBody>
      </p:sp>
      <p:sp>
        <p:nvSpPr>
          <p:cNvPr id="3" name="Text Placeholder 2"/>
          <p:cNvSpPr>
            <a:spLocks noGrp="1"/>
          </p:cNvSpPr>
          <p:nvPr>
            <p:ph type="body" idx="1"/>
          </p:nvPr>
        </p:nvSpPr>
        <p:spPr>
          <a:xfrm>
            <a:off x="722313" y="2906713"/>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6"/>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7"/>
          <p:cNvSpPr>
            <a:spLocks noGrp="1" noChangeArrowheads="1"/>
          </p:cNvSpPr>
          <p:nvPr>
            <p:ph type="sldNum" sz="quarter" idx="11"/>
          </p:nvPr>
        </p:nvSpPr>
        <p:spPr>
          <a:ln/>
        </p:spPr>
        <p:txBody>
          <a:bodyPr/>
          <a:lstStyle>
            <a:lvl1pPr>
              <a:defRPr/>
            </a:lvl1pPr>
          </a:lstStyle>
          <a:p>
            <a:fld id="{FCE240C7-DB29-4E72-9B84-E7C397E7BC3B}" type="slidenum">
              <a:rPr lang="cs-CZ"/>
              <a:pPr/>
              <a:t>‹#›</a:t>
            </a:fld>
            <a:endParaRPr lang="cs-CZ"/>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sz="half" idx="1"/>
          </p:nvPr>
        </p:nvSpPr>
        <p:spPr>
          <a:xfrm>
            <a:off x="720725" y="2017713"/>
            <a:ext cx="4040188" cy="178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913313" y="2017713"/>
            <a:ext cx="4041775" cy="178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6"/>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7"/>
          <p:cNvSpPr>
            <a:spLocks noGrp="1" noChangeArrowheads="1"/>
          </p:cNvSpPr>
          <p:nvPr>
            <p:ph type="sldNum" sz="quarter" idx="11"/>
          </p:nvPr>
        </p:nvSpPr>
        <p:spPr>
          <a:ln/>
        </p:spPr>
        <p:txBody>
          <a:bodyPr/>
          <a:lstStyle>
            <a:lvl1pPr>
              <a:defRPr/>
            </a:lvl1pPr>
          </a:lstStyle>
          <a:p>
            <a:fld id="{9E310737-B042-4C6F-9E93-EAEA74F9C55B}" type="slidenum">
              <a:rPr lang="cs-CZ"/>
              <a:pPr/>
              <a:t>‹#›</a:t>
            </a:fld>
            <a:endParaRPr lang="cs-CZ"/>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457200" y="1535113"/>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Rectangle 6"/>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8" name="Rectangle 7"/>
          <p:cNvSpPr>
            <a:spLocks noGrp="1" noChangeArrowheads="1"/>
          </p:cNvSpPr>
          <p:nvPr>
            <p:ph type="sldNum" sz="quarter" idx="11"/>
          </p:nvPr>
        </p:nvSpPr>
        <p:spPr>
          <a:ln/>
        </p:spPr>
        <p:txBody>
          <a:bodyPr/>
          <a:lstStyle>
            <a:lvl1pPr>
              <a:defRPr/>
            </a:lvl1pPr>
          </a:lstStyle>
          <a:p>
            <a:fld id="{2730B9A4-801E-4E46-81D9-3F5982EDFC33}" type="slidenum">
              <a:rPr lang="cs-CZ"/>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cs-CZ" smtClean="0"/>
              <a:t>Klepnutím lze upravit styl předlohy nadpisů.</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9"/>
          <p:cNvSpPr>
            <a:spLocks noGrp="1" noChangeArrowheads="1"/>
          </p:cNvSpPr>
          <p:nvPr>
            <p:ph type="sldNum" sz="quarter" idx="11"/>
          </p:nvPr>
        </p:nvSpPr>
        <p:spPr>
          <a:ln/>
        </p:spPr>
        <p:txBody>
          <a:bodyPr/>
          <a:lstStyle>
            <a:lvl1pPr>
              <a:defRPr/>
            </a:lvl1pPr>
          </a:lstStyle>
          <a:p>
            <a:fld id="{873148B7-2B33-4A10-B3C5-44D9C9E02F4B}" type="slidenum">
              <a:rPr lang="cs-CZ" smtClean="0"/>
              <a:pPr/>
              <a:t>‹#›</a:t>
            </a:fld>
            <a:endParaRPr lang="cs-CZ"/>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Rectangle 6"/>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4" name="Rectangle 7"/>
          <p:cNvSpPr>
            <a:spLocks noGrp="1" noChangeArrowheads="1"/>
          </p:cNvSpPr>
          <p:nvPr>
            <p:ph type="sldNum" sz="quarter" idx="11"/>
          </p:nvPr>
        </p:nvSpPr>
        <p:spPr>
          <a:ln/>
        </p:spPr>
        <p:txBody>
          <a:bodyPr/>
          <a:lstStyle>
            <a:lvl1pPr>
              <a:defRPr/>
            </a:lvl1pPr>
          </a:lstStyle>
          <a:p>
            <a:fld id="{337B95CD-73C3-4C20-B4C9-0AEFDA7754E3}" type="slidenum">
              <a:rPr lang="cs-CZ"/>
              <a:pPr/>
              <a:t>‹#›</a:t>
            </a:fld>
            <a:endParaRPr lang="cs-CZ"/>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3" name="Rectangle 7"/>
          <p:cNvSpPr>
            <a:spLocks noGrp="1" noChangeArrowheads="1"/>
          </p:cNvSpPr>
          <p:nvPr>
            <p:ph type="sldNum" sz="quarter" idx="11"/>
          </p:nvPr>
        </p:nvSpPr>
        <p:spPr>
          <a:ln/>
        </p:spPr>
        <p:txBody>
          <a:bodyPr/>
          <a:lstStyle>
            <a:lvl1pPr>
              <a:defRPr/>
            </a:lvl1pPr>
          </a:lstStyle>
          <a:p>
            <a:fld id="{161A6A70-09C7-4C23-A673-1F94CC6C719B}" type="slidenum">
              <a:rPr lang="cs-CZ"/>
              <a:pPr/>
              <a:t>‹#›</a:t>
            </a:fld>
            <a:endParaRPr lang="cs-CZ"/>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cs-CZ" smtClean="0"/>
              <a:t>Klepnutím lze upravit styl předlohy nadpisů.</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6"/>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7"/>
          <p:cNvSpPr>
            <a:spLocks noGrp="1" noChangeArrowheads="1"/>
          </p:cNvSpPr>
          <p:nvPr>
            <p:ph type="sldNum" sz="quarter" idx="11"/>
          </p:nvPr>
        </p:nvSpPr>
        <p:spPr>
          <a:ln/>
        </p:spPr>
        <p:txBody>
          <a:bodyPr/>
          <a:lstStyle>
            <a:lvl1pPr>
              <a:defRPr/>
            </a:lvl1pPr>
          </a:lstStyle>
          <a:p>
            <a:fld id="{5B4643AE-8E77-4BA8-8FBB-A26282F707F0}" type="slidenum">
              <a:rPr lang="cs-CZ"/>
              <a:pPr/>
              <a:t>‹#›</a:t>
            </a:fld>
            <a:endParaRPr lang="cs-CZ"/>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cs-CZ" smtClean="0"/>
              <a:t>Klepnutím lze upravit styl předlohy nadpisů.</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6"/>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7"/>
          <p:cNvSpPr>
            <a:spLocks noGrp="1" noChangeArrowheads="1"/>
          </p:cNvSpPr>
          <p:nvPr>
            <p:ph type="sldNum" sz="quarter" idx="11"/>
          </p:nvPr>
        </p:nvSpPr>
        <p:spPr>
          <a:ln/>
        </p:spPr>
        <p:txBody>
          <a:bodyPr/>
          <a:lstStyle>
            <a:lvl1pPr>
              <a:defRPr/>
            </a:lvl1pPr>
          </a:lstStyle>
          <a:p>
            <a:fld id="{34BBBBA4-D404-493B-9D5E-47F0A63319DA}" type="slidenum">
              <a:rPr lang="cs-CZ"/>
              <a:pPr/>
              <a:t>‹#›</a:t>
            </a:fld>
            <a:endParaRPr lang="cs-CZ"/>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6"/>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7"/>
          <p:cNvSpPr>
            <a:spLocks noGrp="1" noChangeArrowheads="1"/>
          </p:cNvSpPr>
          <p:nvPr>
            <p:ph type="sldNum" sz="quarter" idx="11"/>
          </p:nvPr>
        </p:nvSpPr>
        <p:spPr>
          <a:ln/>
        </p:spPr>
        <p:txBody>
          <a:bodyPr/>
          <a:lstStyle>
            <a:lvl1pPr>
              <a:defRPr/>
            </a:lvl1pPr>
          </a:lstStyle>
          <a:p>
            <a:fld id="{5DC31BBE-6727-495E-B95B-7C220718AF5E}" type="slidenum">
              <a:rPr lang="cs-CZ"/>
              <a:pPr/>
              <a:t>‹#›</a:t>
            </a:fld>
            <a:endParaRPr lang="cs-CZ"/>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7688" y="1125538"/>
            <a:ext cx="2057400" cy="2676525"/>
          </a:xfr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720725" y="1125538"/>
            <a:ext cx="6024563" cy="2676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6"/>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7"/>
          <p:cNvSpPr>
            <a:spLocks noGrp="1" noChangeArrowheads="1"/>
          </p:cNvSpPr>
          <p:nvPr>
            <p:ph type="sldNum" sz="quarter" idx="11"/>
          </p:nvPr>
        </p:nvSpPr>
        <p:spPr>
          <a:ln/>
        </p:spPr>
        <p:txBody>
          <a:bodyPr/>
          <a:lstStyle>
            <a:lvl1pPr>
              <a:defRPr/>
            </a:lvl1pPr>
          </a:lstStyle>
          <a:p>
            <a:fld id="{B08A721E-AFF4-472E-B072-7BA4E5906F7D}" type="slidenum">
              <a:rPr lang="cs-CZ"/>
              <a:pPr/>
              <a:t>‹#›</a:t>
            </a:fld>
            <a:endParaRPr lang="cs-CZ"/>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1_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cs-CZ" smtClean="0"/>
              <a:t>Klepnutím lze upravit styl předlohy nadpisů.</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en-US"/>
          </a:p>
        </p:txBody>
      </p:sp>
      <p:sp>
        <p:nvSpPr>
          <p:cNvPr id="4"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9"/>
          <p:cNvSpPr>
            <a:spLocks noGrp="1" noChangeArrowheads="1"/>
          </p:cNvSpPr>
          <p:nvPr>
            <p:ph type="sldNum" sz="quarter" idx="11"/>
          </p:nvPr>
        </p:nvSpPr>
        <p:spPr>
          <a:ln/>
        </p:spPr>
        <p:txBody>
          <a:bodyPr/>
          <a:lstStyle>
            <a:lvl1pPr>
              <a:defRPr/>
            </a:lvl1pPr>
          </a:lstStyle>
          <a:p>
            <a:fld id="{873148B7-2B33-4A10-B3C5-44D9C9E02F4B}" type="slidenum">
              <a:rPr lang="cs-CZ" smtClean="0"/>
              <a:pPr/>
              <a:t>‹#›</a:t>
            </a:fld>
            <a:endParaRPr lang="cs-CZ"/>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cs-CZ" smtClean="0"/>
              <a:t>Klepnutím lze upravit styl předlohy nadpisů.</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en-US"/>
          </a:p>
        </p:txBody>
      </p:sp>
      <p:sp>
        <p:nvSpPr>
          <p:cNvPr id="4" name="Rectangle 5"/>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6"/>
          <p:cNvSpPr>
            <a:spLocks noGrp="1" noChangeArrowheads="1"/>
          </p:cNvSpPr>
          <p:nvPr>
            <p:ph type="sldNum" sz="quarter" idx="11"/>
          </p:nvPr>
        </p:nvSpPr>
        <p:spPr>
          <a:ln/>
        </p:spPr>
        <p:txBody>
          <a:bodyPr/>
          <a:lstStyle>
            <a:lvl1pPr>
              <a:defRPr/>
            </a:lvl1pPr>
          </a:lstStyle>
          <a:p>
            <a:fld id="{FE503489-690E-4F40-A8A4-C7E5272D8137}" type="slidenum">
              <a:rPr lang="cs-CZ"/>
              <a:pPr/>
              <a:t>‹#›</a:t>
            </a:fld>
            <a:endParaRPr lang="cs-CZ"/>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5"/>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6"/>
          <p:cNvSpPr>
            <a:spLocks noGrp="1" noChangeArrowheads="1"/>
          </p:cNvSpPr>
          <p:nvPr>
            <p:ph type="sldNum" sz="quarter" idx="11"/>
          </p:nvPr>
        </p:nvSpPr>
        <p:spPr>
          <a:ln/>
        </p:spPr>
        <p:txBody>
          <a:bodyPr/>
          <a:lstStyle>
            <a:lvl1pPr>
              <a:defRPr/>
            </a:lvl1pPr>
          </a:lstStyle>
          <a:p>
            <a:fld id="{3445FBA2-9DC2-479C-8775-7972B67FFFCC}" type="slidenum">
              <a:rPr lang="cs-CZ"/>
              <a:pPr/>
              <a:t>‹#›</a:t>
            </a:fld>
            <a:endParaRPr lang="cs-CZ"/>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cs-CZ" smtClean="0"/>
              <a:t>Klepnutím lze upravit styl předlohy nadpisů.</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5"/>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6"/>
          <p:cNvSpPr>
            <a:spLocks noGrp="1" noChangeArrowheads="1"/>
          </p:cNvSpPr>
          <p:nvPr>
            <p:ph type="sldNum" sz="quarter" idx="11"/>
          </p:nvPr>
        </p:nvSpPr>
        <p:spPr>
          <a:ln/>
        </p:spPr>
        <p:txBody>
          <a:bodyPr/>
          <a:lstStyle>
            <a:lvl1pPr>
              <a:defRPr/>
            </a:lvl1pPr>
          </a:lstStyle>
          <a:p>
            <a:fld id="{AB740BAC-B5FF-44FA-BAFE-F009F837E0C6}" type="slidenum">
              <a:rPr lang="cs-CZ"/>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sz="half" idx="1"/>
          </p:nvPr>
        </p:nvSpPr>
        <p:spPr>
          <a:xfrm>
            <a:off x="720725" y="1125538"/>
            <a:ext cx="4040188"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913313" y="1125538"/>
            <a:ext cx="4041775"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9"/>
          <p:cNvSpPr>
            <a:spLocks noGrp="1" noChangeArrowheads="1"/>
          </p:cNvSpPr>
          <p:nvPr>
            <p:ph type="sldNum" sz="quarter" idx="11"/>
          </p:nvPr>
        </p:nvSpPr>
        <p:spPr>
          <a:ln/>
        </p:spPr>
        <p:txBody>
          <a:bodyPr/>
          <a:lstStyle>
            <a:lvl1pPr>
              <a:defRPr/>
            </a:lvl1pPr>
          </a:lstStyle>
          <a:p>
            <a:fld id="{873148B7-2B33-4A10-B3C5-44D9C9E02F4B}" type="slidenum">
              <a:rPr lang="cs-CZ" smtClean="0"/>
              <a:pPr/>
              <a:t>‹#›</a:t>
            </a:fld>
            <a:endParaRPr lang="cs-CZ"/>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sz="half" idx="1"/>
          </p:nvPr>
        </p:nvSpPr>
        <p:spPr>
          <a:xfrm>
            <a:off x="720725" y="1125538"/>
            <a:ext cx="4040188" cy="841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913313" y="1125538"/>
            <a:ext cx="4041775" cy="841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5"/>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6"/>
          <p:cNvSpPr>
            <a:spLocks noGrp="1" noChangeArrowheads="1"/>
          </p:cNvSpPr>
          <p:nvPr>
            <p:ph type="sldNum" sz="quarter" idx="11"/>
          </p:nvPr>
        </p:nvSpPr>
        <p:spPr>
          <a:ln/>
        </p:spPr>
        <p:txBody>
          <a:bodyPr/>
          <a:lstStyle>
            <a:lvl1pPr>
              <a:defRPr/>
            </a:lvl1pPr>
          </a:lstStyle>
          <a:p>
            <a:fld id="{E7669A9A-884C-401D-A8EE-4433737E0C0F}" type="slidenum">
              <a:rPr lang="cs-CZ"/>
              <a:pPr/>
              <a:t>‹#›</a:t>
            </a:fld>
            <a:endParaRPr lang="cs-CZ"/>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Rectangle 5"/>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8" name="Rectangle 6"/>
          <p:cNvSpPr>
            <a:spLocks noGrp="1" noChangeArrowheads="1"/>
          </p:cNvSpPr>
          <p:nvPr>
            <p:ph type="sldNum" sz="quarter" idx="11"/>
          </p:nvPr>
        </p:nvSpPr>
        <p:spPr>
          <a:ln/>
        </p:spPr>
        <p:txBody>
          <a:bodyPr/>
          <a:lstStyle>
            <a:lvl1pPr>
              <a:defRPr/>
            </a:lvl1pPr>
          </a:lstStyle>
          <a:p>
            <a:fld id="{712F3B10-B118-41AA-8414-691091D6362F}" type="slidenum">
              <a:rPr lang="cs-CZ"/>
              <a:pPr/>
              <a:t>‹#›</a:t>
            </a:fld>
            <a:endParaRPr lang="cs-CZ"/>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Rectangle 5"/>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4" name="Rectangle 6"/>
          <p:cNvSpPr>
            <a:spLocks noGrp="1" noChangeArrowheads="1"/>
          </p:cNvSpPr>
          <p:nvPr>
            <p:ph type="sldNum" sz="quarter" idx="11"/>
          </p:nvPr>
        </p:nvSpPr>
        <p:spPr>
          <a:ln/>
        </p:spPr>
        <p:txBody>
          <a:bodyPr/>
          <a:lstStyle>
            <a:lvl1pPr>
              <a:defRPr/>
            </a:lvl1pPr>
          </a:lstStyle>
          <a:p>
            <a:fld id="{29DCBBDE-BA8D-41D4-BCE4-5A59B4E6927F}" type="slidenum">
              <a:rPr lang="cs-CZ"/>
              <a:pPr/>
              <a:t>‹#›</a:t>
            </a:fld>
            <a:endParaRPr lang="cs-CZ"/>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3" name="Rectangle 6"/>
          <p:cNvSpPr>
            <a:spLocks noGrp="1" noChangeArrowheads="1"/>
          </p:cNvSpPr>
          <p:nvPr>
            <p:ph type="sldNum" sz="quarter" idx="11"/>
          </p:nvPr>
        </p:nvSpPr>
        <p:spPr>
          <a:ln/>
        </p:spPr>
        <p:txBody>
          <a:bodyPr/>
          <a:lstStyle>
            <a:lvl1pPr>
              <a:defRPr/>
            </a:lvl1pPr>
          </a:lstStyle>
          <a:p>
            <a:fld id="{58A69B2D-5340-49A7-A4B1-8F1913994BF4}" type="slidenum">
              <a:rPr lang="cs-CZ"/>
              <a:pPr/>
              <a:t>‹#›</a:t>
            </a:fld>
            <a:endParaRPr lang="cs-CZ"/>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5"/>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6"/>
          <p:cNvSpPr>
            <a:spLocks noGrp="1" noChangeArrowheads="1"/>
          </p:cNvSpPr>
          <p:nvPr>
            <p:ph type="sldNum" sz="quarter" idx="11"/>
          </p:nvPr>
        </p:nvSpPr>
        <p:spPr>
          <a:ln/>
        </p:spPr>
        <p:txBody>
          <a:bodyPr/>
          <a:lstStyle>
            <a:lvl1pPr>
              <a:defRPr/>
            </a:lvl1pPr>
          </a:lstStyle>
          <a:p>
            <a:fld id="{115B0C83-9B35-4EB6-8F1E-723374D034E9}" type="slidenum">
              <a:rPr lang="cs-CZ"/>
              <a:pPr/>
              <a:t>‹#›</a:t>
            </a:fld>
            <a:endParaRPr lang="cs-CZ"/>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5"/>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6"/>
          <p:cNvSpPr>
            <a:spLocks noGrp="1" noChangeArrowheads="1"/>
          </p:cNvSpPr>
          <p:nvPr>
            <p:ph type="sldNum" sz="quarter" idx="11"/>
          </p:nvPr>
        </p:nvSpPr>
        <p:spPr>
          <a:ln/>
        </p:spPr>
        <p:txBody>
          <a:bodyPr/>
          <a:lstStyle>
            <a:lvl1pPr>
              <a:defRPr/>
            </a:lvl1pPr>
          </a:lstStyle>
          <a:p>
            <a:fld id="{F2D24840-ED3B-46E6-8F15-F523769CF880}" type="slidenum">
              <a:rPr lang="cs-CZ"/>
              <a:pPr/>
              <a:t>‹#›</a:t>
            </a:fld>
            <a:endParaRPr lang="cs-CZ"/>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5"/>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6"/>
          <p:cNvSpPr>
            <a:spLocks noGrp="1" noChangeArrowheads="1"/>
          </p:cNvSpPr>
          <p:nvPr>
            <p:ph type="sldNum" sz="quarter" idx="11"/>
          </p:nvPr>
        </p:nvSpPr>
        <p:spPr>
          <a:ln/>
        </p:spPr>
        <p:txBody>
          <a:bodyPr/>
          <a:lstStyle>
            <a:lvl1pPr>
              <a:defRPr/>
            </a:lvl1pPr>
          </a:lstStyle>
          <a:p>
            <a:fld id="{42DCB278-7D0B-421D-B10D-864DC3758AC4}" type="slidenum">
              <a:rPr lang="cs-CZ"/>
              <a:pPr/>
              <a:t>‹#›</a:t>
            </a:fld>
            <a:endParaRPr lang="cs-CZ"/>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1013" y="274638"/>
            <a:ext cx="2124075" cy="1692275"/>
          </a:xfrm>
          <a:prstGeom prst="rect">
            <a:avLst/>
          </a:prstGeo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457200" y="274638"/>
            <a:ext cx="6221413" cy="169227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5"/>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6"/>
          <p:cNvSpPr>
            <a:spLocks noGrp="1" noChangeArrowheads="1"/>
          </p:cNvSpPr>
          <p:nvPr>
            <p:ph type="sldNum" sz="quarter" idx="11"/>
          </p:nvPr>
        </p:nvSpPr>
        <p:spPr>
          <a:ln/>
        </p:spPr>
        <p:txBody>
          <a:bodyPr/>
          <a:lstStyle>
            <a:lvl1pPr>
              <a:defRPr/>
            </a:lvl1pPr>
          </a:lstStyle>
          <a:p>
            <a:fld id="{DC907C1B-72A0-4F1F-815F-2CB5FDC8F958}" type="slidenum">
              <a:rPr lang="cs-CZ"/>
              <a:pPr/>
              <a:t>‹#›</a:t>
            </a:fld>
            <a:endParaRPr lang="cs-CZ"/>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3" name="Rectangle 21"/>
          <p:cNvSpPr>
            <a:spLocks noChangeArrowheads="1"/>
          </p:cNvSpPr>
          <p:nvPr/>
        </p:nvSpPr>
        <p:spPr bwMode="auto">
          <a:xfrm>
            <a:off x="0" y="0"/>
            <a:ext cx="9144000" cy="2344738"/>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cs-CZ">
              <a:latin typeface="Arial" charset="0"/>
              <a:ea typeface="ＭＳ Ｐゴシック" charset="0"/>
            </a:endParaRPr>
          </a:p>
        </p:txBody>
      </p:sp>
      <p:pic>
        <p:nvPicPr>
          <p:cNvPr id="4" name="Picture 26" descr="titl CZ"/>
          <p:cNvPicPr>
            <a:picLocks noChangeAspect="1" noChangeArrowheads="1"/>
          </p:cNvPicPr>
          <p:nvPr/>
        </p:nvPicPr>
        <p:blipFill>
          <a:blip r:embed="rId2" cstate="print"/>
          <a:srcRect/>
          <a:stretch>
            <a:fillRect/>
          </a:stretch>
        </p:blipFill>
        <p:spPr bwMode="auto">
          <a:xfrm>
            <a:off x="0" y="0"/>
            <a:ext cx="9140825" cy="6854825"/>
          </a:xfrm>
          <a:prstGeom prst="rect">
            <a:avLst/>
          </a:prstGeom>
          <a:noFill/>
          <a:ln w="9525">
            <a:noFill/>
            <a:miter lim="800000"/>
            <a:headEnd/>
            <a:tailEnd/>
          </a:ln>
        </p:spPr>
      </p:pic>
      <p:sp>
        <p:nvSpPr>
          <p:cNvPr id="65548" name="Rectangle 12"/>
          <p:cNvSpPr>
            <a:spLocks noGrp="1" noChangeArrowheads="1"/>
          </p:cNvSpPr>
          <p:nvPr>
            <p:ph type="ctrTitle"/>
          </p:nvPr>
        </p:nvSpPr>
        <p:spPr>
          <a:xfrm>
            <a:off x="2517775" y="2565400"/>
            <a:ext cx="5688013" cy="2663825"/>
          </a:xfrm>
        </p:spPr>
        <p:txBody>
          <a:bodyPr tIns="0" bIns="0" anchor="ctr"/>
          <a:lstStyle>
            <a:lvl1pPr>
              <a:defRPr sz="3200"/>
            </a:lvl1pPr>
          </a:lstStyle>
          <a:p>
            <a:pPr lvl="0"/>
            <a:r>
              <a:rPr lang="cs-CZ" noProof="0" smtClean="0"/>
              <a:t>Klepnutím lze upravit styl předlohy nadpisů.</a:t>
            </a:r>
          </a:p>
        </p:txBody>
      </p:sp>
      <p:sp>
        <p:nvSpPr>
          <p:cNvPr id="5" name="Rectangle 15"/>
          <p:cNvSpPr>
            <a:spLocks noGrp="1" noChangeArrowheads="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r>
              <a:rPr lang="pl-PL" smtClean="0"/>
              <a:t>Projekt: Cizí jazyky v kinantropologii, reg. č.: CZ.1.07/2.2.00/15.0199</a:t>
            </a:r>
            <a:endParaRPr lang="cs-CZ"/>
          </a:p>
        </p:txBody>
      </p:sp>
      <p:sp>
        <p:nvSpPr>
          <p:cNvPr id="6" name="Rectangle 16"/>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fld id="{BF0E4899-3FB2-4F1E-BF3E-A3DDD820E948}" type="slidenum">
              <a:rPr lang="cs-CZ" smtClean="0"/>
              <a:pPr/>
              <a:t>‹#›</a:t>
            </a:fld>
            <a:endParaRPr lang="cs-CZ"/>
          </a:p>
        </p:txBody>
      </p:sp>
      <p:pic>
        <p:nvPicPr>
          <p:cNvPr id="7" name="Picture 7" descr="OPVK_MU_vlevo_2"/>
          <p:cNvPicPr>
            <a:picLocks noChangeAspect="1" noChangeArrowheads="1"/>
          </p:cNvPicPr>
          <p:nvPr userDrawn="1"/>
        </p:nvPicPr>
        <p:blipFill>
          <a:blip r:embed="rId3" cstate="print"/>
          <a:srcRect/>
          <a:stretch>
            <a:fillRect/>
          </a:stretch>
        </p:blipFill>
        <p:spPr bwMode="auto">
          <a:xfrm>
            <a:off x="2517775" y="5064125"/>
            <a:ext cx="4318000" cy="1025525"/>
          </a:xfrm>
          <a:prstGeom prst="rect">
            <a:avLst/>
          </a:prstGeom>
          <a:noFill/>
          <a:ln w="9525">
            <a:noFill/>
            <a:miter lim="800000"/>
            <a:headEnd/>
            <a:tailEnd/>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1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18"/>
          <p:cNvSpPr>
            <a:spLocks noGrp="1" noChangeArrowheads="1"/>
          </p:cNvSpPr>
          <p:nvPr>
            <p:ph type="sldNum" sz="quarter" idx="11"/>
          </p:nvPr>
        </p:nvSpPr>
        <p:spPr>
          <a:ln/>
        </p:spPr>
        <p:txBody>
          <a:bodyPr/>
          <a:lstStyle>
            <a:lvl1pPr>
              <a:defRPr/>
            </a:lvl1pPr>
          </a:lstStyle>
          <a:p>
            <a:fld id="{F42AB6E2-2067-4E86-9D9E-41AEBC4BE763}"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8" name="Rectangle 9"/>
          <p:cNvSpPr>
            <a:spLocks noGrp="1" noChangeArrowheads="1"/>
          </p:cNvSpPr>
          <p:nvPr>
            <p:ph type="sldNum" sz="quarter" idx="11"/>
          </p:nvPr>
        </p:nvSpPr>
        <p:spPr>
          <a:ln/>
        </p:spPr>
        <p:txBody>
          <a:bodyPr/>
          <a:lstStyle>
            <a:lvl1pPr>
              <a:defRPr/>
            </a:lvl1pPr>
          </a:lstStyle>
          <a:p>
            <a:fld id="{873148B7-2B33-4A10-B3C5-44D9C9E02F4B}" type="slidenum">
              <a:rPr lang="cs-CZ" smtClean="0"/>
              <a:pPr/>
              <a:t>‹#›</a:t>
            </a:fld>
            <a:endParaRPr lang="cs-CZ"/>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1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18"/>
          <p:cNvSpPr>
            <a:spLocks noGrp="1" noChangeArrowheads="1"/>
          </p:cNvSpPr>
          <p:nvPr>
            <p:ph type="sldNum" sz="quarter" idx="11"/>
          </p:nvPr>
        </p:nvSpPr>
        <p:spPr>
          <a:ln/>
        </p:spPr>
        <p:txBody>
          <a:bodyPr/>
          <a:lstStyle>
            <a:lvl1pPr>
              <a:defRPr/>
            </a:lvl1pPr>
          </a:lstStyle>
          <a:p>
            <a:fld id="{FCE240C7-DB29-4E72-9B84-E7C397E7BC3B}" type="slidenum">
              <a:rPr lang="cs-CZ" smtClean="0"/>
              <a:pPr/>
              <a:t>‹#›</a:t>
            </a:fld>
            <a:endParaRPr lang="cs-CZ"/>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sz="half" idx="1"/>
          </p:nvPr>
        </p:nvSpPr>
        <p:spPr>
          <a:xfrm>
            <a:off x="720725" y="2017713"/>
            <a:ext cx="40401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913313" y="2017713"/>
            <a:ext cx="4041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1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18"/>
          <p:cNvSpPr>
            <a:spLocks noGrp="1" noChangeArrowheads="1"/>
          </p:cNvSpPr>
          <p:nvPr>
            <p:ph type="sldNum" sz="quarter" idx="11"/>
          </p:nvPr>
        </p:nvSpPr>
        <p:spPr>
          <a:ln/>
        </p:spPr>
        <p:txBody>
          <a:bodyPr/>
          <a:lstStyle>
            <a:lvl1pPr>
              <a:defRPr/>
            </a:lvl1pPr>
          </a:lstStyle>
          <a:p>
            <a:fld id="{9E310737-B042-4C6F-9E93-EAEA74F9C55B}" type="slidenum">
              <a:rPr lang="cs-CZ" smtClean="0"/>
              <a:pPr/>
              <a:t>‹#›</a:t>
            </a:fld>
            <a:endParaRPr lang="cs-CZ"/>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Rectangle 1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8" name="Rectangle 18"/>
          <p:cNvSpPr>
            <a:spLocks noGrp="1" noChangeArrowheads="1"/>
          </p:cNvSpPr>
          <p:nvPr>
            <p:ph type="sldNum" sz="quarter" idx="11"/>
          </p:nvPr>
        </p:nvSpPr>
        <p:spPr>
          <a:ln/>
        </p:spPr>
        <p:txBody>
          <a:bodyPr/>
          <a:lstStyle>
            <a:lvl1pPr>
              <a:defRPr/>
            </a:lvl1pPr>
          </a:lstStyle>
          <a:p>
            <a:fld id="{2730B9A4-801E-4E46-81D9-3F5982EDFC33}" type="slidenum">
              <a:rPr lang="cs-CZ" smtClean="0"/>
              <a:pPr/>
              <a:t>‹#›</a:t>
            </a:fld>
            <a:endParaRPr lang="cs-CZ"/>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Rectangle 1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4" name="Rectangle 18"/>
          <p:cNvSpPr>
            <a:spLocks noGrp="1" noChangeArrowheads="1"/>
          </p:cNvSpPr>
          <p:nvPr>
            <p:ph type="sldNum" sz="quarter" idx="11"/>
          </p:nvPr>
        </p:nvSpPr>
        <p:spPr>
          <a:ln/>
        </p:spPr>
        <p:txBody>
          <a:bodyPr/>
          <a:lstStyle>
            <a:lvl1pPr>
              <a:defRPr/>
            </a:lvl1pPr>
          </a:lstStyle>
          <a:p>
            <a:fld id="{337B95CD-73C3-4C20-B4C9-0AEFDA7754E3}" type="slidenum">
              <a:rPr lang="cs-CZ" smtClean="0"/>
              <a:pPr/>
              <a:t>‹#›</a:t>
            </a:fld>
            <a:endParaRPr lang="cs-CZ"/>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1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3" name="Rectangle 18"/>
          <p:cNvSpPr>
            <a:spLocks noGrp="1" noChangeArrowheads="1"/>
          </p:cNvSpPr>
          <p:nvPr>
            <p:ph type="sldNum" sz="quarter" idx="11"/>
          </p:nvPr>
        </p:nvSpPr>
        <p:spPr>
          <a:ln/>
        </p:spPr>
        <p:txBody>
          <a:bodyPr/>
          <a:lstStyle>
            <a:lvl1pPr>
              <a:defRPr/>
            </a:lvl1pPr>
          </a:lstStyle>
          <a:p>
            <a:fld id="{161A6A70-09C7-4C23-A673-1F94CC6C719B}" type="slidenum">
              <a:rPr lang="cs-CZ" smtClean="0"/>
              <a:pPr/>
              <a:t>‹#›</a:t>
            </a:fld>
            <a:endParaRPr lang="cs-CZ"/>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cs-CZ" smtClean="0"/>
              <a:t>Klepnutím lze upravit styl předlohy nadpisů.</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1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18"/>
          <p:cNvSpPr>
            <a:spLocks noGrp="1" noChangeArrowheads="1"/>
          </p:cNvSpPr>
          <p:nvPr>
            <p:ph type="sldNum" sz="quarter" idx="11"/>
          </p:nvPr>
        </p:nvSpPr>
        <p:spPr>
          <a:ln/>
        </p:spPr>
        <p:txBody>
          <a:bodyPr/>
          <a:lstStyle>
            <a:lvl1pPr>
              <a:defRPr/>
            </a:lvl1pPr>
          </a:lstStyle>
          <a:p>
            <a:fld id="{5B4643AE-8E77-4BA8-8FBB-A26282F707F0}" type="slidenum">
              <a:rPr lang="cs-CZ" smtClean="0"/>
              <a:pPr/>
              <a:t>‹#›</a:t>
            </a:fld>
            <a:endParaRPr lang="cs-CZ"/>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cs-CZ" smtClean="0"/>
              <a:t>Klepnutím lze upravit styl předlohy nadpisů.</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1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18"/>
          <p:cNvSpPr>
            <a:spLocks noGrp="1" noChangeArrowheads="1"/>
          </p:cNvSpPr>
          <p:nvPr>
            <p:ph type="sldNum" sz="quarter" idx="11"/>
          </p:nvPr>
        </p:nvSpPr>
        <p:spPr>
          <a:ln/>
        </p:spPr>
        <p:txBody>
          <a:bodyPr/>
          <a:lstStyle>
            <a:lvl1pPr>
              <a:defRPr/>
            </a:lvl1pPr>
          </a:lstStyle>
          <a:p>
            <a:fld id="{34BBBBA4-D404-493B-9D5E-47F0A63319DA}" type="slidenum">
              <a:rPr lang="cs-CZ" smtClean="0"/>
              <a:pPr/>
              <a:t>‹#›</a:t>
            </a:fld>
            <a:endParaRPr lang="cs-CZ"/>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1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18"/>
          <p:cNvSpPr>
            <a:spLocks noGrp="1" noChangeArrowheads="1"/>
          </p:cNvSpPr>
          <p:nvPr>
            <p:ph type="sldNum" sz="quarter" idx="11"/>
          </p:nvPr>
        </p:nvSpPr>
        <p:spPr>
          <a:ln/>
        </p:spPr>
        <p:txBody>
          <a:bodyPr/>
          <a:lstStyle>
            <a:lvl1pPr>
              <a:defRPr/>
            </a:lvl1pPr>
          </a:lstStyle>
          <a:p>
            <a:fld id="{5DC31BBE-6727-495E-B95B-7C220718AF5E}" type="slidenum">
              <a:rPr lang="cs-CZ" smtClean="0"/>
              <a:pPr/>
              <a:t>‹#›</a:t>
            </a:fld>
            <a:endParaRPr lang="cs-CZ"/>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7688" y="1125538"/>
            <a:ext cx="2057400" cy="5006975"/>
          </a:xfr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720725" y="1125538"/>
            <a:ext cx="6024563" cy="500697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1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18"/>
          <p:cNvSpPr>
            <a:spLocks noGrp="1" noChangeArrowheads="1"/>
          </p:cNvSpPr>
          <p:nvPr>
            <p:ph type="sldNum" sz="quarter" idx="11"/>
          </p:nvPr>
        </p:nvSpPr>
        <p:spPr>
          <a:ln/>
        </p:spPr>
        <p:txBody>
          <a:bodyPr/>
          <a:lstStyle>
            <a:lvl1pPr>
              <a:defRPr/>
            </a:lvl1pPr>
          </a:lstStyle>
          <a:p>
            <a:fld id="{B08A721E-AFF4-472E-B072-7BA4E5906F7D}" type="slidenum">
              <a:rPr lang="cs-CZ" smtClean="0"/>
              <a:pPr/>
              <a:t>‹#›</a:t>
            </a:fld>
            <a:endParaRPr lang="cs-CZ"/>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cSld name="1_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cs-CZ" smtClean="0"/>
              <a:t>Klepnutím lze upravit styl předlohy nadpisů.</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en-US"/>
          </a:p>
        </p:txBody>
      </p:sp>
      <p:sp>
        <p:nvSpPr>
          <p:cNvPr id="4"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9"/>
          <p:cNvSpPr>
            <a:spLocks noGrp="1" noChangeArrowheads="1"/>
          </p:cNvSpPr>
          <p:nvPr>
            <p:ph type="sldNum" sz="quarter" idx="11"/>
          </p:nvPr>
        </p:nvSpPr>
        <p:spPr>
          <a:ln/>
        </p:spPr>
        <p:txBody>
          <a:bodyPr/>
          <a:lstStyle>
            <a:lvl1pPr>
              <a:defRPr/>
            </a:lvl1pPr>
          </a:lstStyle>
          <a:p>
            <a:fld id="{873148B7-2B33-4A10-B3C5-44D9C9E02F4B}"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4" name="Rectangle 9"/>
          <p:cNvSpPr>
            <a:spLocks noGrp="1" noChangeArrowheads="1"/>
          </p:cNvSpPr>
          <p:nvPr>
            <p:ph type="sldNum" sz="quarter" idx="11"/>
          </p:nvPr>
        </p:nvSpPr>
        <p:spPr>
          <a:ln/>
        </p:spPr>
        <p:txBody>
          <a:bodyPr/>
          <a:lstStyle>
            <a:lvl1pPr>
              <a:defRPr/>
            </a:lvl1pPr>
          </a:lstStyle>
          <a:p>
            <a:fld id="{873148B7-2B33-4A10-B3C5-44D9C9E02F4B}" type="slidenum">
              <a:rPr lang="cs-CZ" smtClean="0"/>
              <a:pPr/>
              <a:t>‹#›</a:t>
            </a:fld>
            <a:endParaRPr lang="cs-CZ"/>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cs-CZ" smtClean="0"/>
              <a:t>Klepnutím lze upravit styl předlohy nadpisů.</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en-US"/>
          </a:p>
        </p:txBody>
      </p:sp>
      <p:sp>
        <p:nvSpPr>
          <p:cNvPr id="4"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9"/>
          <p:cNvSpPr>
            <a:spLocks noGrp="1" noChangeArrowheads="1"/>
          </p:cNvSpPr>
          <p:nvPr>
            <p:ph type="sldNum" sz="quarter" idx="11"/>
          </p:nvPr>
        </p:nvSpPr>
        <p:spPr>
          <a:ln/>
        </p:spPr>
        <p:txBody>
          <a:bodyPr/>
          <a:lstStyle>
            <a:lvl1pPr>
              <a:defRPr/>
            </a:lvl1pPr>
          </a:lstStyle>
          <a:p>
            <a:fld id="{542544CB-80C7-42AC-87EF-BD05D86971BB}" type="slidenum">
              <a:rPr lang="cs-CZ"/>
              <a:pPr/>
              <a:t>‹#›</a:t>
            </a:fld>
            <a:endParaRPr lang="cs-CZ"/>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9"/>
          <p:cNvSpPr>
            <a:spLocks noGrp="1" noChangeArrowheads="1"/>
          </p:cNvSpPr>
          <p:nvPr>
            <p:ph type="sldNum" sz="quarter" idx="11"/>
          </p:nvPr>
        </p:nvSpPr>
        <p:spPr>
          <a:ln/>
        </p:spPr>
        <p:txBody>
          <a:bodyPr/>
          <a:lstStyle>
            <a:lvl1pPr>
              <a:defRPr/>
            </a:lvl1pPr>
          </a:lstStyle>
          <a:p>
            <a:fld id="{A069CEC9-C689-464C-BA85-4B82EDBA7F52}" type="slidenum">
              <a:rPr lang="cs-CZ"/>
              <a:pPr/>
              <a:t>‹#›</a:t>
            </a:fld>
            <a:endParaRPr lang="cs-CZ"/>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cs-CZ" smtClean="0"/>
              <a:t>Klepnutím lze upravit styl předlohy nadpisů.</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9"/>
          <p:cNvSpPr>
            <a:spLocks noGrp="1" noChangeArrowheads="1"/>
          </p:cNvSpPr>
          <p:nvPr>
            <p:ph type="sldNum" sz="quarter" idx="11"/>
          </p:nvPr>
        </p:nvSpPr>
        <p:spPr>
          <a:ln/>
        </p:spPr>
        <p:txBody>
          <a:bodyPr/>
          <a:lstStyle>
            <a:lvl1pPr>
              <a:defRPr/>
            </a:lvl1pPr>
          </a:lstStyle>
          <a:p>
            <a:fld id="{E673BFD9-A89F-4BA8-9EAE-D9AE38FEA550}" type="slidenum">
              <a:rPr lang="cs-CZ"/>
              <a:pPr/>
              <a:t>‹#›</a:t>
            </a:fld>
            <a:endParaRPr lang="cs-CZ"/>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sz="half" idx="1"/>
          </p:nvPr>
        </p:nvSpPr>
        <p:spPr>
          <a:xfrm>
            <a:off x="720725" y="1125538"/>
            <a:ext cx="4040188"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913313" y="1125538"/>
            <a:ext cx="4041775"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9"/>
          <p:cNvSpPr>
            <a:spLocks noGrp="1" noChangeArrowheads="1"/>
          </p:cNvSpPr>
          <p:nvPr>
            <p:ph type="sldNum" sz="quarter" idx="11"/>
          </p:nvPr>
        </p:nvSpPr>
        <p:spPr>
          <a:ln/>
        </p:spPr>
        <p:txBody>
          <a:bodyPr/>
          <a:lstStyle>
            <a:lvl1pPr>
              <a:defRPr/>
            </a:lvl1pPr>
          </a:lstStyle>
          <a:p>
            <a:fld id="{27DD55BB-A00F-4484-8539-78E4A12A91E2}" type="slidenum">
              <a:rPr lang="cs-CZ"/>
              <a:pPr/>
              <a:t>‹#›</a:t>
            </a:fld>
            <a:endParaRPr lang="cs-CZ"/>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8" name="Rectangle 9"/>
          <p:cNvSpPr>
            <a:spLocks noGrp="1" noChangeArrowheads="1"/>
          </p:cNvSpPr>
          <p:nvPr>
            <p:ph type="sldNum" sz="quarter" idx="11"/>
          </p:nvPr>
        </p:nvSpPr>
        <p:spPr>
          <a:ln/>
        </p:spPr>
        <p:txBody>
          <a:bodyPr/>
          <a:lstStyle>
            <a:lvl1pPr>
              <a:defRPr/>
            </a:lvl1pPr>
          </a:lstStyle>
          <a:p>
            <a:fld id="{9DDA1386-54F2-4B17-8BC8-CBE591E940F1}" type="slidenum">
              <a:rPr lang="cs-CZ"/>
              <a:pPr/>
              <a:t>‹#›</a:t>
            </a:fld>
            <a:endParaRPr lang="cs-CZ"/>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4" name="Rectangle 9"/>
          <p:cNvSpPr>
            <a:spLocks noGrp="1" noChangeArrowheads="1"/>
          </p:cNvSpPr>
          <p:nvPr>
            <p:ph type="sldNum" sz="quarter" idx="11"/>
          </p:nvPr>
        </p:nvSpPr>
        <p:spPr>
          <a:ln/>
        </p:spPr>
        <p:txBody>
          <a:bodyPr/>
          <a:lstStyle>
            <a:lvl1pPr>
              <a:defRPr/>
            </a:lvl1pPr>
          </a:lstStyle>
          <a:p>
            <a:fld id="{4787787A-6404-4D85-B369-DA29B1DF07EF}" type="slidenum">
              <a:rPr lang="cs-CZ"/>
              <a:pPr/>
              <a:t>‹#›</a:t>
            </a:fld>
            <a:endParaRPr lang="cs-CZ"/>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3" name="Rectangle 9"/>
          <p:cNvSpPr>
            <a:spLocks noGrp="1" noChangeArrowheads="1"/>
          </p:cNvSpPr>
          <p:nvPr>
            <p:ph type="sldNum" sz="quarter" idx="11"/>
          </p:nvPr>
        </p:nvSpPr>
        <p:spPr>
          <a:ln/>
        </p:spPr>
        <p:txBody>
          <a:bodyPr/>
          <a:lstStyle>
            <a:lvl1pPr>
              <a:defRPr/>
            </a:lvl1pPr>
          </a:lstStyle>
          <a:p>
            <a:fld id="{350F2C77-7109-4004-B833-9B8A5CF140A4}" type="slidenum">
              <a:rPr lang="cs-CZ"/>
              <a:pPr/>
              <a:t>‹#›</a:t>
            </a:fld>
            <a:endParaRPr lang="cs-CZ"/>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9"/>
          <p:cNvSpPr>
            <a:spLocks noGrp="1" noChangeArrowheads="1"/>
          </p:cNvSpPr>
          <p:nvPr>
            <p:ph type="sldNum" sz="quarter" idx="11"/>
          </p:nvPr>
        </p:nvSpPr>
        <p:spPr>
          <a:ln/>
        </p:spPr>
        <p:txBody>
          <a:bodyPr/>
          <a:lstStyle>
            <a:lvl1pPr>
              <a:defRPr/>
            </a:lvl1pPr>
          </a:lstStyle>
          <a:p>
            <a:fld id="{2348A7F3-E527-4287-8E00-1D1285B80324}" type="slidenum">
              <a:rPr lang="cs-CZ"/>
              <a:pPr/>
              <a:t>‹#›</a:t>
            </a:fld>
            <a:endParaRPr lang="cs-CZ"/>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9"/>
          <p:cNvSpPr>
            <a:spLocks noGrp="1" noChangeArrowheads="1"/>
          </p:cNvSpPr>
          <p:nvPr>
            <p:ph type="sldNum" sz="quarter" idx="11"/>
          </p:nvPr>
        </p:nvSpPr>
        <p:spPr>
          <a:ln/>
        </p:spPr>
        <p:txBody>
          <a:bodyPr/>
          <a:lstStyle>
            <a:lvl1pPr>
              <a:defRPr/>
            </a:lvl1pPr>
          </a:lstStyle>
          <a:p>
            <a:fld id="{76D05784-CC88-4659-A34C-505C11B88AAB}" type="slidenum">
              <a:rPr lang="cs-CZ"/>
              <a:pPr/>
              <a:t>‹#›</a:t>
            </a:fld>
            <a:endParaRPr lang="cs-CZ"/>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9"/>
          <p:cNvSpPr>
            <a:spLocks noGrp="1" noChangeArrowheads="1"/>
          </p:cNvSpPr>
          <p:nvPr>
            <p:ph type="sldNum" sz="quarter" idx="11"/>
          </p:nvPr>
        </p:nvSpPr>
        <p:spPr>
          <a:ln/>
        </p:spPr>
        <p:txBody>
          <a:bodyPr/>
          <a:lstStyle>
            <a:lvl1pPr>
              <a:defRPr/>
            </a:lvl1pPr>
          </a:lstStyle>
          <a:p>
            <a:fld id="{BAEE1F15-D9F2-4914-B583-F3A04F853500}" type="slidenum">
              <a:rPr lang="cs-CZ"/>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3" name="Rectangle 9"/>
          <p:cNvSpPr>
            <a:spLocks noGrp="1" noChangeArrowheads="1"/>
          </p:cNvSpPr>
          <p:nvPr>
            <p:ph type="sldNum" sz="quarter" idx="11"/>
          </p:nvPr>
        </p:nvSpPr>
        <p:spPr>
          <a:ln/>
        </p:spPr>
        <p:txBody>
          <a:bodyPr/>
          <a:lstStyle>
            <a:lvl1pPr>
              <a:defRPr/>
            </a:lvl1pPr>
          </a:lstStyle>
          <a:p>
            <a:fld id="{873148B7-2B33-4A10-B3C5-44D9C9E02F4B}" type="slidenum">
              <a:rPr lang="cs-CZ" smtClean="0"/>
              <a:pPr/>
              <a:t>‹#›</a:t>
            </a:fld>
            <a:endParaRPr lang="cs-CZ"/>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1013" y="274638"/>
            <a:ext cx="2124075" cy="5857875"/>
          </a:xfrm>
          <a:prstGeom prst="rect">
            <a:avLst/>
          </a:prstGeo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457200" y="274638"/>
            <a:ext cx="6221413" cy="585787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9"/>
          <p:cNvSpPr>
            <a:spLocks noGrp="1" noChangeArrowheads="1"/>
          </p:cNvSpPr>
          <p:nvPr>
            <p:ph type="sldNum" sz="quarter" idx="11"/>
          </p:nvPr>
        </p:nvSpPr>
        <p:spPr>
          <a:ln/>
        </p:spPr>
        <p:txBody>
          <a:bodyPr/>
          <a:lstStyle>
            <a:lvl1pPr>
              <a:defRPr/>
            </a:lvl1pPr>
          </a:lstStyle>
          <a:p>
            <a:fld id="{99E35678-7B65-45C0-B5C2-B1ACEF21C2E2}" type="slidenum">
              <a:rPr lang="cs-CZ"/>
              <a:pPr/>
              <a:t>‹#›</a:t>
            </a:fld>
            <a:endParaRPr lang="cs-CZ"/>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cs-CZ" smtClean="0"/>
              <a:t>Klepnutím lze upravit styl předlohy nadpisů.</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en-US"/>
          </a:p>
        </p:txBody>
      </p:sp>
      <p:sp>
        <p:nvSpPr>
          <p:cNvPr id="4" name="Rectangle 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8"/>
          <p:cNvSpPr>
            <a:spLocks noGrp="1" noChangeArrowheads="1"/>
          </p:cNvSpPr>
          <p:nvPr>
            <p:ph type="sldNum" sz="quarter" idx="11"/>
          </p:nvPr>
        </p:nvSpPr>
        <p:spPr>
          <a:ln/>
        </p:spPr>
        <p:txBody>
          <a:bodyPr/>
          <a:lstStyle>
            <a:lvl1pPr>
              <a:defRPr/>
            </a:lvl1pPr>
          </a:lstStyle>
          <a:p>
            <a:fld id="{EA6C8B5A-B526-44B1-84F0-D5B27750FC8A}" type="slidenum">
              <a:rPr lang="cs-CZ"/>
              <a:pPr/>
              <a:t>‹#›</a:t>
            </a:fld>
            <a:endParaRPr lang="cs-CZ"/>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8"/>
          <p:cNvSpPr>
            <a:spLocks noGrp="1" noChangeArrowheads="1"/>
          </p:cNvSpPr>
          <p:nvPr>
            <p:ph type="sldNum" sz="quarter" idx="11"/>
          </p:nvPr>
        </p:nvSpPr>
        <p:spPr>
          <a:ln/>
        </p:spPr>
        <p:txBody>
          <a:bodyPr/>
          <a:lstStyle>
            <a:lvl1pPr>
              <a:defRPr/>
            </a:lvl1pPr>
          </a:lstStyle>
          <a:p>
            <a:fld id="{A3590EDC-A0C6-472F-844C-0CF85D9EAD28}" type="slidenum">
              <a:rPr lang="cs-CZ"/>
              <a:pPr/>
              <a:t>‹#›</a:t>
            </a:fld>
            <a:endParaRPr lang="cs-CZ"/>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cs-CZ" smtClean="0"/>
              <a:t>Klepnutím lze upravit styl předlohy nadpisů.</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8"/>
          <p:cNvSpPr>
            <a:spLocks noGrp="1" noChangeArrowheads="1"/>
          </p:cNvSpPr>
          <p:nvPr>
            <p:ph type="sldNum" sz="quarter" idx="11"/>
          </p:nvPr>
        </p:nvSpPr>
        <p:spPr>
          <a:ln/>
        </p:spPr>
        <p:txBody>
          <a:bodyPr/>
          <a:lstStyle>
            <a:lvl1pPr>
              <a:defRPr/>
            </a:lvl1pPr>
          </a:lstStyle>
          <a:p>
            <a:fld id="{57A0647E-12D1-4FED-BC99-4DA75AB54D56}" type="slidenum">
              <a:rPr lang="cs-CZ"/>
              <a:pPr/>
              <a:t>‹#›</a:t>
            </a:fld>
            <a:endParaRPr lang="cs-CZ"/>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sz="half" idx="1"/>
          </p:nvPr>
        </p:nvSpPr>
        <p:spPr>
          <a:xfrm>
            <a:off x="2520950" y="1125538"/>
            <a:ext cx="3140075"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5813425" y="1125538"/>
            <a:ext cx="3141663"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8"/>
          <p:cNvSpPr>
            <a:spLocks noGrp="1" noChangeArrowheads="1"/>
          </p:cNvSpPr>
          <p:nvPr>
            <p:ph type="sldNum" sz="quarter" idx="11"/>
          </p:nvPr>
        </p:nvSpPr>
        <p:spPr>
          <a:ln/>
        </p:spPr>
        <p:txBody>
          <a:bodyPr/>
          <a:lstStyle>
            <a:lvl1pPr>
              <a:defRPr/>
            </a:lvl1pPr>
          </a:lstStyle>
          <a:p>
            <a:fld id="{3166F8FA-52BD-44F5-9C34-9C4E01654A84}" type="slidenum">
              <a:rPr lang="cs-CZ"/>
              <a:pPr/>
              <a:t>‹#›</a:t>
            </a:fld>
            <a:endParaRPr lang="cs-CZ"/>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Rectangle 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8" name="Rectangle 8"/>
          <p:cNvSpPr>
            <a:spLocks noGrp="1" noChangeArrowheads="1"/>
          </p:cNvSpPr>
          <p:nvPr>
            <p:ph type="sldNum" sz="quarter" idx="11"/>
          </p:nvPr>
        </p:nvSpPr>
        <p:spPr>
          <a:ln/>
        </p:spPr>
        <p:txBody>
          <a:bodyPr/>
          <a:lstStyle>
            <a:lvl1pPr>
              <a:defRPr/>
            </a:lvl1pPr>
          </a:lstStyle>
          <a:p>
            <a:fld id="{3BDC3746-0690-4D2A-9A4B-168C009A5A0B}" type="slidenum">
              <a:rPr lang="cs-CZ"/>
              <a:pPr/>
              <a:t>‹#›</a:t>
            </a:fld>
            <a:endParaRPr lang="cs-CZ"/>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Rectangle 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4" name="Rectangle 8"/>
          <p:cNvSpPr>
            <a:spLocks noGrp="1" noChangeArrowheads="1"/>
          </p:cNvSpPr>
          <p:nvPr>
            <p:ph type="sldNum" sz="quarter" idx="11"/>
          </p:nvPr>
        </p:nvSpPr>
        <p:spPr>
          <a:ln/>
        </p:spPr>
        <p:txBody>
          <a:bodyPr/>
          <a:lstStyle>
            <a:lvl1pPr>
              <a:defRPr/>
            </a:lvl1pPr>
          </a:lstStyle>
          <a:p>
            <a:fld id="{CA39DEA2-C93A-4BDF-9860-92CB6939AB36}" type="slidenum">
              <a:rPr lang="cs-CZ"/>
              <a:pPr/>
              <a:t>‹#›</a:t>
            </a:fld>
            <a:endParaRPr lang="cs-CZ"/>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3" name="Rectangle 8"/>
          <p:cNvSpPr>
            <a:spLocks noGrp="1" noChangeArrowheads="1"/>
          </p:cNvSpPr>
          <p:nvPr>
            <p:ph type="sldNum" sz="quarter" idx="11"/>
          </p:nvPr>
        </p:nvSpPr>
        <p:spPr>
          <a:ln/>
        </p:spPr>
        <p:txBody>
          <a:bodyPr/>
          <a:lstStyle>
            <a:lvl1pPr>
              <a:defRPr/>
            </a:lvl1pPr>
          </a:lstStyle>
          <a:p>
            <a:fld id="{B606530B-0D28-43D2-941E-3FEEFCF560A4}" type="slidenum">
              <a:rPr lang="cs-CZ"/>
              <a:pPr/>
              <a:t>‹#›</a:t>
            </a:fld>
            <a:endParaRPr lang="cs-CZ"/>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8"/>
          <p:cNvSpPr>
            <a:spLocks noGrp="1" noChangeArrowheads="1"/>
          </p:cNvSpPr>
          <p:nvPr>
            <p:ph type="sldNum" sz="quarter" idx="11"/>
          </p:nvPr>
        </p:nvSpPr>
        <p:spPr>
          <a:ln/>
        </p:spPr>
        <p:txBody>
          <a:bodyPr/>
          <a:lstStyle>
            <a:lvl1pPr>
              <a:defRPr/>
            </a:lvl1pPr>
          </a:lstStyle>
          <a:p>
            <a:fld id="{91BFDF1A-910E-4DBF-A8AD-FB63A8535208}" type="slidenum">
              <a:rPr lang="cs-CZ"/>
              <a:pPr/>
              <a:t>‹#›</a:t>
            </a:fld>
            <a:endParaRPr lang="cs-CZ"/>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8"/>
          <p:cNvSpPr>
            <a:spLocks noGrp="1" noChangeArrowheads="1"/>
          </p:cNvSpPr>
          <p:nvPr>
            <p:ph type="sldNum" sz="quarter" idx="11"/>
          </p:nvPr>
        </p:nvSpPr>
        <p:spPr>
          <a:ln/>
        </p:spPr>
        <p:txBody>
          <a:bodyPr/>
          <a:lstStyle>
            <a:lvl1pPr>
              <a:defRPr/>
            </a:lvl1pPr>
          </a:lstStyle>
          <a:p>
            <a:fld id="{AEA96619-FF99-4A20-85E7-D715BAB55945}" type="slidenum">
              <a:rPr lang="cs-CZ"/>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9"/>
          <p:cNvSpPr>
            <a:spLocks noGrp="1" noChangeArrowheads="1"/>
          </p:cNvSpPr>
          <p:nvPr>
            <p:ph type="sldNum" sz="quarter" idx="11"/>
          </p:nvPr>
        </p:nvSpPr>
        <p:spPr>
          <a:ln/>
        </p:spPr>
        <p:txBody>
          <a:bodyPr/>
          <a:lstStyle>
            <a:lvl1pPr>
              <a:defRPr/>
            </a:lvl1pPr>
          </a:lstStyle>
          <a:p>
            <a:fld id="{873148B7-2B33-4A10-B3C5-44D9C9E02F4B}" type="slidenum">
              <a:rPr lang="cs-CZ" smtClean="0"/>
              <a:pPr/>
              <a:t>‹#›</a:t>
            </a:fld>
            <a:endParaRPr lang="cs-CZ"/>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8"/>
          <p:cNvSpPr>
            <a:spLocks noGrp="1" noChangeArrowheads="1"/>
          </p:cNvSpPr>
          <p:nvPr>
            <p:ph type="sldNum" sz="quarter" idx="11"/>
          </p:nvPr>
        </p:nvSpPr>
        <p:spPr>
          <a:ln/>
        </p:spPr>
        <p:txBody>
          <a:bodyPr/>
          <a:lstStyle>
            <a:lvl1pPr>
              <a:defRPr/>
            </a:lvl1pPr>
          </a:lstStyle>
          <a:p>
            <a:fld id="{01595FEE-892D-4D50-A791-84AD6E99B264}" type="slidenum">
              <a:rPr lang="cs-CZ"/>
              <a:pPr/>
              <a:t>‹#›</a:t>
            </a:fld>
            <a:endParaRPr lang="cs-CZ"/>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1013" y="274638"/>
            <a:ext cx="2124075" cy="5857875"/>
          </a:xfrm>
          <a:prstGeom prst="rect">
            <a:avLst/>
          </a:prstGeo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457200" y="274638"/>
            <a:ext cx="6221413" cy="585787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7"/>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8"/>
          <p:cNvSpPr>
            <a:spLocks noGrp="1" noChangeArrowheads="1"/>
          </p:cNvSpPr>
          <p:nvPr>
            <p:ph type="sldNum" sz="quarter" idx="11"/>
          </p:nvPr>
        </p:nvSpPr>
        <p:spPr>
          <a:ln/>
        </p:spPr>
        <p:txBody>
          <a:bodyPr/>
          <a:lstStyle>
            <a:lvl1pPr>
              <a:defRPr/>
            </a:lvl1pPr>
          </a:lstStyle>
          <a:p>
            <a:fld id="{516237F2-B747-4B1F-AC3E-68026B1D26C5}" type="slidenum">
              <a:rPr lang="cs-CZ"/>
              <a:pPr/>
              <a:t>‹#›</a:t>
            </a:fld>
            <a:endParaRPr lang="cs-CZ"/>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2344738"/>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cs-CZ">
              <a:latin typeface="Arial" charset="0"/>
              <a:ea typeface="ＭＳ Ｐゴシック" charset="0"/>
            </a:endParaRPr>
          </a:p>
        </p:txBody>
      </p:sp>
      <p:pic>
        <p:nvPicPr>
          <p:cNvPr id="4" name="Picture 3" descr="titl CZ"/>
          <p:cNvPicPr>
            <a:picLocks noChangeAspect="1" noChangeArrowheads="1"/>
          </p:cNvPicPr>
          <p:nvPr/>
        </p:nvPicPr>
        <p:blipFill>
          <a:blip r:embed="rId2" cstate="print"/>
          <a:srcRect/>
          <a:stretch>
            <a:fillRect/>
          </a:stretch>
        </p:blipFill>
        <p:spPr bwMode="auto">
          <a:xfrm>
            <a:off x="0" y="0"/>
            <a:ext cx="9140825" cy="6854825"/>
          </a:xfrm>
          <a:prstGeom prst="rect">
            <a:avLst/>
          </a:prstGeom>
          <a:noFill/>
          <a:ln w="9525">
            <a:noFill/>
            <a:miter lim="800000"/>
            <a:headEnd/>
            <a:tailEnd/>
          </a:ln>
        </p:spPr>
      </p:pic>
      <p:pic>
        <p:nvPicPr>
          <p:cNvPr id="5" name="Picture 7" descr="OPVK_MU_vlevo_2"/>
          <p:cNvPicPr>
            <a:picLocks noChangeAspect="1" noChangeArrowheads="1"/>
          </p:cNvPicPr>
          <p:nvPr userDrawn="1"/>
        </p:nvPicPr>
        <p:blipFill>
          <a:blip r:embed="rId3" cstate="print"/>
          <a:srcRect/>
          <a:stretch>
            <a:fillRect/>
          </a:stretch>
        </p:blipFill>
        <p:spPr bwMode="auto">
          <a:xfrm>
            <a:off x="2517775" y="5064125"/>
            <a:ext cx="4318000" cy="1025525"/>
          </a:xfrm>
          <a:prstGeom prst="rect">
            <a:avLst/>
          </a:prstGeom>
          <a:noFill/>
          <a:ln w="9525">
            <a:noFill/>
            <a:miter lim="800000"/>
            <a:headEnd/>
            <a:tailEnd/>
          </a:ln>
        </p:spPr>
      </p:pic>
      <p:sp>
        <p:nvSpPr>
          <p:cNvPr id="222212" name="Rectangle 4"/>
          <p:cNvSpPr>
            <a:spLocks noGrp="1" noChangeArrowheads="1"/>
          </p:cNvSpPr>
          <p:nvPr>
            <p:ph type="ctrTitle"/>
          </p:nvPr>
        </p:nvSpPr>
        <p:spPr>
          <a:xfrm>
            <a:off x="2517775" y="2728913"/>
            <a:ext cx="5688013" cy="2157412"/>
          </a:xfrm>
        </p:spPr>
        <p:txBody>
          <a:bodyPr tIns="0" bIns="0" anchor="ctr"/>
          <a:lstStyle>
            <a:lvl1pPr>
              <a:defRPr sz="3200"/>
            </a:lvl1pPr>
          </a:lstStyle>
          <a:p>
            <a:pPr lvl="0"/>
            <a:r>
              <a:rPr lang="cs-CZ" noProof="0" smtClean="0"/>
              <a:t>Klepnutím lze upravit styl předlohy nadpisů.</a:t>
            </a:r>
          </a:p>
        </p:txBody>
      </p:sp>
      <p:sp>
        <p:nvSpPr>
          <p:cNvPr id="6" name="Rectangle 5"/>
          <p:cNvSpPr>
            <a:spLocks noGrp="1" noChangeArrowheads="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r>
              <a:rPr lang="pl-PL" smtClean="0"/>
              <a:t>Projekt: Cizí jazyky v kinantropologii, reg. č.: CZ.1.07/2.2.00/15.0199</a:t>
            </a:r>
            <a:endParaRPr lang="cs-CZ"/>
          </a:p>
        </p:txBody>
      </p:sp>
      <p:sp>
        <p:nvSpPr>
          <p:cNvPr id="7" name="Rectangle 6"/>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fld id="{1D3F1C61-8EE3-4C30-8D4A-CACC643C09D2}" type="slidenum">
              <a:rPr lang="cs-CZ"/>
              <a:pPr/>
              <a:t>‹#›</a:t>
            </a:fld>
            <a:endParaRPr lang="cs-CZ"/>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6"/>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7"/>
          <p:cNvSpPr>
            <a:spLocks noGrp="1" noChangeArrowheads="1"/>
          </p:cNvSpPr>
          <p:nvPr>
            <p:ph type="sldNum" sz="quarter" idx="11"/>
          </p:nvPr>
        </p:nvSpPr>
        <p:spPr>
          <a:ln/>
        </p:spPr>
        <p:txBody>
          <a:bodyPr/>
          <a:lstStyle>
            <a:lvl1pPr>
              <a:defRPr/>
            </a:lvl1pPr>
          </a:lstStyle>
          <a:p>
            <a:fld id="{E0F462F0-F3A8-41A1-8BF1-23106E15B0F1}" type="slidenum">
              <a:rPr lang="cs-CZ"/>
              <a:pPr/>
              <a:t>‹#›</a:t>
            </a:fld>
            <a:endParaRPr lang="cs-CZ"/>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en-US"/>
          </a:p>
        </p:txBody>
      </p:sp>
      <p:sp>
        <p:nvSpPr>
          <p:cNvPr id="3" name="Text Placeholder 2"/>
          <p:cNvSpPr>
            <a:spLocks noGrp="1"/>
          </p:cNvSpPr>
          <p:nvPr>
            <p:ph type="body" idx="1"/>
          </p:nvPr>
        </p:nvSpPr>
        <p:spPr>
          <a:xfrm>
            <a:off x="722313" y="2906713"/>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6"/>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7"/>
          <p:cNvSpPr>
            <a:spLocks noGrp="1" noChangeArrowheads="1"/>
          </p:cNvSpPr>
          <p:nvPr>
            <p:ph type="sldNum" sz="quarter" idx="11"/>
          </p:nvPr>
        </p:nvSpPr>
        <p:spPr>
          <a:ln/>
        </p:spPr>
        <p:txBody>
          <a:bodyPr/>
          <a:lstStyle>
            <a:lvl1pPr>
              <a:defRPr/>
            </a:lvl1pPr>
          </a:lstStyle>
          <a:p>
            <a:fld id="{81A1FAF4-031A-44C6-8BAC-FCC9D429B1E3}" type="slidenum">
              <a:rPr lang="cs-CZ"/>
              <a:pPr/>
              <a:t>‹#›</a:t>
            </a:fld>
            <a:endParaRPr lang="cs-CZ"/>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sz="half" idx="1"/>
          </p:nvPr>
        </p:nvSpPr>
        <p:spPr>
          <a:xfrm>
            <a:off x="720725" y="2017713"/>
            <a:ext cx="4040188" cy="178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913313" y="2017713"/>
            <a:ext cx="4041775" cy="178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6"/>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7"/>
          <p:cNvSpPr>
            <a:spLocks noGrp="1" noChangeArrowheads="1"/>
          </p:cNvSpPr>
          <p:nvPr>
            <p:ph type="sldNum" sz="quarter" idx="11"/>
          </p:nvPr>
        </p:nvSpPr>
        <p:spPr>
          <a:ln/>
        </p:spPr>
        <p:txBody>
          <a:bodyPr/>
          <a:lstStyle>
            <a:lvl1pPr>
              <a:defRPr/>
            </a:lvl1pPr>
          </a:lstStyle>
          <a:p>
            <a:fld id="{6552BA10-B309-460F-93AF-67F06D35A7F9}" type="slidenum">
              <a:rPr lang="cs-CZ"/>
              <a:pPr/>
              <a:t>‹#›</a:t>
            </a:fld>
            <a:endParaRPr lang="cs-CZ"/>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457200" y="1535113"/>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Rectangle 6"/>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8" name="Rectangle 7"/>
          <p:cNvSpPr>
            <a:spLocks noGrp="1" noChangeArrowheads="1"/>
          </p:cNvSpPr>
          <p:nvPr>
            <p:ph type="sldNum" sz="quarter" idx="11"/>
          </p:nvPr>
        </p:nvSpPr>
        <p:spPr>
          <a:ln/>
        </p:spPr>
        <p:txBody>
          <a:bodyPr/>
          <a:lstStyle>
            <a:lvl1pPr>
              <a:defRPr/>
            </a:lvl1pPr>
          </a:lstStyle>
          <a:p>
            <a:fld id="{913C9C0F-D0FB-4425-822D-7440F9CD7289}" type="slidenum">
              <a:rPr lang="cs-CZ"/>
              <a:pPr/>
              <a:t>‹#›</a:t>
            </a:fld>
            <a:endParaRPr lang="cs-CZ"/>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Rectangle 6"/>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4" name="Rectangle 7"/>
          <p:cNvSpPr>
            <a:spLocks noGrp="1" noChangeArrowheads="1"/>
          </p:cNvSpPr>
          <p:nvPr>
            <p:ph type="sldNum" sz="quarter" idx="11"/>
          </p:nvPr>
        </p:nvSpPr>
        <p:spPr>
          <a:ln/>
        </p:spPr>
        <p:txBody>
          <a:bodyPr/>
          <a:lstStyle>
            <a:lvl1pPr>
              <a:defRPr/>
            </a:lvl1pPr>
          </a:lstStyle>
          <a:p>
            <a:fld id="{4348B8DE-15DF-4546-8898-B8BE01ECFBDB}" type="slidenum">
              <a:rPr lang="cs-CZ"/>
              <a:pPr/>
              <a:t>‹#›</a:t>
            </a:fld>
            <a:endParaRPr lang="cs-CZ"/>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3" name="Rectangle 7"/>
          <p:cNvSpPr>
            <a:spLocks noGrp="1" noChangeArrowheads="1"/>
          </p:cNvSpPr>
          <p:nvPr>
            <p:ph type="sldNum" sz="quarter" idx="11"/>
          </p:nvPr>
        </p:nvSpPr>
        <p:spPr>
          <a:ln/>
        </p:spPr>
        <p:txBody>
          <a:bodyPr/>
          <a:lstStyle>
            <a:lvl1pPr>
              <a:defRPr/>
            </a:lvl1pPr>
          </a:lstStyle>
          <a:p>
            <a:fld id="{D117E6EE-A0AF-44CE-8777-31E6B978BD4D}" type="slidenum">
              <a:rPr lang="cs-CZ"/>
              <a:pPr/>
              <a:t>‹#›</a:t>
            </a:fld>
            <a:endParaRPr lang="cs-CZ"/>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cs-CZ" smtClean="0"/>
              <a:t>Klepnutím lze upravit styl předlohy nadpisů.</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6"/>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7"/>
          <p:cNvSpPr>
            <a:spLocks noGrp="1" noChangeArrowheads="1"/>
          </p:cNvSpPr>
          <p:nvPr>
            <p:ph type="sldNum" sz="quarter" idx="11"/>
          </p:nvPr>
        </p:nvSpPr>
        <p:spPr>
          <a:ln/>
        </p:spPr>
        <p:txBody>
          <a:bodyPr/>
          <a:lstStyle>
            <a:lvl1pPr>
              <a:defRPr/>
            </a:lvl1pPr>
          </a:lstStyle>
          <a:p>
            <a:fld id="{1FC7045B-50A0-4D44-A124-77C5035B0266}" type="slidenum">
              <a:rPr lang="cs-CZ"/>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cs-CZ" smtClean="0"/>
              <a:t>Klepnutím lze upravit styl předlohy nadpisů.</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9"/>
          <p:cNvSpPr>
            <a:spLocks noGrp="1" noChangeArrowheads="1"/>
          </p:cNvSpPr>
          <p:nvPr>
            <p:ph type="sldNum" sz="quarter" idx="11"/>
          </p:nvPr>
        </p:nvSpPr>
        <p:spPr>
          <a:ln/>
        </p:spPr>
        <p:txBody>
          <a:bodyPr/>
          <a:lstStyle>
            <a:lvl1pPr>
              <a:defRPr/>
            </a:lvl1pPr>
          </a:lstStyle>
          <a:p>
            <a:fld id="{873148B7-2B33-4A10-B3C5-44D9C9E02F4B}" type="slidenum">
              <a:rPr lang="cs-CZ" smtClean="0"/>
              <a:pPr/>
              <a:t>‹#›</a:t>
            </a:fld>
            <a:endParaRPr lang="cs-CZ"/>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cs-CZ" smtClean="0"/>
              <a:t>Klepnutím lze upravit styl předlohy nadpisů.</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6"/>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7"/>
          <p:cNvSpPr>
            <a:spLocks noGrp="1" noChangeArrowheads="1"/>
          </p:cNvSpPr>
          <p:nvPr>
            <p:ph type="sldNum" sz="quarter" idx="11"/>
          </p:nvPr>
        </p:nvSpPr>
        <p:spPr>
          <a:ln/>
        </p:spPr>
        <p:txBody>
          <a:bodyPr/>
          <a:lstStyle>
            <a:lvl1pPr>
              <a:defRPr/>
            </a:lvl1pPr>
          </a:lstStyle>
          <a:p>
            <a:fld id="{AEDCAA72-A449-4655-8B53-66F42BE43D28}" type="slidenum">
              <a:rPr lang="cs-CZ"/>
              <a:pPr/>
              <a:t>‹#›</a:t>
            </a:fld>
            <a:endParaRPr lang="cs-CZ"/>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6"/>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7"/>
          <p:cNvSpPr>
            <a:spLocks noGrp="1" noChangeArrowheads="1"/>
          </p:cNvSpPr>
          <p:nvPr>
            <p:ph type="sldNum" sz="quarter" idx="11"/>
          </p:nvPr>
        </p:nvSpPr>
        <p:spPr>
          <a:ln/>
        </p:spPr>
        <p:txBody>
          <a:bodyPr/>
          <a:lstStyle>
            <a:lvl1pPr>
              <a:defRPr/>
            </a:lvl1pPr>
          </a:lstStyle>
          <a:p>
            <a:fld id="{6EA5A374-77E6-42B4-8D4E-1D41572C78FD}" type="slidenum">
              <a:rPr lang="cs-CZ"/>
              <a:pPr/>
              <a:t>‹#›</a:t>
            </a:fld>
            <a:endParaRPr lang="cs-CZ"/>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7688" y="1125538"/>
            <a:ext cx="2057400" cy="2676525"/>
          </a:xfr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720725" y="1125538"/>
            <a:ext cx="6024563" cy="2676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6"/>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7"/>
          <p:cNvSpPr>
            <a:spLocks noGrp="1" noChangeArrowheads="1"/>
          </p:cNvSpPr>
          <p:nvPr>
            <p:ph type="sldNum" sz="quarter" idx="11"/>
          </p:nvPr>
        </p:nvSpPr>
        <p:spPr>
          <a:ln/>
        </p:spPr>
        <p:txBody>
          <a:bodyPr/>
          <a:lstStyle>
            <a:lvl1pPr>
              <a:defRPr/>
            </a:lvl1pPr>
          </a:lstStyle>
          <a:p>
            <a:fld id="{52EC96CC-06DA-471B-9B38-36EE75F18EFB}" type="slidenum">
              <a:rPr lang="cs-CZ"/>
              <a:pPr/>
              <a:t>‹#›</a:t>
            </a:fld>
            <a:endParaRPr lang="cs-CZ"/>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cSld name="1_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cs-CZ" smtClean="0"/>
              <a:t>Klepnutím lze upravit styl předlohy nadpisů.</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en-US"/>
          </a:p>
        </p:txBody>
      </p:sp>
      <p:sp>
        <p:nvSpPr>
          <p:cNvPr id="4" name="Rectangle 8"/>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9"/>
          <p:cNvSpPr>
            <a:spLocks noGrp="1" noChangeArrowheads="1"/>
          </p:cNvSpPr>
          <p:nvPr>
            <p:ph type="sldNum" sz="quarter" idx="11"/>
          </p:nvPr>
        </p:nvSpPr>
        <p:spPr>
          <a:ln/>
        </p:spPr>
        <p:txBody>
          <a:bodyPr/>
          <a:lstStyle>
            <a:lvl1pPr>
              <a:defRPr/>
            </a:lvl1pPr>
          </a:lstStyle>
          <a:p>
            <a:fld id="{873148B7-2B33-4A10-B3C5-44D9C9E02F4B}" type="slidenum">
              <a:rPr lang="cs-CZ" smtClean="0"/>
              <a:pPr/>
              <a:t>‹#›</a:t>
            </a:fld>
            <a:endParaRPr lang="cs-CZ"/>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cs-CZ" smtClean="0"/>
              <a:t>Klepnutím lze upravit styl předlohy nadpisů.</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en-US"/>
          </a:p>
        </p:txBody>
      </p:sp>
      <p:sp>
        <p:nvSpPr>
          <p:cNvPr id="4" name="Rectangle 5"/>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6"/>
          <p:cNvSpPr>
            <a:spLocks noGrp="1" noChangeArrowheads="1"/>
          </p:cNvSpPr>
          <p:nvPr>
            <p:ph type="sldNum" sz="quarter" idx="11"/>
          </p:nvPr>
        </p:nvSpPr>
        <p:spPr>
          <a:ln/>
        </p:spPr>
        <p:txBody>
          <a:bodyPr/>
          <a:lstStyle>
            <a:lvl1pPr>
              <a:defRPr/>
            </a:lvl1pPr>
          </a:lstStyle>
          <a:p>
            <a:fld id="{A16A503B-E0A8-48BF-9B21-D2FE009D621C}" type="slidenum">
              <a:rPr lang="cs-CZ"/>
              <a:pPr/>
              <a:t>‹#›</a:t>
            </a:fld>
            <a:endParaRPr lang="cs-CZ"/>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Rectangle 5"/>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6"/>
          <p:cNvSpPr>
            <a:spLocks noGrp="1" noChangeArrowheads="1"/>
          </p:cNvSpPr>
          <p:nvPr>
            <p:ph type="sldNum" sz="quarter" idx="11"/>
          </p:nvPr>
        </p:nvSpPr>
        <p:spPr>
          <a:ln/>
        </p:spPr>
        <p:txBody>
          <a:bodyPr/>
          <a:lstStyle>
            <a:lvl1pPr>
              <a:defRPr/>
            </a:lvl1pPr>
          </a:lstStyle>
          <a:p>
            <a:fld id="{B179D384-D81B-48B8-890B-DD9F4FC96DBE}" type="slidenum">
              <a:rPr lang="cs-CZ"/>
              <a:pPr/>
              <a:t>‹#›</a:t>
            </a:fld>
            <a:endParaRPr lang="cs-CZ"/>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cs-CZ" smtClean="0"/>
              <a:t>Klepnutím lze upravit styl předlohy nadpisů.</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5"/>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5" name="Rectangle 6"/>
          <p:cNvSpPr>
            <a:spLocks noGrp="1" noChangeArrowheads="1"/>
          </p:cNvSpPr>
          <p:nvPr>
            <p:ph type="sldNum" sz="quarter" idx="11"/>
          </p:nvPr>
        </p:nvSpPr>
        <p:spPr>
          <a:ln/>
        </p:spPr>
        <p:txBody>
          <a:bodyPr/>
          <a:lstStyle>
            <a:lvl1pPr>
              <a:defRPr/>
            </a:lvl1pPr>
          </a:lstStyle>
          <a:p>
            <a:fld id="{177813F0-E729-4FC8-9691-3931B258D958}" type="slidenum">
              <a:rPr lang="cs-CZ"/>
              <a:pPr/>
              <a:t>‹#›</a:t>
            </a:fld>
            <a:endParaRPr lang="cs-CZ"/>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Content Placeholder 2"/>
          <p:cNvSpPr>
            <a:spLocks noGrp="1"/>
          </p:cNvSpPr>
          <p:nvPr>
            <p:ph sz="half" idx="1"/>
          </p:nvPr>
        </p:nvSpPr>
        <p:spPr>
          <a:xfrm>
            <a:off x="720725" y="1125538"/>
            <a:ext cx="4040188" cy="841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913313" y="1125538"/>
            <a:ext cx="4041775" cy="841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Rectangle 5"/>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6" name="Rectangle 6"/>
          <p:cNvSpPr>
            <a:spLocks noGrp="1" noChangeArrowheads="1"/>
          </p:cNvSpPr>
          <p:nvPr>
            <p:ph type="sldNum" sz="quarter" idx="11"/>
          </p:nvPr>
        </p:nvSpPr>
        <p:spPr>
          <a:ln/>
        </p:spPr>
        <p:txBody>
          <a:bodyPr/>
          <a:lstStyle>
            <a:lvl1pPr>
              <a:defRPr/>
            </a:lvl1pPr>
          </a:lstStyle>
          <a:p>
            <a:fld id="{4397744C-6217-4350-AA6F-9198A35D0DF5}" type="slidenum">
              <a:rPr lang="cs-CZ"/>
              <a:pPr/>
              <a:t>‹#›</a:t>
            </a:fld>
            <a:endParaRPr lang="cs-CZ"/>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Rectangle 5"/>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8" name="Rectangle 6"/>
          <p:cNvSpPr>
            <a:spLocks noGrp="1" noChangeArrowheads="1"/>
          </p:cNvSpPr>
          <p:nvPr>
            <p:ph type="sldNum" sz="quarter" idx="11"/>
          </p:nvPr>
        </p:nvSpPr>
        <p:spPr>
          <a:ln/>
        </p:spPr>
        <p:txBody>
          <a:bodyPr/>
          <a:lstStyle>
            <a:lvl1pPr>
              <a:defRPr/>
            </a:lvl1pPr>
          </a:lstStyle>
          <a:p>
            <a:fld id="{99930C8E-8F74-45D4-ACA6-099038481954}" type="slidenum">
              <a:rPr lang="cs-CZ"/>
              <a:pPr/>
              <a:t>‹#›</a:t>
            </a:fld>
            <a:endParaRPr lang="cs-CZ"/>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cs-CZ" smtClean="0"/>
              <a:t>Klepnutím lze upravit styl předlohy nadpisů.</a:t>
            </a:r>
            <a:endParaRPr lang="en-US"/>
          </a:p>
        </p:txBody>
      </p:sp>
      <p:sp>
        <p:nvSpPr>
          <p:cNvPr id="3" name="Rectangle 5"/>
          <p:cNvSpPr>
            <a:spLocks noGrp="1" noChangeArrowheads="1"/>
          </p:cNvSpPr>
          <p:nvPr>
            <p:ph type="ftr" sz="quarter" idx="10"/>
          </p:nvPr>
        </p:nvSpPr>
        <p:spPr>
          <a:ln/>
        </p:spPr>
        <p:txBody>
          <a:bodyPr/>
          <a:lstStyle>
            <a:lvl1pPr>
              <a:defRPr/>
            </a:lvl1pPr>
          </a:lstStyle>
          <a:p>
            <a:r>
              <a:rPr lang="pl-PL" smtClean="0"/>
              <a:t>Projekt: Cizí jazyky v kinantropologii, reg. č.: CZ.1.07/2.2.00/15.0199</a:t>
            </a:r>
            <a:endParaRPr lang="cs-CZ"/>
          </a:p>
        </p:txBody>
      </p:sp>
      <p:sp>
        <p:nvSpPr>
          <p:cNvPr id="4" name="Rectangle 6"/>
          <p:cNvSpPr>
            <a:spLocks noGrp="1" noChangeArrowheads="1"/>
          </p:cNvSpPr>
          <p:nvPr>
            <p:ph type="sldNum" sz="quarter" idx="11"/>
          </p:nvPr>
        </p:nvSpPr>
        <p:spPr>
          <a:ln/>
        </p:spPr>
        <p:txBody>
          <a:bodyPr/>
          <a:lstStyle>
            <a:lvl1pPr>
              <a:defRPr/>
            </a:lvl1pPr>
          </a:lstStyle>
          <a:p>
            <a:fld id="{5557EB4C-AED0-4566-9D06-7073CC3B80D5}" type="slidenum">
              <a:rPr lang="cs-CZ"/>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theme" Target="../theme/theme10.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image" Target="../media/image2.emf"/><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image" Target="../media/image1.emf"/></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image" Target="../media/image1.emf"/><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1.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image" Target="../media/image2.emf"/></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image" Target="../media/image1.emf"/><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12.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image" Target="../media/image2.emf"/></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theme" Target="../theme/theme13.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2" Type="http://schemas.openxmlformats.org/officeDocument/2006/relationships/slideLayout" Target="../slideLayouts/slideLayout140.xml"/><Relationship Id="rId16" Type="http://schemas.openxmlformats.org/officeDocument/2006/relationships/image" Target="../media/image2.emf"/><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5" Type="http://schemas.openxmlformats.org/officeDocument/2006/relationships/image" Target="../media/image3.emf"/><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image" Target="../media/image1.emf"/></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1.emf"/><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4.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5" Type="http://schemas.openxmlformats.org/officeDocument/2006/relationships/image" Target="../media/image2.emf"/><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image" Target="../media/image5.emf"/></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theme" Target="../theme/theme15.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5" Type="http://schemas.openxmlformats.org/officeDocument/2006/relationships/image" Target="../media/image2.emf"/><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image" Target="../media/image1.emf"/></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1.xml"/><Relationship Id="rId13" Type="http://schemas.openxmlformats.org/officeDocument/2006/relationships/image" Target="../media/image1.emf"/><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theme" Target="../theme/theme16.xml"/><Relationship Id="rId2" Type="http://schemas.openxmlformats.org/officeDocument/2006/relationships/slideLayout" Target="../slideLayouts/slideLayout175.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0" Type="http://schemas.openxmlformats.org/officeDocument/2006/relationships/slideLayout" Target="../slideLayouts/slideLayout183.xml"/><Relationship Id="rId4" Type="http://schemas.openxmlformats.org/officeDocument/2006/relationships/slideLayout" Target="../slideLayouts/slideLayout177.xml"/><Relationship Id="rId9" Type="http://schemas.openxmlformats.org/officeDocument/2006/relationships/slideLayout" Target="../slideLayouts/slideLayout182.xml"/><Relationship Id="rId14" Type="http://schemas.openxmlformats.org/officeDocument/2006/relationships/image" Target="../media/image2.emf"/></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image" Target="../media/image1.emf"/><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theme" Target="../theme/theme17.xml"/><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0" Type="http://schemas.openxmlformats.org/officeDocument/2006/relationships/slideLayout" Target="../slideLayouts/slideLayout194.xml"/><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image" Target="../media/image2.emf"/></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image" Target="../media/image1.emf"/><Relationship Id="rId3" Type="http://schemas.openxmlformats.org/officeDocument/2006/relationships/slideLayout" Target="../slideLayouts/slideLayout198.xml"/><Relationship Id="rId7" Type="http://schemas.openxmlformats.org/officeDocument/2006/relationships/slideLayout" Target="../slideLayouts/slideLayout202.xml"/><Relationship Id="rId12" Type="http://schemas.openxmlformats.org/officeDocument/2006/relationships/theme" Target="../theme/theme18.xml"/><Relationship Id="rId2" Type="http://schemas.openxmlformats.org/officeDocument/2006/relationships/slideLayout" Target="../slideLayouts/slideLayout197.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5" Type="http://schemas.openxmlformats.org/officeDocument/2006/relationships/image" Target="../media/image2.emf"/><Relationship Id="rId10" Type="http://schemas.openxmlformats.org/officeDocument/2006/relationships/slideLayout" Target="../slideLayouts/slideLayout205.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image" Target="../media/image3.emf"/></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4.xml"/><Relationship Id="rId13" Type="http://schemas.openxmlformats.org/officeDocument/2006/relationships/image" Target="../media/image1.emf"/><Relationship Id="rId3" Type="http://schemas.openxmlformats.org/officeDocument/2006/relationships/slideLayout" Target="../slideLayouts/slideLayout209.xml"/><Relationship Id="rId7" Type="http://schemas.openxmlformats.org/officeDocument/2006/relationships/slideLayout" Target="../slideLayouts/slideLayout213.xml"/><Relationship Id="rId12" Type="http://schemas.openxmlformats.org/officeDocument/2006/relationships/theme" Target="../theme/theme19.xml"/><Relationship Id="rId2" Type="http://schemas.openxmlformats.org/officeDocument/2006/relationships/slideLayout" Target="../slideLayouts/slideLayout208.xml"/><Relationship Id="rId1" Type="http://schemas.openxmlformats.org/officeDocument/2006/relationships/slideLayout" Target="../slideLayouts/slideLayout207.xml"/><Relationship Id="rId6" Type="http://schemas.openxmlformats.org/officeDocument/2006/relationships/slideLayout" Target="../slideLayouts/slideLayout212.xml"/><Relationship Id="rId11" Type="http://schemas.openxmlformats.org/officeDocument/2006/relationships/slideLayout" Target="../slideLayouts/slideLayout217.xml"/><Relationship Id="rId5" Type="http://schemas.openxmlformats.org/officeDocument/2006/relationships/slideLayout" Target="../slideLayouts/slideLayout211.xml"/><Relationship Id="rId15" Type="http://schemas.openxmlformats.org/officeDocument/2006/relationships/image" Target="../media/image2.emf"/><Relationship Id="rId10" Type="http://schemas.openxmlformats.org/officeDocument/2006/relationships/slideLayout" Target="../slideLayouts/slideLayout216.xml"/><Relationship Id="rId4" Type="http://schemas.openxmlformats.org/officeDocument/2006/relationships/slideLayout" Target="../slideLayouts/slideLayout210.xml"/><Relationship Id="rId9" Type="http://schemas.openxmlformats.org/officeDocument/2006/relationships/slideLayout" Target="../slideLayouts/slideLayout215.xml"/><Relationship Id="rId14" Type="http://schemas.openxmlformats.org/officeDocument/2006/relationships/image" Target="../media/image5.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em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2.emf"/><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emf"/><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emf"/><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emf"/><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5.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2.emf"/><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emf"/><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2.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1.emf"/><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image" Target="../media/image2.e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8.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6" Type="http://schemas.openxmlformats.org/officeDocument/2006/relationships/image" Target="../media/image2.emf"/><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image" Target="../media/image3.emf"/><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image" Target="../media/image1.em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image" Target="../media/image1.emf"/><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image" Target="../media/image2.emf"/><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image" Target="../media/image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108548" name="Rectangle 4"/>
          <p:cNvSpPr>
            <a:spLocks noChangeArrowheads="1"/>
          </p:cNvSpPr>
          <p:nvPr/>
        </p:nvSpPr>
        <p:spPr bwMode="auto">
          <a:xfrm>
            <a:off x="0" y="0"/>
            <a:ext cx="9144000" cy="809625"/>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pic>
        <p:nvPicPr>
          <p:cNvPr id="3075" name="Picture 12" descr="zahlavi CZ"/>
          <p:cNvPicPr>
            <a:picLocks noChangeAspect="1" noChangeArrowheads="1"/>
          </p:cNvPicPr>
          <p:nvPr/>
        </p:nvPicPr>
        <p:blipFill>
          <a:blip r:embed="rId14" cstate="print"/>
          <a:srcRect/>
          <a:stretch>
            <a:fillRect/>
          </a:stretch>
        </p:blipFill>
        <p:spPr bwMode="auto">
          <a:xfrm>
            <a:off x="0" y="0"/>
            <a:ext cx="9144000" cy="6856413"/>
          </a:xfrm>
          <a:prstGeom prst="rect">
            <a:avLst/>
          </a:prstGeom>
          <a:noFill/>
          <a:ln w="9525">
            <a:noFill/>
            <a:miter lim="800000"/>
            <a:headEnd/>
            <a:tailEnd/>
          </a:ln>
        </p:spPr>
      </p:pic>
      <p:sp>
        <p:nvSpPr>
          <p:cNvPr id="108551" name="Rectangle 7"/>
          <p:cNvSpPr>
            <a:spLocks noGrp="1" noChangeArrowheads="1"/>
          </p:cNvSpPr>
          <p:nvPr>
            <p:ph type="body" idx="1"/>
          </p:nvPr>
        </p:nvSpPr>
        <p:spPr bwMode="auto">
          <a:xfrm>
            <a:off x="720725" y="1125538"/>
            <a:ext cx="8234363" cy="500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8552" name="Rectangle 8"/>
          <p:cNvSpPr>
            <a:spLocks noGrp="1" noChangeArrowheads="1"/>
          </p:cNvSpPr>
          <p:nvPr>
            <p:ph type="ftr" sz="quarter" idx="3"/>
          </p:nvPr>
        </p:nvSpPr>
        <p:spPr bwMode="auto">
          <a:xfrm>
            <a:off x="2517775" y="6248400"/>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defRPr sz="1200">
                <a:solidFill>
                  <a:srgbClr val="969696"/>
                </a:solidFill>
                <a:latin typeface="Trebuchet MS" pitchFamily="34" charset="0"/>
              </a:defRPr>
            </a:lvl1pPr>
          </a:lstStyle>
          <a:p>
            <a:r>
              <a:rPr lang="pl-PL" smtClean="0"/>
              <a:t>Projekt: Cizí jazyky v kinantropologii, reg. č.: CZ.1.07/2.2.00/15.0199</a:t>
            </a:r>
            <a:endParaRPr lang="cs-CZ"/>
          </a:p>
        </p:txBody>
      </p:sp>
      <p:sp>
        <p:nvSpPr>
          <p:cNvPr id="108553" name="Rectangle 9"/>
          <p:cNvSpPr>
            <a:spLocks noGrp="1" noChangeArrowheads="1"/>
          </p:cNvSpPr>
          <p:nvPr>
            <p:ph type="sldNum" sz="quarter" idx="4"/>
          </p:nvPr>
        </p:nvSpPr>
        <p:spPr bwMode="auto">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lgn="r">
              <a:defRPr sz="1200">
                <a:solidFill>
                  <a:srgbClr val="969696"/>
                </a:solidFill>
                <a:latin typeface="Trebuchet MS" pitchFamily="34" charset="0"/>
              </a:defRPr>
            </a:lvl1pPr>
          </a:lstStyle>
          <a:p>
            <a:fld id="{873148B7-2B33-4A10-B3C5-44D9C9E02F4B}"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rtl="0" eaLnBrk="1" fontAlgn="base" hangingPunct="1">
        <a:spcBef>
          <a:spcPct val="0"/>
        </a:spcBef>
        <a:spcAft>
          <a:spcPct val="0"/>
        </a:spcAft>
        <a:defRPr sz="2400" b="1">
          <a:solidFill>
            <a:srgbClr val="00287D"/>
          </a:solidFill>
          <a:latin typeface="+mj-lt"/>
          <a:ea typeface="MS PGothic" pitchFamily="34" charset="-128"/>
          <a:cs typeface="+mj-cs"/>
        </a:defRPr>
      </a:lvl1pPr>
      <a:lvl2pPr algn="l" rtl="0" eaLnBrk="1" fontAlgn="base" hangingPunct="1">
        <a:spcBef>
          <a:spcPct val="0"/>
        </a:spcBef>
        <a:spcAft>
          <a:spcPct val="0"/>
        </a:spcAft>
        <a:defRPr sz="2400" b="1">
          <a:solidFill>
            <a:srgbClr val="00287D"/>
          </a:solidFill>
          <a:latin typeface="Tahoma" charset="0"/>
          <a:ea typeface="MS PGothic" pitchFamily="34" charset="-128"/>
        </a:defRPr>
      </a:lvl2pPr>
      <a:lvl3pPr algn="l" rtl="0" eaLnBrk="1" fontAlgn="base" hangingPunct="1">
        <a:spcBef>
          <a:spcPct val="0"/>
        </a:spcBef>
        <a:spcAft>
          <a:spcPct val="0"/>
        </a:spcAft>
        <a:defRPr sz="2400" b="1">
          <a:solidFill>
            <a:srgbClr val="00287D"/>
          </a:solidFill>
          <a:latin typeface="Tahoma" charset="0"/>
          <a:ea typeface="MS PGothic" pitchFamily="34" charset="-128"/>
        </a:defRPr>
      </a:lvl3pPr>
      <a:lvl4pPr algn="l" rtl="0" eaLnBrk="1" fontAlgn="base" hangingPunct="1">
        <a:spcBef>
          <a:spcPct val="0"/>
        </a:spcBef>
        <a:spcAft>
          <a:spcPct val="0"/>
        </a:spcAft>
        <a:defRPr sz="2400" b="1">
          <a:solidFill>
            <a:srgbClr val="00287D"/>
          </a:solidFill>
          <a:latin typeface="Tahoma" charset="0"/>
          <a:ea typeface="MS PGothic" pitchFamily="34" charset="-128"/>
        </a:defRPr>
      </a:lvl4pPr>
      <a:lvl5pPr algn="l" rtl="0" eaLnBrk="1" fontAlgn="base" hangingPunct="1">
        <a:spcBef>
          <a:spcPct val="0"/>
        </a:spcBef>
        <a:spcAft>
          <a:spcPct val="0"/>
        </a:spcAft>
        <a:defRPr sz="2400" b="1">
          <a:solidFill>
            <a:srgbClr val="00287D"/>
          </a:solidFill>
          <a:latin typeface="Tahoma" charset="0"/>
          <a:ea typeface="MS PGothic" pitchFamily="34" charset="-128"/>
        </a:defRPr>
      </a:lvl5pPr>
      <a:lvl6pPr marL="457200" algn="l" rtl="0" eaLnBrk="1" fontAlgn="base" hangingPunct="1">
        <a:spcBef>
          <a:spcPct val="0"/>
        </a:spcBef>
        <a:spcAft>
          <a:spcPct val="0"/>
        </a:spcAft>
        <a:defRPr sz="2400" b="1">
          <a:solidFill>
            <a:srgbClr val="00287D"/>
          </a:solidFill>
          <a:latin typeface="Tahoma" charset="0"/>
          <a:ea typeface="ＭＳ Ｐゴシック" charset="0"/>
        </a:defRPr>
      </a:lvl6pPr>
      <a:lvl7pPr marL="914400" algn="l" rtl="0" eaLnBrk="1" fontAlgn="base" hangingPunct="1">
        <a:spcBef>
          <a:spcPct val="0"/>
        </a:spcBef>
        <a:spcAft>
          <a:spcPct val="0"/>
        </a:spcAft>
        <a:defRPr sz="2400" b="1">
          <a:solidFill>
            <a:srgbClr val="00287D"/>
          </a:solidFill>
          <a:latin typeface="Tahoma" charset="0"/>
          <a:ea typeface="ＭＳ Ｐゴシック" charset="0"/>
        </a:defRPr>
      </a:lvl7pPr>
      <a:lvl8pPr marL="1371600" algn="l" rtl="0" eaLnBrk="1" fontAlgn="base" hangingPunct="1">
        <a:spcBef>
          <a:spcPct val="0"/>
        </a:spcBef>
        <a:spcAft>
          <a:spcPct val="0"/>
        </a:spcAft>
        <a:defRPr sz="2400" b="1">
          <a:solidFill>
            <a:srgbClr val="00287D"/>
          </a:solidFill>
          <a:latin typeface="Tahoma" charset="0"/>
          <a:ea typeface="ＭＳ Ｐゴシック" charset="0"/>
        </a:defRPr>
      </a:lvl8pPr>
      <a:lvl9pPr marL="1828800" algn="l" rtl="0" eaLnBrk="1" fontAlgn="base" hangingPunct="1">
        <a:spcBef>
          <a:spcPct val="0"/>
        </a:spcBef>
        <a:spcAft>
          <a:spcPct val="0"/>
        </a:spcAft>
        <a:defRPr sz="2400" b="1">
          <a:solidFill>
            <a:srgbClr val="00287D"/>
          </a:solidFill>
          <a:latin typeface="Tahoma" charset="0"/>
          <a:ea typeface="ＭＳ Ｐゴシック" charset="0"/>
        </a:defRPr>
      </a:lvl9pPr>
    </p:titleStyle>
    <p:bodyStyle>
      <a:lvl1pPr marL="342900" indent="-342900" algn="l" rtl="0" eaLnBrk="1" fontAlgn="base" hangingPunct="1">
        <a:spcBef>
          <a:spcPct val="20000"/>
        </a:spcBef>
        <a:spcAft>
          <a:spcPct val="0"/>
        </a:spcAft>
        <a:buClr>
          <a:srgbClr val="969696"/>
        </a:buClr>
        <a:buSzPct val="80000"/>
        <a:buFont typeface="Wingdings" pitchFamily="2" charset="2"/>
        <a:buBlip>
          <a:blip r:embed="rId15"/>
        </a:buBlip>
        <a:defRPr sz="24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chemeClr val="hlink"/>
        </a:buClr>
        <a:buSzPct val="80000"/>
        <a:buFont typeface="Wingdings" pitchFamily="2" charset="2"/>
        <a:buBlip>
          <a:blip r:embed="rId15"/>
        </a:buBlip>
        <a:defRPr sz="2400">
          <a:solidFill>
            <a:schemeClr val="tx1"/>
          </a:solidFill>
          <a:latin typeface="+mn-lt"/>
          <a:ea typeface="MS PGothic" pitchFamily="34" charset="-128"/>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5"/>
        </a:buBlip>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5"/>
        </a:buBlip>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64531" name="Rectangle 19"/>
          <p:cNvSpPr>
            <a:spLocks noChangeArrowheads="1"/>
          </p:cNvSpPr>
          <p:nvPr/>
        </p:nvSpPr>
        <p:spPr bwMode="auto">
          <a:xfrm>
            <a:off x="0" y="0"/>
            <a:ext cx="9144000" cy="809625"/>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pic>
        <p:nvPicPr>
          <p:cNvPr id="1027" name="Picture 25" descr="zahlavi CZ"/>
          <p:cNvPicPr>
            <a:picLocks noChangeAspect="1" noChangeArrowheads="1"/>
          </p:cNvPicPr>
          <p:nvPr/>
        </p:nvPicPr>
        <p:blipFill>
          <a:blip r:embed="rId14" cstate="print"/>
          <a:srcRect/>
          <a:stretch>
            <a:fillRect/>
          </a:stretch>
        </p:blipFill>
        <p:spPr bwMode="auto">
          <a:xfrm>
            <a:off x="0" y="0"/>
            <a:ext cx="9144000" cy="6856413"/>
          </a:xfrm>
          <a:prstGeom prst="rect">
            <a:avLst/>
          </a:prstGeom>
          <a:noFill/>
          <a:ln w="9525">
            <a:noFill/>
            <a:miter lim="800000"/>
            <a:headEnd/>
            <a:tailEnd/>
          </a:ln>
        </p:spPr>
      </p:pic>
      <p:sp>
        <p:nvSpPr>
          <p:cNvPr id="64521" name="Rectangle 9"/>
          <p:cNvSpPr>
            <a:spLocks noGrp="1" noChangeArrowheads="1"/>
          </p:cNvSpPr>
          <p:nvPr>
            <p:ph type="title"/>
          </p:nvPr>
        </p:nvSpPr>
        <p:spPr bwMode="auto">
          <a:xfrm>
            <a:off x="720725" y="1125538"/>
            <a:ext cx="782796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p>
            <a:pPr lvl="0"/>
            <a:r>
              <a:rPr lang="cs-CZ" smtClean="0"/>
              <a:t>Klepnutím lze upravit styl předlohy nadpisů.</a:t>
            </a:r>
          </a:p>
        </p:txBody>
      </p:sp>
      <p:sp>
        <p:nvSpPr>
          <p:cNvPr id="64522" name="Rectangle 10"/>
          <p:cNvSpPr>
            <a:spLocks noGrp="1" noChangeArrowheads="1"/>
          </p:cNvSpPr>
          <p:nvPr>
            <p:ph type="body" idx="1"/>
          </p:nvPr>
        </p:nvSpPr>
        <p:spPr bwMode="auto">
          <a:xfrm>
            <a:off x="720725" y="2017713"/>
            <a:ext cx="823436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64529" name="Rectangle 17"/>
          <p:cNvSpPr>
            <a:spLocks noGrp="1" noChangeArrowheads="1"/>
          </p:cNvSpPr>
          <p:nvPr>
            <p:ph type="ftr" sz="quarter" idx="3"/>
          </p:nvPr>
        </p:nvSpPr>
        <p:spPr bwMode="auto">
          <a:xfrm>
            <a:off x="2517775" y="6248400"/>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defRPr sz="1200">
                <a:solidFill>
                  <a:srgbClr val="969696"/>
                </a:solidFill>
                <a:latin typeface="Trebuchet MS" pitchFamily="34" charset="0"/>
              </a:defRPr>
            </a:lvl1pPr>
          </a:lstStyle>
          <a:p>
            <a:r>
              <a:rPr lang="pl-PL" smtClean="0"/>
              <a:t>Projekt: Cizí jazyky v kinantropologii, reg. č.: CZ.1.07/2.2.00/15.0199</a:t>
            </a:r>
            <a:endParaRPr lang="cs-CZ"/>
          </a:p>
        </p:txBody>
      </p:sp>
      <p:sp>
        <p:nvSpPr>
          <p:cNvPr id="64530" name="Rectangle 18"/>
          <p:cNvSpPr>
            <a:spLocks noGrp="1" noChangeArrowheads="1"/>
          </p:cNvSpPr>
          <p:nvPr>
            <p:ph type="sldNum" sz="quarter" idx="4"/>
          </p:nvPr>
        </p:nvSpPr>
        <p:spPr bwMode="auto">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lgn="r">
              <a:defRPr sz="1200">
                <a:solidFill>
                  <a:srgbClr val="969696"/>
                </a:solidFill>
                <a:latin typeface="Trebuchet MS" pitchFamily="34" charset="0"/>
              </a:defRPr>
            </a:lvl1pPr>
          </a:lstStyle>
          <a:p>
            <a:fld id="{873148B7-2B33-4A10-B3C5-44D9C9E02F4B}"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Lst>
  <p:hf sldNum="0" hdr="0" dt="0"/>
  <p:txStyles>
    <p:titleStyle>
      <a:lvl1pPr algn="l" rtl="0" eaLnBrk="1" fontAlgn="base" hangingPunct="1">
        <a:spcBef>
          <a:spcPct val="0"/>
        </a:spcBef>
        <a:spcAft>
          <a:spcPct val="0"/>
        </a:spcAft>
        <a:defRPr sz="2400" b="1">
          <a:solidFill>
            <a:srgbClr val="00287D"/>
          </a:solidFill>
          <a:latin typeface="+mj-lt"/>
          <a:ea typeface="MS PGothic" pitchFamily="34" charset="-128"/>
          <a:cs typeface="+mj-cs"/>
        </a:defRPr>
      </a:lvl1pPr>
      <a:lvl2pPr algn="l" rtl="0" eaLnBrk="1" fontAlgn="base" hangingPunct="1">
        <a:spcBef>
          <a:spcPct val="0"/>
        </a:spcBef>
        <a:spcAft>
          <a:spcPct val="0"/>
        </a:spcAft>
        <a:defRPr sz="2400" b="1">
          <a:solidFill>
            <a:srgbClr val="00287D"/>
          </a:solidFill>
          <a:latin typeface="Trebuchet MS" charset="0"/>
          <a:ea typeface="MS PGothic" pitchFamily="34" charset="-128"/>
        </a:defRPr>
      </a:lvl2pPr>
      <a:lvl3pPr algn="l" rtl="0" eaLnBrk="1" fontAlgn="base" hangingPunct="1">
        <a:spcBef>
          <a:spcPct val="0"/>
        </a:spcBef>
        <a:spcAft>
          <a:spcPct val="0"/>
        </a:spcAft>
        <a:defRPr sz="2400" b="1">
          <a:solidFill>
            <a:srgbClr val="00287D"/>
          </a:solidFill>
          <a:latin typeface="Trebuchet MS" charset="0"/>
          <a:ea typeface="MS PGothic" pitchFamily="34" charset="-128"/>
        </a:defRPr>
      </a:lvl3pPr>
      <a:lvl4pPr algn="l" rtl="0" eaLnBrk="1" fontAlgn="base" hangingPunct="1">
        <a:spcBef>
          <a:spcPct val="0"/>
        </a:spcBef>
        <a:spcAft>
          <a:spcPct val="0"/>
        </a:spcAft>
        <a:defRPr sz="2400" b="1">
          <a:solidFill>
            <a:srgbClr val="00287D"/>
          </a:solidFill>
          <a:latin typeface="Trebuchet MS" charset="0"/>
          <a:ea typeface="MS PGothic" pitchFamily="34" charset="-128"/>
        </a:defRPr>
      </a:lvl4pPr>
      <a:lvl5pPr algn="l" rtl="0" eaLnBrk="1" fontAlgn="base" hangingPunct="1">
        <a:spcBef>
          <a:spcPct val="0"/>
        </a:spcBef>
        <a:spcAft>
          <a:spcPct val="0"/>
        </a:spcAft>
        <a:defRPr sz="2400" b="1">
          <a:solidFill>
            <a:srgbClr val="00287D"/>
          </a:solidFill>
          <a:latin typeface="Trebuchet MS" charset="0"/>
          <a:ea typeface="MS PGothic" pitchFamily="34" charset="-128"/>
        </a:defRPr>
      </a:lvl5pPr>
      <a:lvl6pPr marL="457200" algn="l" rtl="0" eaLnBrk="1" fontAlgn="base" hangingPunct="1">
        <a:spcBef>
          <a:spcPct val="0"/>
        </a:spcBef>
        <a:spcAft>
          <a:spcPct val="0"/>
        </a:spcAft>
        <a:defRPr sz="2400" b="1">
          <a:solidFill>
            <a:srgbClr val="00287D"/>
          </a:solidFill>
          <a:latin typeface="Trebuchet MS" charset="0"/>
          <a:ea typeface="ＭＳ Ｐゴシック" charset="0"/>
        </a:defRPr>
      </a:lvl6pPr>
      <a:lvl7pPr marL="914400" algn="l" rtl="0" eaLnBrk="1" fontAlgn="base" hangingPunct="1">
        <a:spcBef>
          <a:spcPct val="0"/>
        </a:spcBef>
        <a:spcAft>
          <a:spcPct val="0"/>
        </a:spcAft>
        <a:defRPr sz="2400" b="1">
          <a:solidFill>
            <a:srgbClr val="00287D"/>
          </a:solidFill>
          <a:latin typeface="Trebuchet MS" charset="0"/>
          <a:ea typeface="ＭＳ Ｐゴシック" charset="0"/>
        </a:defRPr>
      </a:lvl7pPr>
      <a:lvl8pPr marL="1371600" algn="l" rtl="0" eaLnBrk="1" fontAlgn="base" hangingPunct="1">
        <a:spcBef>
          <a:spcPct val="0"/>
        </a:spcBef>
        <a:spcAft>
          <a:spcPct val="0"/>
        </a:spcAft>
        <a:defRPr sz="2400" b="1">
          <a:solidFill>
            <a:srgbClr val="00287D"/>
          </a:solidFill>
          <a:latin typeface="Trebuchet MS" charset="0"/>
          <a:ea typeface="ＭＳ Ｐゴシック" charset="0"/>
        </a:defRPr>
      </a:lvl8pPr>
      <a:lvl9pPr marL="1828800" algn="l" rtl="0" eaLnBrk="1" fontAlgn="base" hangingPunct="1">
        <a:spcBef>
          <a:spcPct val="0"/>
        </a:spcBef>
        <a:spcAft>
          <a:spcPct val="0"/>
        </a:spcAft>
        <a:defRPr sz="2400" b="1">
          <a:solidFill>
            <a:srgbClr val="00287D"/>
          </a:solidFill>
          <a:latin typeface="Trebuchet MS" charset="0"/>
          <a:ea typeface="ＭＳ Ｐゴシック" charset="0"/>
        </a:defRPr>
      </a:lvl9pPr>
    </p:titleStyle>
    <p:bodyStyle>
      <a:lvl1pPr marL="342900" indent="-342900" algn="l" rtl="0" eaLnBrk="1" fontAlgn="base" hangingPunct="1">
        <a:spcBef>
          <a:spcPct val="20000"/>
        </a:spcBef>
        <a:spcAft>
          <a:spcPct val="0"/>
        </a:spcAft>
        <a:buClr>
          <a:srgbClr val="969696"/>
        </a:buClr>
        <a:buSzPct val="80000"/>
        <a:buFont typeface="Wingdings" pitchFamily="2" charset="2"/>
        <a:buBlip>
          <a:blip r:embed="rId15"/>
        </a:buBlip>
        <a:defRPr sz="24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chemeClr val="hlink"/>
        </a:buClr>
        <a:buSzPct val="80000"/>
        <a:buFont typeface="Wingdings" pitchFamily="2" charset="2"/>
        <a:buBlip>
          <a:blip r:embed="rId15"/>
        </a:buBlip>
        <a:defRPr sz="2400">
          <a:solidFill>
            <a:schemeClr val="tx1"/>
          </a:solidFill>
          <a:latin typeface="+mn-lt"/>
          <a:ea typeface="MS PGothic" pitchFamily="34" charset="-128"/>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5"/>
        </a:buBlip>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5"/>
        </a:buBlip>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108548" name="Rectangle 4"/>
          <p:cNvSpPr>
            <a:spLocks noChangeArrowheads="1"/>
          </p:cNvSpPr>
          <p:nvPr/>
        </p:nvSpPr>
        <p:spPr bwMode="auto">
          <a:xfrm>
            <a:off x="0" y="0"/>
            <a:ext cx="9144000" cy="809625"/>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pic>
        <p:nvPicPr>
          <p:cNvPr id="3075" name="Picture 12" descr="zahlavi CZ"/>
          <p:cNvPicPr>
            <a:picLocks noChangeAspect="1" noChangeArrowheads="1"/>
          </p:cNvPicPr>
          <p:nvPr/>
        </p:nvPicPr>
        <p:blipFill>
          <a:blip r:embed="rId13" cstate="print"/>
          <a:srcRect/>
          <a:stretch>
            <a:fillRect/>
          </a:stretch>
        </p:blipFill>
        <p:spPr bwMode="auto">
          <a:xfrm>
            <a:off x="0" y="0"/>
            <a:ext cx="9144000" cy="6856413"/>
          </a:xfrm>
          <a:prstGeom prst="rect">
            <a:avLst/>
          </a:prstGeom>
          <a:noFill/>
          <a:ln w="9525">
            <a:noFill/>
            <a:miter lim="800000"/>
            <a:headEnd/>
            <a:tailEnd/>
          </a:ln>
        </p:spPr>
      </p:pic>
      <p:sp>
        <p:nvSpPr>
          <p:cNvPr id="108551" name="Rectangle 7"/>
          <p:cNvSpPr>
            <a:spLocks noGrp="1" noChangeArrowheads="1"/>
          </p:cNvSpPr>
          <p:nvPr>
            <p:ph type="body" idx="1"/>
          </p:nvPr>
        </p:nvSpPr>
        <p:spPr bwMode="auto">
          <a:xfrm>
            <a:off x="720725" y="1125538"/>
            <a:ext cx="8234363" cy="500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8552" name="Rectangle 8"/>
          <p:cNvSpPr>
            <a:spLocks noGrp="1" noChangeArrowheads="1"/>
          </p:cNvSpPr>
          <p:nvPr>
            <p:ph type="ftr" sz="quarter" idx="3"/>
          </p:nvPr>
        </p:nvSpPr>
        <p:spPr bwMode="auto">
          <a:xfrm>
            <a:off x="2517775" y="6248400"/>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defRPr sz="1200">
                <a:solidFill>
                  <a:srgbClr val="969696"/>
                </a:solidFill>
                <a:latin typeface="Trebuchet MS" pitchFamily="34" charset="0"/>
              </a:defRPr>
            </a:lvl1pPr>
          </a:lstStyle>
          <a:p>
            <a:r>
              <a:rPr lang="pl-PL" smtClean="0"/>
              <a:t>Projekt: Cizí jazyky v kinantropologii, reg. č.: CZ.1.07/2.2.00/15.0199</a:t>
            </a:r>
            <a:endParaRPr lang="cs-CZ"/>
          </a:p>
        </p:txBody>
      </p:sp>
      <p:sp>
        <p:nvSpPr>
          <p:cNvPr id="108553" name="Rectangle 9"/>
          <p:cNvSpPr>
            <a:spLocks noGrp="1" noChangeArrowheads="1"/>
          </p:cNvSpPr>
          <p:nvPr>
            <p:ph type="sldNum" sz="quarter" idx="4"/>
          </p:nvPr>
        </p:nvSpPr>
        <p:spPr bwMode="auto">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lgn="r">
              <a:defRPr sz="1200">
                <a:solidFill>
                  <a:srgbClr val="969696"/>
                </a:solidFill>
                <a:latin typeface="Trebuchet MS" pitchFamily="34" charset="0"/>
              </a:defRPr>
            </a:lvl1pPr>
          </a:lstStyle>
          <a:p>
            <a:fld id="{E193AD70-0748-40B0-8C42-05BAA9377DD0}" type="slidenum">
              <a:rPr lang="cs-CZ"/>
              <a:pPr/>
              <a:t>‹#›</a:t>
            </a:fld>
            <a:endParaRPr lang="cs-CZ"/>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sldNum="0" hdr="0" dt="0"/>
  <p:txStyles>
    <p:titleStyle>
      <a:lvl1pPr algn="l" rtl="0" eaLnBrk="1" fontAlgn="base" hangingPunct="1">
        <a:spcBef>
          <a:spcPct val="0"/>
        </a:spcBef>
        <a:spcAft>
          <a:spcPct val="0"/>
        </a:spcAft>
        <a:defRPr sz="2400" b="1">
          <a:solidFill>
            <a:srgbClr val="00287D"/>
          </a:solidFill>
          <a:latin typeface="+mj-lt"/>
          <a:ea typeface="MS PGothic" pitchFamily="34" charset="-128"/>
          <a:cs typeface="+mj-cs"/>
        </a:defRPr>
      </a:lvl1pPr>
      <a:lvl2pPr algn="l" rtl="0" eaLnBrk="1" fontAlgn="base" hangingPunct="1">
        <a:spcBef>
          <a:spcPct val="0"/>
        </a:spcBef>
        <a:spcAft>
          <a:spcPct val="0"/>
        </a:spcAft>
        <a:defRPr sz="2400" b="1">
          <a:solidFill>
            <a:srgbClr val="00287D"/>
          </a:solidFill>
          <a:latin typeface="Tahoma" charset="0"/>
          <a:ea typeface="MS PGothic" pitchFamily="34" charset="-128"/>
        </a:defRPr>
      </a:lvl2pPr>
      <a:lvl3pPr algn="l" rtl="0" eaLnBrk="1" fontAlgn="base" hangingPunct="1">
        <a:spcBef>
          <a:spcPct val="0"/>
        </a:spcBef>
        <a:spcAft>
          <a:spcPct val="0"/>
        </a:spcAft>
        <a:defRPr sz="2400" b="1">
          <a:solidFill>
            <a:srgbClr val="00287D"/>
          </a:solidFill>
          <a:latin typeface="Tahoma" charset="0"/>
          <a:ea typeface="MS PGothic" pitchFamily="34" charset="-128"/>
        </a:defRPr>
      </a:lvl3pPr>
      <a:lvl4pPr algn="l" rtl="0" eaLnBrk="1" fontAlgn="base" hangingPunct="1">
        <a:spcBef>
          <a:spcPct val="0"/>
        </a:spcBef>
        <a:spcAft>
          <a:spcPct val="0"/>
        </a:spcAft>
        <a:defRPr sz="2400" b="1">
          <a:solidFill>
            <a:srgbClr val="00287D"/>
          </a:solidFill>
          <a:latin typeface="Tahoma" charset="0"/>
          <a:ea typeface="MS PGothic" pitchFamily="34" charset="-128"/>
        </a:defRPr>
      </a:lvl4pPr>
      <a:lvl5pPr algn="l" rtl="0" eaLnBrk="1" fontAlgn="base" hangingPunct="1">
        <a:spcBef>
          <a:spcPct val="0"/>
        </a:spcBef>
        <a:spcAft>
          <a:spcPct val="0"/>
        </a:spcAft>
        <a:defRPr sz="2400" b="1">
          <a:solidFill>
            <a:srgbClr val="00287D"/>
          </a:solidFill>
          <a:latin typeface="Tahoma" charset="0"/>
          <a:ea typeface="MS PGothic" pitchFamily="34" charset="-128"/>
        </a:defRPr>
      </a:lvl5pPr>
      <a:lvl6pPr marL="457200" algn="l" rtl="0" eaLnBrk="1" fontAlgn="base" hangingPunct="1">
        <a:spcBef>
          <a:spcPct val="0"/>
        </a:spcBef>
        <a:spcAft>
          <a:spcPct val="0"/>
        </a:spcAft>
        <a:defRPr sz="2400" b="1">
          <a:solidFill>
            <a:srgbClr val="00287D"/>
          </a:solidFill>
          <a:latin typeface="Tahoma" charset="0"/>
          <a:ea typeface="ＭＳ Ｐゴシック" charset="0"/>
        </a:defRPr>
      </a:lvl6pPr>
      <a:lvl7pPr marL="914400" algn="l" rtl="0" eaLnBrk="1" fontAlgn="base" hangingPunct="1">
        <a:spcBef>
          <a:spcPct val="0"/>
        </a:spcBef>
        <a:spcAft>
          <a:spcPct val="0"/>
        </a:spcAft>
        <a:defRPr sz="2400" b="1">
          <a:solidFill>
            <a:srgbClr val="00287D"/>
          </a:solidFill>
          <a:latin typeface="Tahoma" charset="0"/>
          <a:ea typeface="ＭＳ Ｐゴシック" charset="0"/>
        </a:defRPr>
      </a:lvl7pPr>
      <a:lvl8pPr marL="1371600" algn="l" rtl="0" eaLnBrk="1" fontAlgn="base" hangingPunct="1">
        <a:spcBef>
          <a:spcPct val="0"/>
        </a:spcBef>
        <a:spcAft>
          <a:spcPct val="0"/>
        </a:spcAft>
        <a:defRPr sz="2400" b="1">
          <a:solidFill>
            <a:srgbClr val="00287D"/>
          </a:solidFill>
          <a:latin typeface="Tahoma" charset="0"/>
          <a:ea typeface="ＭＳ Ｐゴシック" charset="0"/>
        </a:defRPr>
      </a:lvl8pPr>
      <a:lvl9pPr marL="1828800" algn="l" rtl="0" eaLnBrk="1" fontAlgn="base" hangingPunct="1">
        <a:spcBef>
          <a:spcPct val="0"/>
        </a:spcBef>
        <a:spcAft>
          <a:spcPct val="0"/>
        </a:spcAft>
        <a:defRPr sz="2400" b="1">
          <a:solidFill>
            <a:srgbClr val="00287D"/>
          </a:solidFill>
          <a:latin typeface="Tahoma" charset="0"/>
          <a:ea typeface="ＭＳ Ｐゴシック" charset="0"/>
        </a:defRPr>
      </a:lvl9pPr>
    </p:titleStyle>
    <p:bodyStyle>
      <a:lvl1pPr marL="342900" indent="-342900" algn="l" rtl="0" eaLnBrk="1" fontAlgn="base" hangingPunct="1">
        <a:spcBef>
          <a:spcPct val="20000"/>
        </a:spcBef>
        <a:spcAft>
          <a:spcPct val="0"/>
        </a:spcAft>
        <a:buClr>
          <a:srgbClr val="969696"/>
        </a:buClr>
        <a:buSzPct val="80000"/>
        <a:buFont typeface="Wingdings" pitchFamily="2" charset="2"/>
        <a:buBlip>
          <a:blip r:embed="rId14"/>
        </a:buBlip>
        <a:defRPr sz="24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chemeClr val="hlink"/>
        </a:buClr>
        <a:buSzPct val="80000"/>
        <a:buFont typeface="Wingdings" pitchFamily="2" charset="2"/>
        <a:buBlip>
          <a:blip r:embed="rId14"/>
        </a:buBlip>
        <a:defRPr sz="2400">
          <a:solidFill>
            <a:schemeClr val="tx1"/>
          </a:solidFill>
          <a:latin typeface="+mn-lt"/>
          <a:ea typeface="MS PGothic" pitchFamily="34" charset="-128"/>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4"/>
        </a:buBlip>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4"/>
        </a:buBlip>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110596" name="Rectangle 4"/>
          <p:cNvSpPr>
            <a:spLocks noChangeArrowheads="1"/>
          </p:cNvSpPr>
          <p:nvPr/>
        </p:nvSpPr>
        <p:spPr bwMode="auto">
          <a:xfrm>
            <a:off x="0" y="0"/>
            <a:ext cx="9144000" cy="809625"/>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pic>
        <p:nvPicPr>
          <p:cNvPr id="4099" name="Picture 10" descr="zahlavi CZ"/>
          <p:cNvPicPr>
            <a:picLocks noChangeAspect="1" noChangeArrowheads="1"/>
          </p:cNvPicPr>
          <p:nvPr/>
        </p:nvPicPr>
        <p:blipFill>
          <a:blip r:embed="rId13" cstate="print"/>
          <a:srcRect/>
          <a:stretch>
            <a:fillRect/>
          </a:stretch>
        </p:blipFill>
        <p:spPr bwMode="auto">
          <a:xfrm>
            <a:off x="0" y="0"/>
            <a:ext cx="9144000" cy="6856413"/>
          </a:xfrm>
          <a:prstGeom prst="rect">
            <a:avLst/>
          </a:prstGeom>
          <a:noFill/>
          <a:ln w="9525">
            <a:noFill/>
            <a:miter lim="800000"/>
            <a:headEnd/>
            <a:tailEnd/>
          </a:ln>
        </p:spPr>
      </p:pic>
      <p:sp>
        <p:nvSpPr>
          <p:cNvPr id="110598" name="Rectangle 6"/>
          <p:cNvSpPr>
            <a:spLocks noGrp="1" noChangeArrowheads="1"/>
          </p:cNvSpPr>
          <p:nvPr>
            <p:ph type="body" idx="1"/>
          </p:nvPr>
        </p:nvSpPr>
        <p:spPr bwMode="auto">
          <a:xfrm>
            <a:off x="2520950" y="1125538"/>
            <a:ext cx="6434138" cy="500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10599" name="Rectangle 7"/>
          <p:cNvSpPr>
            <a:spLocks noGrp="1" noChangeArrowheads="1"/>
          </p:cNvSpPr>
          <p:nvPr>
            <p:ph type="ftr" sz="quarter" idx="3"/>
          </p:nvPr>
        </p:nvSpPr>
        <p:spPr bwMode="auto">
          <a:xfrm>
            <a:off x="2517775" y="6248400"/>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defRPr sz="1200">
                <a:solidFill>
                  <a:srgbClr val="969696"/>
                </a:solidFill>
                <a:latin typeface="Trebuchet MS" pitchFamily="34" charset="0"/>
              </a:defRPr>
            </a:lvl1pPr>
          </a:lstStyle>
          <a:p>
            <a:r>
              <a:rPr lang="pl-PL" smtClean="0"/>
              <a:t>Projekt: Cizí jazyky v kinantropologii, reg. č.: CZ.1.07/2.2.00/15.0199</a:t>
            </a:r>
            <a:endParaRPr lang="cs-CZ"/>
          </a:p>
        </p:txBody>
      </p:sp>
      <p:sp>
        <p:nvSpPr>
          <p:cNvPr id="110600" name="Rectangle 8"/>
          <p:cNvSpPr>
            <a:spLocks noGrp="1" noChangeArrowheads="1"/>
          </p:cNvSpPr>
          <p:nvPr>
            <p:ph type="sldNum" sz="quarter" idx="4"/>
          </p:nvPr>
        </p:nvSpPr>
        <p:spPr bwMode="auto">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lgn="r">
              <a:defRPr sz="1200">
                <a:solidFill>
                  <a:srgbClr val="969696"/>
                </a:solidFill>
                <a:latin typeface="Trebuchet MS" pitchFamily="34" charset="0"/>
              </a:defRPr>
            </a:lvl1pPr>
          </a:lstStyle>
          <a:p>
            <a:fld id="{7A3A80DA-C06B-4E12-AA74-7353CA5C226E}" type="slidenum">
              <a:rPr lang="cs-CZ"/>
              <a:pPr/>
              <a:t>‹#›</a:t>
            </a:fld>
            <a:endParaRPr lang="cs-CZ"/>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sldNum="0" hdr="0" dt="0"/>
  <p:txStyles>
    <p:titleStyle>
      <a:lvl1pPr algn="l" rtl="0" eaLnBrk="1" fontAlgn="base" hangingPunct="1">
        <a:spcBef>
          <a:spcPct val="0"/>
        </a:spcBef>
        <a:spcAft>
          <a:spcPct val="0"/>
        </a:spcAft>
        <a:defRPr sz="2400" b="1">
          <a:solidFill>
            <a:srgbClr val="00287D"/>
          </a:solidFill>
          <a:latin typeface="+mj-lt"/>
          <a:ea typeface="MS PGothic" pitchFamily="34" charset="-128"/>
          <a:cs typeface="+mj-cs"/>
        </a:defRPr>
      </a:lvl1pPr>
      <a:lvl2pPr algn="l" rtl="0" eaLnBrk="1" fontAlgn="base" hangingPunct="1">
        <a:spcBef>
          <a:spcPct val="0"/>
        </a:spcBef>
        <a:spcAft>
          <a:spcPct val="0"/>
        </a:spcAft>
        <a:defRPr sz="2400" b="1">
          <a:solidFill>
            <a:srgbClr val="00287D"/>
          </a:solidFill>
          <a:latin typeface="Tahoma" charset="0"/>
          <a:ea typeface="MS PGothic" pitchFamily="34" charset="-128"/>
        </a:defRPr>
      </a:lvl2pPr>
      <a:lvl3pPr algn="l" rtl="0" eaLnBrk="1" fontAlgn="base" hangingPunct="1">
        <a:spcBef>
          <a:spcPct val="0"/>
        </a:spcBef>
        <a:spcAft>
          <a:spcPct val="0"/>
        </a:spcAft>
        <a:defRPr sz="2400" b="1">
          <a:solidFill>
            <a:srgbClr val="00287D"/>
          </a:solidFill>
          <a:latin typeface="Tahoma" charset="0"/>
          <a:ea typeface="MS PGothic" pitchFamily="34" charset="-128"/>
        </a:defRPr>
      </a:lvl3pPr>
      <a:lvl4pPr algn="l" rtl="0" eaLnBrk="1" fontAlgn="base" hangingPunct="1">
        <a:spcBef>
          <a:spcPct val="0"/>
        </a:spcBef>
        <a:spcAft>
          <a:spcPct val="0"/>
        </a:spcAft>
        <a:defRPr sz="2400" b="1">
          <a:solidFill>
            <a:srgbClr val="00287D"/>
          </a:solidFill>
          <a:latin typeface="Tahoma" charset="0"/>
          <a:ea typeface="MS PGothic" pitchFamily="34" charset="-128"/>
        </a:defRPr>
      </a:lvl4pPr>
      <a:lvl5pPr algn="l" rtl="0" eaLnBrk="1" fontAlgn="base" hangingPunct="1">
        <a:spcBef>
          <a:spcPct val="0"/>
        </a:spcBef>
        <a:spcAft>
          <a:spcPct val="0"/>
        </a:spcAft>
        <a:defRPr sz="2400" b="1">
          <a:solidFill>
            <a:srgbClr val="00287D"/>
          </a:solidFill>
          <a:latin typeface="Tahoma" charset="0"/>
          <a:ea typeface="MS PGothic" pitchFamily="34" charset="-128"/>
        </a:defRPr>
      </a:lvl5pPr>
      <a:lvl6pPr marL="457200" algn="l" rtl="0" eaLnBrk="1" fontAlgn="base" hangingPunct="1">
        <a:spcBef>
          <a:spcPct val="0"/>
        </a:spcBef>
        <a:spcAft>
          <a:spcPct val="0"/>
        </a:spcAft>
        <a:defRPr sz="2400" b="1">
          <a:solidFill>
            <a:srgbClr val="00287D"/>
          </a:solidFill>
          <a:latin typeface="Tahoma" charset="0"/>
          <a:ea typeface="ＭＳ Ｐゴシック" charset="0"/>
        </a:defRPr>
      </a:lvl6pPr>
      <a:lvl7pPr marL="914400" algn="l" rtl="0" eaLnBrk="1" fontAlgn="base" hangingPunct="1">
        <a:spcBef>
          <a:spcPct val="0"/>
        </a:spcBef>
        <a:spcAft>
          <a:spcPct val="0"/>
        </a:spcAft>
        <a:defRPr sz="2400" b="1">
          <a:solidFill>
            <a:srgbClr val="00287D"/>
          </a:solidFill>
          <a:latin typeface="Tahoma" charset="0"/>
          <a:ea typeface="ＭＳ Ｐゴシック" charset="0"/>
        </a:defRPr>
      </a:lvl7pPr>
      <a:lvl8pPr marL="1371600" algn="l" rtl="0" eaLnBrk="1" fontAlgn="base" hangingPunct="1">
        <a:spcBef>
          <a:spcPct val="0"/>
        </a:spcBef>
        <a:spcAft>
          <a:spcPct val="0"/>
        </a:spcAft>
        <a:defRPr sz="2400" b="1">
          <a:solidFill>
            <a:srgbClr val="00287D"/>
          </a:solidFill>
          <a:latin typeface="Tahoma" charset="0"/>
          <a:ea typeface="ＭＳ Ｐゴシック" charset="0"/>
        </a:defRPr>
      </a:lvl8pPr>
      <a:lvl9pPr marL="1828800" algn="l" rtl="0" eaLnBrk="1" fontAlgn="base" hangingPunct="1">
        <a:spcBef>
          <a:spcPct val="0"/>
        </a:spcBef>
        <a:spcAft>
          <a:spcPct val="0"/>
        </a:spcAft>
        <a:defRPr sz="2400" b="1">
          <a:solidFill>
            <a:srgbClr val="00287D"/>
          </a:solidFill>
          <a:latin typeface="Tahoma" charset="0"/>
          <a:ea typeface="ＭＳ Ｐゴシック" charset="0"/>
        </a:defRPr>
      </a:lvl9pPr>
    </p:titleStyle>
    <p:bodyStyle>
      <a:lvl1pPr marL="342900" indent="-342900" algn="l" rtl="0" eaLnBrk="1" fontAlgn="base" hangingPunct="1">
        <a:spcBef>
          <a:spcPct val="20000"/>
        </a:spcBef>
        <a:spcAft>
          <a:spcPct val="0"/>
        </a:spcAft>
        <a:buClr>
          <a:srgbClr val="969696"/>
        </a:buClr>
        <a:buSzPct val="80000"/>
        <a:buFont typeface="Wingdings" pitchFamily="2" charset="2"/>
        <a:buBlip>
          <a:blip r:embed="rId14"/>
        </a:buBlip>
        <a:defRPr sz="24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chemeClr val="hlink"/>
        </a:buClr>
        <a:buSzPct val="80000"/>
        <a:buFont typeface="Wingdings" pitchFamily="2" charset="2"/>
        <a:buBlip>
          <a:blip r:embed="rId14"/>
        </a:buBlip>
        <a:defRPr sz="2400">
          <a:solidFill>
            <a:schemeClr val="tx1"/>
          </a:solidFill>
          <a:latin typeface="+mn-lt"/>
          <a:ea typeface="MS PGothic" pitchFamily="34" charset="-128"/>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4"/>
        </a:buBlip>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4"/>
        </a:buBlip>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221186" name="Rectangle 2"/>
          <p:cNvSpPr>
            <a:spLocks noChangeArrowheads="1"/>
          </p:cNvSpPr>
          <p:nvPr/>
        </p:nvSpPr>
        <p:spPr bwMode="auto">
          <a:xfrm>
            <a:off x="0" y="0"/>
            <a:ext cx="9144000" cy="809625"/>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pic>
        <p:nvPicPr>
          <p:cNvPr id="5123" name="Picture 3" descr="zahlavi CZ"/>
          <p:cNvPicPr>
            <a:picLocks noChangeAspect="1" noChangeArrowheads="1"/>
          </p:cNvPicPr>
          <p:nvPr/>
        </p:nvPicPr>
        <p:blipFill>
          <a:blip r:embed="rId14" cstate="print"/>
          <a:srcRect/>
          <a:stretch>
            <a:fillRect/>
          </a:stretch>
        </p:blipFill>
        <p:spPr bwMode="auto">
          <a:xfrm>
            <a:off x="0" y="0"/>
            <a:ext cx="9144000" cy="6856413"/>
          </a:xfrm>
          <a:prstGeom prst="rect">
            <a:avLst/>
          </a:prstGeom>
          <a:noFill/>
          <a:ln w="9525">
            <a:noFill/>
            <a:miter lim="800000"/>
            <a:headEnd/>
            <a:tailEnd/>
          </a:ln>
        </p:spPr>
      </p:pic>
      <p:sp>
        <p:nvSpPr>
          <p:cNvPr id="221188" name="Rectangle 4"/>
          <p:cNvSpPr>
            <a:spLocks noGrp="1" noChangeArrowheads="1"/>
          </p:cNvSpPr>
          <p:nvPr>
            <p:ph type="title"/>
          </p:nvPr>
        </p:nvSpPr>
        <p:spPr bwMode="auto">
          <a:xfrm>
            <a:off x="720725" y="1125538"/>
            <a:ext cx="782796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p>
            <a:pPr lvl="0"/>
            <a:r>
              <a:rPr lang="cs-CZ" smtClean="0"/>
              <a:t>Klepnutím lze upravit styl předlohy nadpisů.</a:t>
            </a:r>
          </a:p>
        </p:txBody>
      </p:sp>
      <p:sp>
        <p:nvSpPr>
          <p:cNvPr id="221189" name="Rectangle 5"/>
          <p:cNvSpPr>
            <a:spLocks noGrp="1" noChangeArrowheads="1"/>
          </p:cNvSpPr>
          <p:nvPr>
            <p:ph type="body" idx="1"/>
          </p:nvPr>
        </p:nvSpPr>
        <p:spPr bwMode="auto">
          <a:xfrm>
            <a:off x="720725" y="2017713"/>
            <a:ext cx="8234363" cy="17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221190" name="Rectangle 6"/>
          <p:cNvSpPr>
            <a:spLocks noGrp="1" noChangeArrowheads="1"/>
          </p:cNvSpPr>
          <p:nvPr>
            <p:ph type="ftr" sz="quarter" idx="3"/>
          </p:nvPr>
        </p:nvSpPr>
        <p:spPr bwMode="auto">
          <a:xfrm>
            <a:off x="2517775" y="6248400"/>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defRPr sz="1200">
                <a:solidFill>
                  <a:srgbClr val="969696"/>
                </a:solidFill>
                <a:latin typeface="Trebuchet MS" pitchFamily="34" charset="0"/>
              </a:defRPr>
            </a:lvl1pPr>
          </a:lstStyle>
          <a:p>
            <a:r>
              <a:rPr lang="pl-PL" smtClean="0"/>
              <a:t>Projekt: Cizí jazyky v kinantropologii, reg. č.: CZ.1.07/2.2.00/15.0199</a:t>
            </a:r>
            <a:endParaRPr lang="cs-CZ"/>
          </a:p>
        </p:txBody>
      </p:sp>
      <p:sp>
        <p:nvSpPr>
          <p:cNvPr id="221191" name="Rectangle 7"/>
          <p:cNvSpPr>
            <a:spLocks noGrp="1" noChangeArrowheads="1"/>
          </p:cNvSpPr>
          <p:nvPr>
            <p:ph type="sldNum" sz="quarter" idx="4"/>
          </p:nvPr>
        </p:nvSpPr>
        <p:spPr bwMode="auto">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lgn="r">
              <a:defRPr sz="1200">
                <a:solidFill>
                  <a:srgbClr val="969696"/>
                </a:solidFill>
                <a:latin typeface="Trebuchet MS" pitchFamily="34" charset="0"/>
              </a:defRPr>
            </a:lvl1pPr>
          </a:lstStyle>
          <a:p>
            <a:fld id="{DED8C153-02B7-4825-AE81-4972CB1D6CBA}" type="slidenum">
              <a:rPr lang="cs-CZ"/>
              <a:pPr/>
              <a:t>‹#›</a:t>
            </a:fld>
            <a:endParaRPr lang="cs-CZ"/>
          </a:p>
        </p:txBody>
      </p:sp>
      <p:pic>
        <p:nvPicPr>
          <p:cNvPr id="5128" name="Picture 8" descr="OPVK_MU_vlevo_2"/>
          <p:cNvPicPr>
            <a:picLocks noChangeAspect="1" noChangeArrowheads="1"/>
          </p:cNvPicPr>
          <p:nvPr/>
        </p:nvPicPr>
        <p:blipFill>
          <a:blip r:embed="rId15" cstate="print"/>
          <a:srcRect/>
          <a:stretch>
            <a:fillRect/>
          </a:stretch>
        </p:blipFill>
        <p:spPr bwMode="auto">
          <a:xfrm>
            <a:off x="719138" y="4313238"/>
            <a:ext cx="6118225" cy="14525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33" r:id="rId12"/>
  </p:sldLayoutIdLst>
  <p:hf sldNum="0" hdr="0" dt="0"/>
  <p:txStyles>
    <p:titleStyle>
      <a:lvl1pPr algn="l" rtl="0" eaLnBrk="1" fontAlgn="base" hangingPunct="1">
        <a:spcBef>
          <a:spcPct val="0"/>
        </a:spcBef>
        <a:spcAft>
          <a:spcPct val="0"/>
        </a:spcAft>
        <a:defRPr sz="2400" b="1">
          <a:solidFill>
            <a:srgbClr val="00287D"/>
          </a:solidFill>
          <a:latin typeface="+mj-lt"/>
          <a:ea typeface="MS PGothic" pitchFamily="34" charset="-128"/>
          <a:cs typeface="+mj-cs"/>
        </a:defRPr>
      </a:lvl1pPr>
      <a:lvl2pPr algn="l" rtl="0" eaLnBrk="1" fontAlgn="base" hangingPunct="1">
        <a:spcBef>
          <a:spcPct val="0"/>
        </a:spcBef>
        <a:spcAft>
          <a:spcPct val="0"/>
        </a:spcAft>
        <a:defRPr sz="2400" b="1">
          <a:solidFill>
            <a:srgbClr val="00287D"/>
          </a:solidFill>
          <a:latin typeface="Trebuchet MS" charset="0"/>
          <a:ea typeface="MS PGothic" pitchFamily="34" charset="-128"/>
        </a:defRPr>
      </a:lvl2pPr>
      <a:lvl3pPr algn="l" rtl="0" eaLnBrk="1" fontAlgn="base" hangingPunct="1">
        <a:spcBef>
          <a:spcPct val="0"/>
        </a:spcBef>
        <a:spcAft>
          <a:spcPct val="0"/>
        </a:spcAft>
        <a:defRPr sz="2400" b="1">
          <a:solidFill>
            <a:srgbClr val="00287D"/>
          </a:solidFill>
          <a:latin typeface="Trebuchet MS" charset="0"/>
          <a:ea typeface="MS PGothic" pitchFamily="34" charset="-128"/>
        </a:defRPr>
      </a:lvl3pPr>
      <a:lvl4pPr algn="l" rtl="0" eaLnBrk="1" fontAlgn="base" hangingPunct="1">
        <a:spcBef>
          <a:spcPct val="0"/>
        </a:spcBef>
        <a:spcAft>
          <a:spcPct val="0"/>
        </a:spcAft>
        <a:defRPr sz="2400" b="1">
          <a:solidFill>
            <a:srgbClr val="00287D"/>
          </a:solidFill>
          <a:latin typeface="Trebuchet MS" charset="0"/>
          <a:ea typeface="MS PGothic" pitchFamily="34" charset="-128"/>
        </a:defRPr>
      </a:lvl4pPr>
      <a:lvl5pPr algn="l" rtl="0" eaLnBrk="1" fontAlgn="base" hangingPunct="1">
        <a:spcBef>
          <a:spcPct val="0"/>
        </a:spcBef>
        <a:spcAft>
          <a:spcPct val="0"/>
        </a:spcAft>
        <a:defRPr sz="2400" b="1">
          <a:solidFill>
            <a:srgbClr val="00287D"/>
          </a:solidFill>
          <a:latin typeface="Trebuchet MS" charset="0"/>
          <a:ea typeface="MS PGothic" pitchFamily="34" charset="-128"/>
        </a:defRPr>
      </a:lvl5pPr>
      <a:lvl6pPr marL="457200" algn="l" rtl="0" eaLnBrk="1" fontAlgn="base" hangingPunct="1">
        <a:spcBef>
          <a:spcPct val="0"/>
        </a:spcBef>
        <a:spcAft>
          <a:spcPct val="0"/>
        </a:spcAft>
        <a:defRPr sz="2400" b="1">
          <a:solidFill>
            <a:srgbClr val="00287D"/>
          </a:solidFill>
          <a:latin typeface="Trebuchet MS" charset="0"/>
          <a:ea typeface="ＭＳ Ｐゴシック" charset="0"/>
        </a:defRPr>
      </a:lvl6pPr>
      <a:lvl7pPr marL="914400" algn="l" rtl="0" eaLnBrk="1" fontAlgn="base" hangingPunct="1">
        <a:spcBef>
          <a:spcPct val="0"/>
        </a:spcBef>
        <a:spcAft>
          <a:spcPct val="0"/>
        </a:spcAft>
        <a:defRPr sz="2400" b="1">
          <a:solidFill>
            <a:srgbClr val="00287D"/>
          </a:solidFill>
          <a:latin typeface="Trebuchet MS" charset="0"/>
          <a:ea typeface="ＭＳ Ｐゴシック" charset="0"/>
        </a:defRPr>
      </a:lvl7pPr>
      <a:lvl8pPr marL="1371600" algn="l" rtl="0" eaLnBrk="1" fontAlgn="base" hangingPunct="1">
        <a:spcBef>
          <a:spcPct val="0"/>
        </a:spcBef>
        <a:spcAft>
          <a:spcPct val="0"/>
        </a:spcAft>
        <a:defRPr sz="2400" b="1">
          <a:solidFill>
            <a:srgbClr val="00287D"/>
          </a:solidFill>
          <a:latin typeface="Trebuchet MS" charset="0"/>
          <a:ea typeface="ＭＳ Ｐゴシック" charset="0"/>
        </a:defRPr>
      </a:lvl8pPr>
      <a:lvl9pPr marL="1828800" algn="l" rtl="0" eaLnBrk="1" fontAlgn="base" hangingPunct="1">
        <a:spcBef>
          <a:spcPct val="0"/>
        </a:spcBef>
        <a:spcAft>
          <a:spcPct val="0"/>
        </a:spcAft>
        <a:defRPr sz="2400" b="1">
          <a:solidFill>
            <a:srgbClr val="00287D"/>
          </a:solidFill>
          <a:latin typeface="Trebuchet MS" charset="0"/>
          <a:ea typeface="ＭＳ Ｐゴシック" charset="0"/>
        </a:defRPr>
      </a:lvl9pPr>
    </p:titleStyle>
    <p:bodyStyle>
      <a:lvl1pPr marL="342900" indent="-342900" algn="l" rtl="0" eaLnBrk="1" fontAlgn="base" hangingPunct="1">
        <a:spcBef>
          <a:spcPct val="20000"/>
        </a:spcBef>
        <a:spcAft>
          <a:spcPct val="0"/>
        </a:spcAft>
        <a:buClr>
          <a:srgbClr val="969696"/>
        </a:buClr>
        <a:buSzPct val="80000"/>
        <a:buFont typeface="Wingdings" pitchFamily="2" charset="2"/>
        <a:buBlip>
          <a:blip r:embed="rId16"/>
        </a:buBlip>
        <a:defRPr sz="24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chemeClr val="hlink"/>
        </a:buClr>
        <a:buSzPct val="80000"/>
        <a:buFont typeface="Wingdings" pitchFamily="2" charset="2"/>
        <a:buBlip>
          <a:blip r:embed="rId16"/>
        </a:buBlip>
        <a:defRPr sz="2400">
          <a:solidFill>
            <a:schemeClr val="tx1"/>
          </a:solidFill>
          <a:latin typeface="+mn-lt"/>
          <a:ea typeface="MS PGothic" pitchFamily="34" charset="-128"/>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6"/>
        </a:buBlip>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6"/>
        </a:buBlip>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accent1"/>
        </a:buClr>
        <a:buFont typeface="Wingdings" charset="0"/>
        <a:buBlip>
          <a:blip r:embed="rId16"/>
        </a:buBlip>
        <a:defRPr>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charset="0"/>
        <a:buBlip>
          <a:blip r:embed="rId16"/>
        </a:buBlip>
        <a:defRPr>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charset="0"/>
        <a:buBlip>
          <a:blip r:embed="rId16"/>
        </a:buBlip>
        <a:defRPr>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charset="0"/>
        <a:buBlip>
          <a:blip r:embed="rId16"/>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223234" name="Rectangle 2"/>
          <p:cNvSpPr>
            <a:spLocks noChangeArrowheads="1"/>
          </p:cNvSpPr>
          <p:nvPr/>
        </p:nvSpPr>
        <p:spPr bwMode="auto">
          <a:xfrm>
            <a:off x="0" y="0"/>
            <a:ext cx="9144000" cy="809625"/>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pic>
        <p:nvPicPr>
          <p:cNvPr id="7171" name="Picture 3" descr="zahlavi CZ"/>
          <p:cNvPicPr>
            <a:picLocks noChangeAspect="1" noChangeArrowheads="1"/>
          </p:cNvPicPr>
          <p:nvPr/>
        </p:nvPicPr>
        <p:blipFill>
          <a:blip r:embed="rId13" cstate="print"/>
          <a:srcRect/>
          <a:stretch>
            <a:fillRect/>
          </a:stretch>
        </p:blipFill>
        <p:spPr bwMode="auto">
          <a:xfrm>
            <a:off x="0" y="0"/>
            <a:ext cx="9144000" cy="6856413"/>
          </a:xfrm>
          <a:prstGeom prst="rect">
            <a:avLst/>
          </a:prstGeom>
          <a:noFill/>
          <a:ln w="9525">
            <a:noFill/>
            <a:miter lim="800000"/>
            <a:headEnd/>
            <a:tailEnd/>
          </a:ln>
        </p:spPr>
      </p:pic>
      <p:sp>
        <p:nvSpPr>
          <p:cNvPr id="223236" name="Rectangle 4"/>
          <p:cNvSpPr>
            <a:spLocks noGrp="1" noChangeArrowheads="1"/>
          </p:cNvSpPr>
          <p:nvPr>
            <p:ph type="body" idx="1"/>
          </p:nvPr>
        </p:nvSpPr>
        <p:spPr bwMode="auto">
          <a:xfrm>
            <a:off x="720725" y="1125538"/>
            <a:ext cx="823436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223237" name="Rectangle 5"/>
          <p:cNvSpPr>
            <a:spLocks noGrp="1" noChangeArrowheads="1"/>
          </p:cNvSpPr>
          <p:nvPr>
            <p:ph type="ftr" sz="quarter" idx="3"/>
          </p:nvPr>
        </p:nvSpPr>
        <p:spPr bwMode="auto">
          <a:xfrm>
            <a:off x="2517775" y="6248400"/>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defRPr sz="1200">
                <a:solidFill>
                  <a:srgbClr val="969696"/>
                </a:solidFill>
                <a:latin typeface="Trebuchet MS" pitchFamily="34" charset="0"/>
              </a:defRPr>
            </a:lvl1pPr>
          </a:lstStyle>
          <a:p>
            <a:r>
              <a:rPr lang="pl-PL" smtClean="0"/>
              <a:t>Projekt: Cizí jazyky v kinantropologii, reg. č.: CZ.1.07/2.2.00/15.0199</a:t>
            </a:r>
            <a:endParaRPr lang="cs-CZ"/>
          </a:p>
        </p:txBody>
      </p:sp>
      <p:sp>
        <p:nvSpPr>
          <p:cNvPr id="223238" name="Rectangle 6"/>
          <p:cNvSpPr>
            <a:spLocks noGrp="1" noChangeArrowheads="1"/>
          </p:cNvSpPr>
          <p:nvPr>
            <p:ph type="sldNum" sz="quarter" idx="4"/>
          </p:nvPr>
        </p:nvSpPr>
        <p:spPr bwMode="auto">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lgn="r">
              <a:defRPr sz="1200">
                <a:solidFill>
                  <a:srgbClr val="969696"/>
                </a:solidFill>
                <a:latin typeface="Trebuchet MS" pitchFamily="34" charset="0"/>
              </a:defRPr>
            </a:lvl1pPr>
          </a:lstStyle>
          <a:p>
            <a:fld id="{E6C81097-B050-4ADB-A55F-95FACBC4A45D}" type="slidenum">
              <a:rPr lang="cs-CZ"/>
              <a:pPr/>
              <a:t>‹#›</a:t>
            </a:fld>
            <a:endParaRPr lang="cs-CZ"/>
          </a:p>
        </p:txBody>
      </p:sp>
      <p:pic>
        <p:nvPicPr>
          <p:cNvPr id="7175" name="Picture 8" descr="OPVK_MU_stred_2"/>
          <p:cNvPicPr>
            <a:picLocks noChangeAspect="1" noChangeArrowheads="1"/>
          </p:cNvPicPr>
          <p:nvPr/>
        </p:nvPicPr>
        <p:blipFill>
          <a:blip r:embed="rId14" cstate="print"/>
          <a:srcRect/>
          <a:stretch>
            <a:fillRect/>
          </a:stretch>
        </p:blipFill>
        <p:spPr bwMode="auto">
          <a:xfrm>
            <a:off x="719138" y="2789238"/>
            <a:ext cx="7697787" cy="1882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sldNum="0" hdr="0" dt="0"/>
  <p:txStyles>
    <p:titleStyle>
      <a:lvl1pPr algn="l" rtl="0" eaLnBrk="1" fontAlgn="base" hangingPunct="1">
        <a:spcBef>
          <a:spcPct val="0"/>
        </a:spcBef>
        <a:spcAft>
          <a:spcPct val="0"/>
        </a:spcAft>
        <a:defRPr sz="2400" b="1">
          <a:solidFill>
            <a:srgbClr val="00287D"/>
          </a:solidFill>
          <a:latin typeface="+mj-lt"/>
          <a:ea typeface="MS PGothic" pitchFamily="34" charset="-128"/>
          <a:cs typeface="+mj-cs"/>
        </a:defRPr>
      </a:lvl1pPr>
      <a:lvl2pPr algn="l" rtl="0" eaLnBrk="1" fontAlgn="base" hangingPunct="1">
        <a:spcBef>
          <a:spcPct val="0"/>
        </a:spcBef>
        <a:spcAft>
          <a:spcPct val="0"/>
        </a:spcAft>
        <a:defRPr sz="2400" b="1">
          <a:solidFill>
            <a:srgbClr val="00287D"/>
          </a:solidFill>
          <a:latin typeface="Tahoma" charset="0"/>
          <a:ea typeface="MS PGothic" pitchFamily="34" charset="-128"/>
        </a:defRPr>
      </a:lvl2pPr>
      <a:lvl3pPr algn="l" rtl="0" eaLnBrk="1" fontAlgn="base" hangingPunct="1">
        <a:spcBef>
          <a:spcPct val="0"/>
        </a:spcBef>
        <a:spcAft>
          <a:spcPct val="0"/>
        </a:spcAft>
        <a:defRPr sz="2400" b="1">
          <a:solidFill>
            <a:srgbClr val="00287D"/>
          </a:solidFill>
          <a:latin typeface="Tahoma" charset="0"/>
          <a:ea typeface="MS PGothic" pitchFamily="34" charset="-128"/>
        </a:defRPr>
      </a:lvl3pPr>
      <a:lvl4pPr algn="l" rtl="0" eaLnBrk="1" fontAlgn="base" hangingPunct="1">
        <a:spcBef>
          <a:spcPct val="0"/>
        </a:spcBef>
        <a:spcAft>
          <a:spcPct val="0"/>
        </a:spcAft>
        <a:defRPr sz="2400" b="1">
          <a:solidFill>
            <a:srgbClr val="00287D"/>
          </a:solidFill>
          <a:latin typeface="Tahoma" charset="0"/>
          <a:ea typeface="MS PGothic" pitchFamily="34" charset="-128"/>
        </a:defRPr>
      </a:lvl4pPr>
      <a:lvl5pPr algn="l" rtl="0" eaLnBrk="1" fontAlgn="base" hangingPunct="1">
        <a:spcBef>
          <a:spcPct val="0"/>
        </a:spcBef>
        <a:spcAft>
          <a:spcPct val="0"/>
        </a:spcAft>
        <a:defRPr sz="2400" b="1">
          <a:solidFill>
            <a:srgbClr val="00287D"/>
          </a:solidFill>
          <a:latin typeface="Tahoma" charset="0"/>
          <a:ea typeface="MS PGothic" pitchFamily="34" charset="-128"/>
        </a:defRPr>
      </a:lvl5pPr>
      <a:lvl6pPr marL="457200" algn="l" rtl="0" eaLnBrk="1" fontAlgn="base" hangingPunct="1">
        <a:spcBef>
          <a:spcPct val="0"/>
        </a:spcBef>
        <a:spcAft>
          <a:spcPct val="0"/>
        </a:spcAft>
        <a:defRPr sz="2400" b="1">
          <a:solidFill>
            <a:srgbClr val="00287D"/>
          </a:solidFill>
          <a:latin typeface="Tahoma" charset="0"/>
          <a:ea typeface="ＭＳ Ｐゴシック" charset="0"/>
        </a:defRPr>
      </a:lvl6pPr>
      <a:lvl7pPr marL="914400" algn="l" rtl="0" eaLnBrk="1" fontAlgn="base" hangingPunct="1">
        <a:spcBef>
          <a:spcPct val="0"/>
        </a:spcBef>
        <a:spcAft>
          <a:spcPct val="0"/>
        </a:spcAft>
        <a:defRPr sz="2400" b="1">
          <a:solidFill>
            <a:srgbClr val="00287D"/>
          </a:solidFill>
          <a:latin typeface="Tahoma" charset="0"/>
          <a:ea typeface="ＭＳ Ｐゴシック" charset="0"/>
        </a:defRPr>
      </a:lvl7pPr>
      <a:lvl8pPr marL="1371600" algn="l" rtl="0" eaLnBrk="1" fontAlgn="base" hangingPunct="1">
        <a:spcBef>
          <a:spcPct val="0"/>
        </a:spcBef>
        <a:spcAft>
          <a:spcPct val="0"/>
        </a:spcAft>
        <a:defRPr sz="2400" b="1">
          <a:solidFill>
            <a:srgbClr val="00287D"/>
          </a:solidFill>
          <a:latin typeface="Tahoma" charset="0"/>
          <a:ea typeface="ＭＳ Ｐゴシック" charset="0"/>
        </a:defRPr>
      </a:lvl8pPr>
      <a:lvl9pPr marL="1828800" algn="l" rtl="0" eaLnBrk="1" fontAlgn="base" hangingPunct="1">
        <a:spcBef>
          <a:spcPct val="0"/>
        </a:spcBef>
        <a:spcAft>
          <a:spcPct val="0"/>
        </a:spcAft>
        <a:defRPr sz="2400" b="1">
          <a:solidFill>
            <a:srgbClr val="00287D"/>
          </a:solidFill>
          <a:latin typeface="Tahoma" charset="0"/>
          <a:ea typeface="ＭＳ Ｐゴシック" charset="0"/>
        </a:defRPr>
      </a:lvl9pPr>
    </p:titleStyle>
    <p:bodyStyle>
      <a:lvl1pPr marL="342900" indent="-342900" algn="l" rtl="0" eaLnBrk="1" fontAlgn="base" hangingPunct="1">
        <a:spcBef>
          <a:spcPct val="20000"/>
        </a:spcBef>
        <a:spcAft>
          <a:spcPct val="0"/>
        </a:spcAft>
        <a:buClr>
          <a:srgbClr val="969696"/>
        </a:buClr>
        <a:buSzPct val="80000"/>
        <a:buFont typeface="Wingdings" pitchFamily="2" charset="2"/>
        <a:buBlip>
          <a:blip r:embed="rId15"/>
        </a:buBlip>
        <a:defRPr sz="24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chemeClr val="hlink"/>
        </a:buClr>
        <a:buSzPct val="80000"/>
        <a:buFont typeface="Wingdings" pitchFamily="2" charset="2"/>
        <a:buBlip>
          <a:blip r:embed="rId15"/>
        </a:buBlip>
        <a:defRPr sz="2400">
          <a:solidFill>
            <a:schemeClr val="tx1"/>
          </a:solidFill>
          <a:latin typeface="+mn-lt"/>
          <a:ea typeface="MS PGothic" pitchFamily="34" charset="-128"/>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5"/>
        </a:buBlip>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5"/>
        </a:buBlip>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64531" name="Rectangle 19"/>
          <p:cNvSpPr>
            <a:spLocks noChangeArrowheads="1"/>
          </p:cNvSpPr>
          <p:nvPr/>
        </p:nvSpPr>
        <p:spPr bwMode="auto">
          <a:xfrm>
            <a:off x="0" y="0"/>
            <a:ext cx="9144000" cy="809625"/>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pic>
        <p:nvPicPr>
          <p:cNvPr id="1027" name="Picture 25" descr="zahlavi CZ"/>
          <p:cNvPicPr>
            <a:picLocks noChangeAspect="1" noChangeArrowheads="1"/>
          </p:cNvPicPr>
          <p:nvPr/>
        </p:nvPicPr>
        <p:blipFill>
          <a:blip r:embed="rId14" cstate="print"/>
          <a:srcRect/>
          <a:stretch>
            <a:fillRect/>
          </a:stretch>
        </p:blipFill>
        <p:spPr bwMode="auto">
          <a:xfrm>
            <a:off x="0" y="0"/>
            <a:ext cx="9144000" cy="6856413"/>
          </a:xfrm>
          <a:prstGeom prst="rect">
            <a:avLst/>
          </a:prstGeom>
          <a:noFill/>
          <a:ln w="9525">
            <a:noFill/>
            <a:miter lim="800000"/>
            <a:headEnd/>
            <a:tailEnd/>
          </a:ln>
        </p:spPr>
      </p:pic>
      <p:sp>
        <p:nvSpPr>
          <p:cNvPr id="64521" name="Rectangle 9"/>
          <p:cNvSpPr>
            <a:spLocks noGrp="1" noChangeArrowheads="1"/>
          </p:cNvSpPr>
          <p:nvPr>
            <p:ph type="title"/>
          </p:nvPr>
        </p:nvSpPr>
        <p:spPr bwMode="auto">
          <a:xfrm>
            <a:off x="720725" y="1125538"/>
            <a:ext cx="782796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p>
            <a:pPr lvl="0"/>
            <a:r>
              <a:rPr lang="cs-CZ" smtClean="0"/>
              <a:t>Klepnutím lze upravit styl předlohy nadpisů.</a:t>
            </a:r>
          </a:p>
        </p:txBody>
      </p:sp>
      <p:sp>
        <p:nvSpPr>
          <p:cNvPr id="64522" name="Rectangle 10"/>
          <p:cNvSpPr>
            <a:spLocks noGrp="1" noChangeArrowheads="1"/>
          </p:cNvSpPr>
          <p:nvPr>
            <p:ph type="body" idx="1"/>
          </p:nvPr>
        </p:nvSpPr>
        <p:spPr bwMode="auto">
          <a:xfrm>
            <a:off x="720725" y="2017713"/>
            <a:ext cx="823436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64529" name="Rectangle 17"/>
          <p:cNvSpPr>
            <a:spLocks noGrp="1" noChangeArrowheads="1"/>
          </p:cNvSpPr>
          <p:nvPr>
            <p:ph type="ftr" sz="quarter" idx="3"/>
          </p:nvPr>
        </p:nvSpPr>
        <p:spPr bwMode="auto">
          <a:xfrm>
            <a:off x="2517775" y="6248400"/>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defRPr sz="1200">
                <a:solidFill>
                  <a:srgbClr val="969696"/>
                </a:solidFill>
                <a:latin typeface="Trebuchet MS" pitchFamily="34" charset="0"/>
              </a:defRPr>
            </a:lvl1pPr>
          </a:lstStyle>
          <a:p>
            <a:r>
              <a:rPr lang="pl-PL" smtClean="0"/>
              <a:t>Projekt: Cizí jazyky v kinantropologii, reg. č.: CZ.1.07/2.2.00/15.0199</a:t>
            </a:r>
            <a:endParaRPr lang="cs-CZ"/>
          </a:p>
        </p:txBody>
      </p:sp>
      <p:sp>
        <p:nvSpPr>
          <p:cNvPr id="64530" name="Rectangle 18"/>
          <p:cNvSpPr>
            <a:spLocks noGrp="1" noChangeArrowheads="1"/>
          </p:cNvSpPr>
          <p:nvPr>
            <p:ph type="sldNum" sz="quarter" idx="4"/>
          </p:nvPr>
        </p:nvSpPr>
        <p:spPr bwMode="auto">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lgn="r">
              <a:defRPr sz="1200">
                <a:solidFill>
                  <a:srgbClr val="969696"/>
                </a:solidFill>
                <a:latin typeface="Trebuchet MS" pitchFamily="34" charset="0"/>
              </a:defRPr>
            </a:lvl1pPr>
          </a:lstStyle>
          <a:p>
            <a:fld id="{873148B7-2B33-4A10-B3C5-44D9C9E02F4B}"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Lst>
  <p:hf sldNum="0" hdr="0" dt="0"/>
  <p:txStyles>
    <p:titleStyle>
      <a:lvl1pPr algn="l" rtl="0" eaLnBrk="1" fontAlgn="base" hangingPunct="1">
        <a:spcBef>
          <a:spcPct val="0"/>
        </a:spcBef>
        <a:spcAft>
          <a:spcPct val="0"/>
        </a:spcAft>
        <a:defRPr sz="2400" b="1">
          <a:solidFill>
            <a:srgbClr val="00287D"/>
          </a:solidFill>
          <a:latin typeface="+mj-lt"/>
          <a:ea typeface="MS PGothic" pitchFamily="34" charset="-128"/>
          <a:cs typeface="+mj-cs"/>
        </a:defRPr>
      </a:lvl1pPr>
      <a:lvl2pPr algn="l" rtl="0" eaLnBrk="1" fontAlgn="base" hangingPunct="1">
        <a:spcBef>
          <a:spcPct val="0"/>
        </a:spcBef>
        <a:spcAft>
          <a:spcPct val="0"/>
        </a:spcAft>
        <a:defRPr sz="2400" b="1">
          <a:solidFill>
            <a:srgbClr val="00287D"/>
          </a:solidFill>
          <a:latin typeface="Trebuchet MS" charset="0"/>
          <a:ea typeface="MS PGothic" pitchFamily="34" charset="-128"/>
        </a:defRPr>
      </a:lvl2pPr>
      <a:lvl3pPr algn="l" rtl="0" eaLnBrk="1" fontAlgn="base" hangingPunct="1">
        <a:spcBef>
          <a:spcPct val="0"/>
        </a:spcBef>
        <a:spcAft>
          <a:spcPct val="0"/>
        </a:spcAft>
        <a:defRPr sz="2400" b="1">
          <a:solidFill>
            <a:srgbClr val="00287D"/>
          </a:solidFill>
          <a:latin typeface="Trebuchet MS" charset="0"/>
          <a:ea typeface="MS PGothic" pitchFamily="34" charset="-128"/>
        </a:defRPr>
      </a:lvl3pPr>
      <a:lvl4pPr algn="l" rtl="0" eaLnBrk="1" fontAlgn="base" hangingPunct="1">
        <a:spcBef>
          <a:spcPct val="0"/>
        </a:spcBef>
        <a:spcAft>
          <a:spcPct val="0"/>
        </a:spcAft>
        <a:defRPr sz="2400" b="1">
          <a:solidFill>
            <a:srgbClr val="00287D"/>
          </a:solidFill>
          <a:latin typeface="Trebuchet MS" charset="0"/>
          <a:ea typeface="MS PGothic" pitchFamily="34" charset="-128"/>
        </a:defRPr>
      </a:lvl4pPr>
      <a:lvl5pPr algn="l" rtl="0" eaLnBrk="1" fontAlgn="base" hangingPunct="1">
        <a:spcBef>
          <a:spcPct val="0"/>
        </a:spcBef>
        <a:spcAft>
          <a:spcPct val="0"/>
        </a:spcAft>
        <a:defRPr sz="2400" b="1">
          <a:solidFill>
            <a:srgbClr val="00287D"/>
          </a:solidFill>
          <a:latin typeface="Trebuchet MS" charset="0"/>
          <a:ea typeface="MS PGothic" pitchFamily="34" charset="-128"/>
        </a:defRPr>
      </a:lvl5pPr>
      <a:lvl6pPr marL="457200" algn="l" rtl="0" eaLnBrk="1" fontAlgn="base" hangingPunct="1">
        <a:spcBef>
          <a:spcPct val="0"/>
        </a:spcBef>
        <a:spcAft>
          <a:spcPct val="0"/>
        </a:spcAft>
        <a:defRPr sz="2400" b="1">
          <a:solidFill>
            <a:srgbClr val="00287D"/>
          </a:solidFill>
          <a:latin typeface="Trebuchet MS" charset="0"/>
          <a:ea typeface="ＭＳ Ｐゴシック" charset="0"/>
        </a:defRPr>
      </a:lvl6pPr>
      <a:lvl7pPr marL="914400" algn="l" rtl="0" eaLnBrk="1" fontAlgn="base" hangingPunct="1">
        <a:spcBef>
          <a:spcPct val="0"/>
        </a:spcBef>
        <a:spcAft>
          <a:spcPct val="0"/>
        </a:spcAft>
        <a:defRPr sz="2400" b="1">
          <a:solidFill>
            <a:srgbClr val="00287D"/>
          </a:solidFill>
          <a:latin typeface="Trebuchet MS" charset="0"/>
          <a:ea typeface="ＭＳ Ｐゴシック" charset="0"/>
        </a:defRPr>
      </a:lvl7pPr>
      <a:lvl8pPr marL="1371600" algn="l" rtl="0" eaLnBrk="1" fontAlgn="base" hangingPunct="1">
        <a:spcBef>
          <a:spcPct val="0"/>
        </a:spcBef>
        <a:spcAft>
          <a:spcPct val="0"/>
        </a:spcAft>
        <a:defRPr sz="2400" b="1">
          <a:solidFill>
            <a:srgbClr val="00287D"/>
          </a:solidFill>
          <a:latin typeface="Trebuchet MS" charset="0"/>
          <a:ea typeface="ＭＳ Ｐゴシック" charset="0"/>
        </a:defRPr>
      </a:lvl8pPr>
      <a:lvl9pPr marL="1828800" algn="l" rtl="0" eaLnBrk="1" fontAlgn="base" hangingPunct="1">
        <a:spcBef>
          <a:spcPct val="0"/>
        </a:spcBef>
        <a:spcAft>
          <a:spcPct val="0"/>
        </a:spcAft>
        <a:defRPr sz="2400" b="1">
          <a:solidFill>
            <a:srgbClr val="00287D"/>
          </a:solidFill>
          <a:latin typeface="Trebuchet MS" charset="0"/>
          <a:ea typeface="ＭＳ Ｐゴシック" charset="0"/>
        </a:defRPr>
      </a:lvl9pPr>
    </p:titleStyle>
    <p:bodyStyle>
      <a:lvl1pPr marL="342900" indent="-342900" algn="l" rtl="0" eaLnBrk="1" fontAlgn="base" hangingPunct="1">
        <a:spcBef>
          <a:spcPct val="20000"/>
        </a:spcBef>
        <a:spcAft>
          <a:spcPct val="0"/>
        </a:spcAft>
        <a:buClr>
          <a:srgbClr val="969696"/>
        </a:buClr>
        <a:buSzPct val="80000"/>
        <a:buFont typeface="Wingdings" pitchFamily="2" charset="2"/>
        <a:buBlip>
          <a:blip r:embed="rId15"/>
        </a:buBlip>
        <a:defRPr sz="24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chemeClr val="hlink"/>
        </a:buClr>
        <a:buSzPct val="80000"/>
        <a:buFont typeface="Wingdings" pitchFamily="2" charset="2"/>
        <a:buBlip>
          <a:blip r:embed="rId15"/>
        </a:buBlip>
        <a:defRPr sz="2400">
          <a:solidFill>
            <a:schemeClr val="tx1"/>
          </a:solidFill>
          <a:latin typeface="+mn-lt"/>
          <a:ea typeface="MS PGothic" pitchFamily="34" charset="-128"/>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5"/>
        </a:buBlip>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5"/>
        </a:buBlip>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108548" name="Rectangle 4"/>
          <p:cNvSpPr>
            <a:spLocks noChangeArrowheads="1"/>
          </p:cNvSpPr>
          <p:nvPr/>
        </p:nvSpPr>
        <p:spPr bwMode="auto">
          <a:xfrm>
            <a:off x="0" y="0"/>
            <a:ext cx="9144000" cy="809625"/>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pic>
        <p:nvPicPr>
          <p:cNvPr id="3075" name="Picture 12" descr="zahlavi CZ"/>
          <p:cNvPicPr>
            <a:picLocks noChangeAspect="1" noChangeArrowheads="1"/>
          </p:cNvPicPr>
          <p:nvPr/>
        </p:nvPicPr>
        <p:blipFill>
          <a:blip r:embed="rId13" cstate="print"/>
          <a:srcRect/>
          <a:stretch>
            <a:fillRect/>
          </a:stretch>
        </p:blipFill>
        <p:spPr bwMode="auto">
          <a:xfrm>
            <a:off x="0" y="0"/>
            <a:ext cx="9144000" cy="6856413"/>
          </a:xfrm>
          <a:prstGeom prst="rect">
            <a:avLst/>
          </a:prstGeom>
          <a:noFill/>
          <a:ln w="9525">
            <a:noFill/>
            <a:miter lim="800000"/>
            <a:headEnd/>
            <a:tailEnd/>
          </a:ln>
        </p:spPr>
      </p:pic>
      <p:sp>
        <p:nvSpPr>
          <p:cNvPr id="108551" name="Rectangle 7"/>
          <p:cNvSpPr>
            <a:spLocks noGrp="1" noChangeArrowheads="1"/>
          </p:cNvSpPr>
          <p:nvPr>
            <p:ph type="body" idx="1"/>
          </p:nvPr>
        </p:nvSpPr>
        <p:spPr bwMode="auto">
          <a:xfrm>
            <a:off x="720725" y="1125538"/>
            <a:ext cx="8234363" cy="500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8552" name="Rectangle 8"/>
          <p:cNvSpPr>
            <a:spLocks noGrp="1" noChangeArrowheads="1"/>
          </p:cNvSpPr>
          <p:nvPr>
            <p:ph type="ftr" sz="quarter" idx="3"/>
          </p:nvPr>
        </p:nvSpPr>
        <p:spPr bwMode="auto">
          <a:xfrm>
            <a:off x="2517775" y="6248400"/>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defRPr sz="1200">
                <a:solidFill>
                  <a:srgbClr val="969696"/>
                </a:solidFill>
                <a:latin typeface="Trebuchet MS" pitchFamily="34" charset="0"/>
              </a:defRPr>
            </a:lvl1pPr>
          </a:lstStyle>
          <a:p>
            <a:r>
              <a:rPr lang="pl-PL" smtClean="0"/>
              <a:t>Projekt: Cizí jazyky v kinantropologii, reg. č.: CZ.1.07/2.2.00/15.0199</a:t>
            </a:r>
            <a:endParaRPr lang="cs-CZ"/>
          </a:p>
        </p:txBody>
      </p:sp>
      <p:sp>
        <p:nvSpPr>
          <p:cNvPr id="108553" name="Rectangle 9"/>
          <p:cNvSpPr>
            <a:spLocks noGrp="1" noChangeArrowheads="1"/>
          </p:cNvSpPr>
          <p:nvPr>
            <p:ph type="sldNum" sz="quarter" idx="4"/>
          </p:nvPr>
        </p:nvSpPr>
        <p:spPr bwMode="auto">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lgn="r">
              <a:defRPr sz="1200">
                <a:solidFill>
                  <a:srgbClr val="969696"/>
                </a:solidFill>
                <a:latin typeface="Trebuchet MS" pitchFamily="34" charset="0"/>
              </a:defRPr>
            </a:lvl1pPr>
          </a:lstStyle>
          <a:p>
            <a:fld id="{E193AD70-0748-40B0-8C42-05BAA9377DD0}" type="slidenum">
              <a:rPr lang="cs-CZ"/>
              <a:pPr/>
              <a:t>‹#›</a:t>
            </a:fld>
            <a:endParaRPr lang="cs-CZ"/>
          </a:p>
        </p:txBody>
      </p:sp>
    </p:spTree>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hf sldNum="0" hdr="0" dt="0"/>
  <p:txStyles>
    <p:titleStyle>
      <a:lvl1pPr algn="l" rtl="0" eaLnBrk="1" fontAlgn="base" hangingPunct="1">
        <a:spcBef>
          <a:spcPct val="0"/>
        </a:spcBef>
        <a:spcAft>
          <a:spcPct val="0"/>
        </a:spcAft>
        <a:defRPr sz="2400" b="1">
          <a:solidFill>
            <a:srgbClr val="00287D"/>
          </a:solidFill>
          <a:latin typeface="+mj-lt"/>
          <a:ea typeface="MS PGothic" pitchFamily="34" charset="-128"/>
          <a:cs typeface="+mj-cs"/>
        </a:defRPr>
      </a:lvl1pPr>
      <a:lvl2pPr algn="l" rtl="0" eaLnBrk="1" fontAlgn="base" hangingPunct="1">
        <a:spcBef>
          <a:spcPct val="0"/>
        </a:spcBef>
        <a:spcAft>
          <a:spcPct val="0"/>
        </a:spcAft>
        <a:defRPr sz="2400" b="1">
          <a:solidFill>
            <a:srgbClr val="00287D"/>
          </a:solidFill>
          <a:latin typeface="Tahoma" charset="0"/>
          <a:ea typeface="MS PGothic" pitchFamily="34" charset="-128"/>
        </a:defRPr>
      </a:lvl2pPr>
      <a:lvl3pPr algn="l" rtl="0" eaLnBrk="1" fontAlgn="base" hangingPunct="1">
        <a:spcBef>
          <a:spcPct val="0"/>
        </a:spcBef>
        <a:spcAft>
          <a:spcPct val="0"/>
        </a:spcAft>
        <a:defRPr sz="2400" b="1">
          <a:solidFill>
            <a:srgbClr val="00287D"/>
          </a:solidFill>
          <a:latin typeface="Tahoma" charset="0"/>
          <a:ea typeface="MS PGothic" pitchFamily="34" charset="-128"/>
        </a:defRPr>
      </a:lvl3pPr>
      <a:lvl4pPr algn="l" rtl="0" eaLnBrk="1" fontAlgn="base" hangingPunct="1">
        <a:spcBef>
          <a:spcPct val="0"/>
        </a:spcBef>
        <a:spcAft>
          <a:spcPct val="0"/>
        </a:spcAft>
        <a:defRPr sz="2400" b="1">
          <a:solidFill>
            <a:srgbClr val="00287D"/>
          </a:solidFill>
          <a:latin typeface="Tahoma" charset="0"/>
          <a:ea typeface="MS PGothic" pitchFamily="34" charset="-128"/>
        </a:defRPr>
      </a:lvl4pPr>
      <a:lvl5pPr algn="l" rtl="0" eaLnBrk="1" fontAlgn="base" hangingPunct="1">
        <a:spcBef>
          <a:spcPct val="0"/>
        </a:spcBef>
        <a:spcAft>
          <a:spcPct val="0"/>
        </a:spcAft>
        <a:defRPr sz="2400" b="1">
          <a:solidFill>
            <a:srgbClr val="00287D"/>
          </a:solidFill>
          <a:latin typeface="Tahoma" charset="0"/>
          <a:ea typeface="MS PGothic" pitchFamily="34" charset="-128"/>
        </a:defRPr>
      </a:lvl5pPr>
      <a:lvl6pPr marL="457200" algn="l" rtl="0" eaLnBrk="1" fontAlgn="base" hangingPunct="1">
        <a:spcBef>
          <a:spcPct val="0"/>
        </a:spcBef>
        <a:spcAft>
          <a:spcPct val="0"/>
        </a:spcAft>
        <a:defRPr sz="2400" b="1">
          <a:solidFill>
            <a:srgbClr val="00287D"/>
          </a:solidFill>
          <a:latin typeface="Tahoma" charset="0"/>
          <a:ea typeface="ＭＳ Ｐゴシック" charset="0"/>
        </a:defRPr>
      </a:lvl6pPr>
      <a:lvl7pPr marL="914400" algn="l" rtl="0" eaLnBrk="1" fontAlgn="base" hangingPunct="1">
        <a:spcBef>
          <a:spcPct val="0"/>
        </a:spcBef>
        <a:spcAft>
          <a:spcPct val="0"/>
        </a:spcAft>
        <a:defRPr sz="2400" b="1">
          <a:solidFill>
            <a:srgbClr val="00287D"/>
          </a:solidFill>
          <a:latin typeface="Tahoma" charset="0"/>
          <a:ea typeface="ＭＳ Ｐゴシック" charset="0"/>
        </a:defRPr>
      </a:lvl7pPr>
      <a:lvl8pPr marL="1371600" algn="l" rtl="0" eaLnBrk="1" fontAlgn="base" hangingPunct="1">
        <a:spcBef>
          <a:spcPct val="0"/>
        </a:spcBef>
        <a:spcAft>
          <a:spcPct val="0"/>
        </a:spcAft>
        <a:defRPr sz="2400" b="1">
          <a:solidFill>
            <a:srgbClr val="00287D"/>
          </a:solidFill>
          <a:latin typeface="Tahoma" charset="0"/>
          <a:ea typeface="ＭＳ Ｐゴシック" charset="0"/>
        </a:defRPr>
      </a:lvl8pPr>
      <a:lvl9pPr marL="1828800" algn="l" rtl="0" eaLnBrk="1" fontAlgn="base" hangingPunct="1">
        <a:spcBef>
          <a:spcPct val="0"/>
        </a:spcBef>
        <a:spcAft>
          <a:spcPct val="0"/>
        </a:spcAft>
        <a:defRPr sz="2400" b="1">
          <a:solidFill>
            <a:srgbClr val="00287D"/>
          </a:solidFill>
          <a:latin typeface="Tahoma" charset="0"/>
          <a:ea typeface="ＭＳ Ｐゴシック" charset="0"/>
        </a:defRPr>
      </a:lvl9pPr>
    </p:titleStyle>
    <p:bodyStyle>
      <a:lvl1pPr marL="342900" indent="-342900" algn="l" rtl="0" eaLnBrk="1" fontAlgn="base" hangingPunct="1">
        <a:spcBef>
          <a:spcPct val="20000"/>
        </a:spcBef>
        <a:spcAft>
          <a:spcPct val="0"/>
        </a:spcAft>
        <a:buClr>
          <a:srgbClr val="969696"/>
        </a:buClr>
        <a:buSzPct val="80000"/>
        <a:buFont typeface="Wingdings" pitchFamily="2" charset="2"/>
        <a:buBlip>
          <a:blip r:embed="rId14"/>
        </a:buBlip>
        <a:defRPr sz="24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chemeClr val="hlink"/>
        </a:buClr>
        <a:buSzPct val="80000"/>
        <a:buFont typeface="Wingdings" pitchFamily="2" charset="2"/>
        <a:buBlip>
          <a:blip r:embed="rId14"/>
        </a:buBlip>
        <a:defRPr sz="2400">
          <a:solidFill>
            <a:schemeClr val="tx1"/>
          </a:solidFill>
          <a:latin typeface="+mn-lt"/>
          <a:ea typeface="MS PGothic" pitchFamily="34" charset="-128"/>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4"/>
        </a:buBlip>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4"/>
        </a:buBlip>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110596" name="Rectangle 4"/>
          <p:cNvSpPr>
            <a:spLocks noChangeArrowheads="1"/>
          </p:cNvSpPr>
          <p:nvPr/>
        </p:nvSpPr>
        <p:spPr bwMode="auto">
          <a:xfrm>
            <a:off x="0" y="0"/>
            <a:ext cx="9144000" cy="809625"/>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pic>
        <p:nvPicPr>
          <p:cNvPr id="4099" name="Picture 10" descr="zahlavi CZ"/>
          <p:cNvPicPr>
            <a:picLocks noChangeAspect="1" noChangeArrowheads="1"/>
          </p:cNvPicPr>
          <p:nvPr/>
        </p:nvPicPr>
        <p:blipFill>
          <a:blip r:embed="rId13" cstate="print"/>
          <a:srcRect/>
          <a:stretch>
            <a:fillRect/>
          </a:stretch>
        </p:blipFill>
        <p:spPr bwMode="auto">
          <a:xfrm>
            <a:off x="0" y="0"/>
            <a:ext cx="9144000" cy="6856413"/>
          </a:xfrm>
          <a:prstGeom prst="rect">
            <a:avLst/>
          </a:prstGeom>
          <a:noFill/>
          <a:ln w="9525">
            <a:noFill/>
            <a:miter lim="800000"/>
            <a:headEnd/>
            <a:tailEnd/>
          </a:ln>
        </p:spPr>
      </p:pic>
      <p:sp>
        <p:nvSpPr>
          <p:cNvPr id="110598" name="Rectangle 6"/>
          <p:cNvSpPr>
            <a:spLocks noGrp="1" noChangeArrowheads="1"/>
          </p:cNvSpPr>
          <p:nvPr>
            <p:ph type="body" idx="1"/>
          </p:nvPr>
        </p:nvSpPr>
        <p:spPr bwMode="auto">
          <a:xfrm>
            <a:off x="2520950" y="1125538"/>
            <a:ext cx="6434138" cy="500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10599" name="Rectangle 7"/>
          <p:cNvSpPr>
            <a:spLocks noGrp="1" noChangeArrowheads="1"/>
          </p:cNvSpPr>
          <p:nvPr>
            <p:ph type="ftr" sz="quarter" idx="3"/>
          </p:nvPr>
        </p:nvSpPr>
        <p:spPr bwMode="auto">
          <a:xfrm>
            <a:off x="2517775" y="6248400"/>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defRPr sz="1200">
                <a:solidFill>
                  <a:srgbClr val="969696"/>
                </a:solidFill>
                <a:latin typeface="Trebuchet MS" pitchFamily="34" charset="0"/>
              </a:defRPr>
            </a:lvl1pPr>
          </a:lstStyle>
          <a:p>
            <a:r>
              <a:rPr lang="pl-PL" smtClean="0"/>
              <a:t>Projekt: Cizí jazyky v kinantropologii, reg. č.: CZ.1.07/2.2.00/15.0199</a:t>
            </a:r>
            <a:endParaRPr lang="cs-CZ"/>
          </a:p>
        </p:txBody>
      </p:sp>
      <p:sp>
        <p:nvSpPr>
          <p:cNvPr id="110600" name="Rectangle 8"/>
          <p:cNvSpPr>
            <a:spLocks noGrp="1" noChangeArrowheads="1"/>
          </p:cNvSpPr>
          <p:nvPr>
            <p:ph type="sldNum" sz="quarter" idx="4"/>
          </p:nvPr>
        </p:nvSpPr>
        <p:spPr bwMode="auto">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lgn="r">
              <a:defRPr sz="1200">
                <a:solidFill>
                  <a:srgbClr val="969696"/>
                </a:solidFill>
                <a:latin typeface="Trebuchet MS" pitchFamily="34" charset="0"/>
              </a:defRPr>
            </a:lvl1pPr>
          </a:lstStyle>
          <a:p>
            <a:fld id="{7A3A80DA-C06B-4E12-AA74-7353CA5C226E}" type="slidenum">
              <a:rPr lang="cs-CZ"/>
              <a:pPr/>
              <a:t>‹#›</a:t>
            </a:fld>
            <a:endParaRPr lang="cs-CZ"/>
          </a:p>
        </p:txBody>
      </p:sp>
    </p:spTree>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hf sldNum="0" hdr="0" dt="0"/>
  <p:txStyles>
    <p:titleStyle>
      <a:lvl1pPr algn="l" rtl="0" eaLnBrk="1" fontAlgn="base" hangingPunct="1">
        <a:spcBef>
          <a:spcPct val="0"/>
        </a:spcBef>
        <a:spcAft>
          <a:spcPct val="0"/>
        </a:spcAft>
        <a:defRPr sz="2400" b="1">
          <a:solidFill>
            <a:srgbClr val="00287D"/>
          </a:solidFill>
          <a:latin typeface="+mj-lt"/>
          <a:ea typeface="MS PGothic" pitchFamily="34" charset="-128"/>
          <a:cs typeface="+mj-cs"/>
        </a:defRPr>
      </a:lvl1pPr>
      <a:lvl2pPr algn="l" rtl="0" eaLnBrk="1" fontAlgn="base" hangingPunct="1">
        <a:spcBef>
          <a:spcPct val="0"/>
        </a:spcBef>
        <a:spcAft>
          <a:spcPct val="0"/>
        </a:spcAft>
        <a:defRPr sz="2400" b="1">
          <a:solidFill>
            <a:srgbClr val="00287D"/>
          </a:solidFill>
          <a:latin typeface="Tahoma" charset="0"/>
          <a:ea typeface="MS PGothic" pitchFamily="34" charset="-128"/>
        </a:defRPr>
      </a:lvl2pPr>
      <a:lvl3pPr algn="l" rtl="0" eaLnBrk="1" fontAlgn="base" hangingPunct="1">
        <a:spcBef>
          <a:spcPct val="0"/>
        </a:spcBef>
        <a:spcAft>
          <a:spcPct val="0"/>
        </a:spcAft>
        <a:defRPr sz="2400" b="1">
          <a:solidFill>
            <a:srgbClr val="00287D"/>
          </a:solidFill>
          <a:latin typeface="Tahoma" charset="0"/>
          <a:ea typeface="MS PGothic" pitchFamily="34" charset="-128"/>
        </a:defRPr>
      </a:lvl3pPr>
      <a:lvl4pPr algn="l" rtl="0" eaLnBrk="1" fontAlgn="base" hangingPunct="1">
        <a:spcBef>
          <a:spcPct val="0"/>
        </a:spcBef>
        <a:spcAft>
          <a:spcPct val="0"/>
        </a:spcAft>
        <a:defRPr sz="2400" b="1">
          <a:solidFill>
            <a:srgbClr val="00287D"/>
          </a:solidFill>
          <a:latin typeface="Tahoma" charset="0"/>
          <a:ea typeface="MS PGothic" pitchFamily="34" charset="-128"/>
        </a:defRPr>
      </a:lvl4pPr>
      <a:lvl5pPr algn="l" rtl="0" eaLnBrk="1" fontAlgn="base" hangingPunct="1">
        <a:spcBef>
          <a:spcPct val="0"/>
        </a:spcBef>
        <a:spcAft>
          <a:spcPct val="0"/>
        </a:spcAft>
        <a:defRPr sz="2400" b="1">
          <a:solidFill>
            <a:srgbClr val="00287D"/>
          </a:solidFill>
          <a:latin typeface="Tahoma" charset="0"/>
          <a:ea typeface="MS PGothic" pitchFamily="34" charset="-128"/>
        </a:defRPr>
      </a:lvl5pPr>
      <a:lvl6pPr marL="457200" algn="l" rtl="0" eaLnBrk="1" fontAlgn="base" hangingPunct="1">
        <a:spcBef>
          <a:spcPct val="0"/>
        </a:spcBef>
        <a:spcAft>
          <a:spcPct val="0"/>
        </a:spcAft>
        <a:defRPr sz="2400" b="1">
          <a:solidFill>
            <a:srgbClr val="00287D"/>
          </a:solidFill>
          <a:latin typeface="Tahoma" charset="0"/>
          <a:ea typeface="ＭＳ Ｐゴシック" charset="0"/>
        </a:defRPr>
      </a:lvl6pPr>
      <a:lvl7pPr marL="914400" algn="l" rtl="0" eaLnBrk="1" fontAlgn="base" hangingPunct="1">
        <a:spcBef>
          <a:spcPct val="0"/>
        </a:spcBef>
        <a:spcAft>
          <a:spcPct val="0"/>
        </a:spcAft>
        <a:defRPr sz="2400" b="1">
          <a:solidFill>
            <a:srgbClr val="00287D"/>
          </a:solidFill>
          <a:latin typeface="Tahoma" charset="0"/>
          <a:ea typeface="ＭＳ Ｐゴシック" charset="0"/>
        </a:defRPr>
      </a:lvl7pPr>
      <a:lvl8pPr marL="1371600" algn="l" rtl="0" eaLnBrk="1" fontAlgn="base" hangingPunct="1">
        <a:spcBef>
          <a:spcPct val="0"/>
        </a:spcBef>
        <a:spcAft>
          <a:spcPct val="0"/>
        </a:spcAft>
        <a:defRPr sz="2400" b="1">
          <a:solidFill>
            <a:srgbClr val="00287D"/>
          </a:solidFill>
          <a:latin typeface="Tahoma" charset="0"/>
          <a:ea typeface="ＭＳ Ｐゴシック" charset="0"/>
        </a:defRPr>
      </a:lvl8pPr>
      <a:lvl9pPr marL="1828800" algn="l" rtl="0" eaLnBrk="1" fontAlgn="base" hangingPunct="1">
        <a:spcBef>
          <a:spcPct val="0"/>
        </a:spcBef>
        <a:spcAft>
          <a:spcPct val="0"/>
        </a:spcAft>
        <a:defRPr sz="2400" b="1">
          <a:solidFill>
            <a:srgbClr val="00287D"/>
          </a:solidFill>
          <a:latin typeface="Tahoma" charset="0"/>
          <a:ea typeface="ＭＳ Ｐゴシック" charset="0"/>
        </a:defRPr>
      </a:lvl9pPr>
    </p:titleStyle>
    <p:bodyStyle>
      <a:lvl1pPr marL="342900" indent="-342900" algn="l" rtl="0" eaLnBrk="1" fontAlgn="base" hangingPunct="1">
        <a:spcBef>
          <a:spcPct val="20000"/>
        </a:spcBef>
        <a:spcAft>
          <a:spcPct val="0"/>
        </a:spcAft>
        <a:buClr>
          <a:srgbClr val="969696"/>
        </a:buClr>
        <a:buSzPct val="80000"/>
        <a:buFont typeface="Wingdings" pitchFamily="2" charset="2"/>
        <a:buBlip>
          <a:blip r:embed="rId14"/>
        </a:buBlip>
        <a:defRPr sz="24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chemeClr val="hlink"/>
        </a:buClr>
        <a:buSzPct val="80000"/>
        <a:buFont typeface="Wingdings" pitchFamily="2" charset="2"/>
        <a:buBlip>
          <a:blip r:embed="rId14"/>
        </a:buBlip>
        <a:defRPr sz="2400">
          <a:solidFill>
            <a:schemeClr val="tx1"/>
          </a:solidFill>
          <a:latin typeface="+mn-lt"/>
          <a:ea typeface="MS PGothic" pitchFamily="34" charset="-128"/>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4"/>
        </a:buBlip>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4"/>
        </a:buBlip>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221186" name="Rectangle 2"/>
          <p:cNvSpPr>
            <a:spLocks noChangeArrowheads="1"/>
          </p:cNvSpPr>
          <p:nvPr/>
        </p:nvSpPr>
        <p:spPr bwMode="auto">
          <a:xfrm>
            <a:off x="0" y="0"/>
            <a:ext cx="9144000" cy="809625"/>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pic>
        <p:nvPicPr>
          <p:cNvPr id="5123" name="Picture 3" descr="zahlavi CZ"/>
          <p:cNvPicPr>
            <a:picLocks noChangeAspect="1" noChangeArrowheads="1"/>
          </p:cNvPicPr>
          <p:nvPr/>
        </p:nvPicPr>
        <p:blipFill>
          <a:blip r:embed="rId13" cstate="print"/>
          <a:srcRect/>
          <a:stretch>
            <a:fillRect/>
          </a:stretch>
        </p:blipFill>
        <p:spPr bwMode="auto">
          <a:xfrm>
            <a:off x="0" y="0"/>
            <a:ext cx="9144000" cy="6856413"/>
          </a:xfrm>
          <a:prstGeom prst="rect">
            <a:avLst/>
          </a:prstGeom>
          <a:noFill/>
          <a:ln w="9525">
            <a:noFill/>
            <a:miter lim="800000"/>
            <a:headEnd/>
            <a:tailEnd/>
          </a:ln>
        </p:spPr>
      </p:pic>
      <p:sp>
        <p:nvSpPr>
          <p:cNvPr id="221188" name="Rectangle 4"/>
          <p:cNvSpPr>
            <a:spLocks noGrp="1" noChangeArrowheads="1"/>
          </p:cNvSpPr>
          <p:nvPr>
            <p:ph type="title"/>
          </p:nvPr>
        </p:nvSpPr>
        <p:spPr bwMode="auto">
          <a:xfrm>
            <a:off x="720725" y="1125538"/>
            <a:ext cx="782796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p>
            <a:pPr lvl="0"/>
            <a:r>
              <a:rPr lang="cs-CZ" smtClean="0"/>
              <a:t>Klepnutím lze upravit styl předlohy nadpisů.</a:t>
            </a:r>
          </a:p>
        </p:txBody>
      </p:sp>
      <p:sp>
        <p:nvSpPr>
          <p:cNvPr id="221189" name="Rectangle 5"/>
          <p:cNvSpPr>
            <a:spLocks noGrp="1" noChangeArrowheads="1"/>
          </p:cNvSpPr>
          <p:nvPr>
            <p:ph type="body" idx="1"/>
          </p:nvPr>
        </p:nvSpPr>
        <p:spPr bwMode="auto">
          <a:xfrm>
            <a:off x="720725" y="2017713"/>
            <a:ext cx="8234363" cy="17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221190" name="Rectangle 6"/>
          <p:cNvSpPr>
            <a:spLocks noGrp="1" noChangeArrowheads="1"/>
          </p:cNvSpPr>
          <p:nvPr>
            <p:ph type="ftr" sz="quarter" idx="3"/>
          </p:nvPr>
        </p:nvSpPr>
        <p:spPr bwMode="auto">
          <a:xfrm>
            <a:off x="2517775" y="6248400"/>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defRPr sz="1200">
                <a:solidFill>
                  <a:srgbClr val="969696"/>
                </a:solidFill>
                <a:latin typeface="Trebuchet MS" pitchFamily="34" charset="0"/>
              </a:defRPr>
            </a:lvl1pPr>
          </a:lstStyle>
          <a:p>
            <a:r>
              <a:rPr lang="pl-PL" smtClean="0"/>
              <a:t>Projekt: Cizí jazyky v kinantropologii, reg. č.: CZ.1.07/2.2.00/15.0199</a:t>
            </a:r>
            <a:endParaRPr lang="cs-CZ"/>
          </a:p>
        </p:txBody>
      </p:sp>
      <p:sp>
        <p:nvSpPr>
          <p:cNvPr id="221191" name="Rectangle 7"/>
          <p:cNvSpPr>
            <a:spLocks noGrp="1" noChangeArrowheads="1"/>
          </p:cNvSpPr>
          <p:nvPr>
            <p:ph type="sldNum" sz="quarter" idx="4"/>
          </p:nvPr>
        </p:nvSpPr>
        <p:spPr bwMode="auto">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lgn="r">
              <a:defRPr sz="1200">
                <a:solidFill>
                  <a:srgbClr val="969696"/>
                </a:solidFill>
                <a:latin typeface="Trebuchet MS" pitchFamily="34" charset="0"/>
              </a:defRPr>
            </a:lvl1pPr>
          </a:lstStyle>
          <a:p>
            <a:fld id="{DED8C153-02B7-4825-AE81-4972CB1D6CBA}" type="slidenum">
              <a:rPr lang="cs-CZ"/>
              <a:pPr/>
              <a:t>‹#›</a:t>
            </a:fld>
            <a:endParaRPr lang="cs-CZ"/>
          </a:p>
        </p:txBody>
      </p:sp>
      <p:pic>
        <p:nvPicPr>
          <p:cNvPr id="5128" name="Picture 8" descr="OPVK_MU_vlevo_2"/>
          <p:cNvPicPr>
            <a:picLocks noChangeAspect="1" noChangeArrowheads="1"/>
          </p:cNvPicPr>
          <p:nvPr/>
        </p:nvPicPr>
        <p:blipFill>
          <a:blip r:embed="rId14" cstate="print"/>
          <a:srcRect/>
          <a:stretch>
            <a:fillRect/>
          </a:stretch>
        </p:blipFill>
        <p:spPr bwMode="auto">
          <a:xfrm>
            <a:off x="719138" y="4313238"/>
            <a:ext cx="6118225" cy="14525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hf sldNum="0" hdr="0" dt="0"/>
  <p:txStyles>
    <p:titleStyle>
      <a:lvl1pPr algn="l" rtl="0" eaLnBrk="1" fontAlgn="base" hangingPunct="1">
        <a:spcBef>
          <a:spcPct val="0"/>
        </a:spcBef>
        <a:spcAft>
          <a:spcPct val="0"/>
        </a:spcAft>
        <a:defRPr sz="2400" b="1">
          <a:solidFill>
            <a:srgbClr val="00287D"/>
          </a:solidFill>
          <a:latin typeface="+mj-lt"/>
          <a:ea typeface="MS PGothic" pitchFamily="34" charset="-128"/>
          <a:cs typeface="+mj-cs"/>
        </a:defRPr>
      </a:lvl1pPr>
      <a:lvl2pPr algn="l" rtl="0" eaLnBrk="1" fontAlgn="base" hangingPunct="1">
        <a:spcBef>
          <a:spcPct val="0"/>
        </a:spcBef>
        <a:spcAft>
          <a:spcPct val="0"/>
        </a:spcAft>
        <a:defRPr sz="2400" b="1">
          <a:solidFill>
            <a:srgbClr val="00287D"/>
          </a:solidFill>
          <a:latin typeface="Trebuchet MS" charset="0"/>
          <a:ea typeface="MS PGothic" pitchFamily="34" charset="-128"/>
        </a:defRPr>
      </a:lvl2pPr>
      <a:lvl3pPr algn="l" rtl="0" eaLnBrk="1" fontAlgn="base" hangingPunct="1">
        <a:spcBef>
          <a:spcPct val="0"/>
        </a:spcBef>
        <a:spcAft>
          <a:spcPct val="0"/>
        </a:spcAft>
        <a:defRPr sz="2400" b="1">
          <a:solidFill>
            <a:srgbClr val="00287D"/>
          </a:solidFill>
          <a:latin typeface="Trebuchet MS" charset="0"/>
          <a:ea typeface="MS PGothic" pitchFamily="34" charset="-128"/>
        </a:defRPr>
      </a:lvl3pPr>
      <a:lvl4pPr algn="l" rtl="0" eaLnBrk="1" fontAlgn="base" hangingPunct="1">
        <a:spcBef>
          <a:spcPct val="0"/>
        </a:spcBef>
        <a:spcAft>
          <a:spcPct val="0"/>
        </a:spcAft>
        <a:defRPr sz="2400" b="1">
          <a:solidFill>
            <a:srgbClr val="00287D"/>
          </a:solidFill>
          <a:latin typeface="Trebuchet MS" charset="0"/>
          <a:ea typeface="MS PGothic" pitchFamily="34" charset="-128"/>
        </a:defRPr>
      </a:lvl4pPr>
      <a:lvl5pPr algn="l" rtl="0" eaLnBrk="1" fontAlgn="base" hangingPunct="1">
        <a:spcBef>
          <a:spcPct val="0"/>
        </a:spcBef>
        <a:spcAft>
          <a:spcPct val="0"/>
        </a:spcAft>
        <a:defRPr sz="2400" b="1">
          <a:solidFill>
            <a:srgbClr val="00287D"/>
          </a:solidFill>
          <a:latin typeface="Trebuchet MS" charset="0"/>
          <a:ea typeface="MS PGothic" pitchFamily="34" charset="-128"/>
        </a:defRPr>
      </a:lvl5pPr>
      <a:lvl6pPr marL="457200" algn="l" rtl="0" eaLnBrk="1" fontAlgn="base" hangingPunct="1">
        <a:spcBef>
          <a:spcPct val="0"/>
        </a:spcBef>
        <a:spcAft>
          <a:spcPct val="0"/>
        </a:spcAft>
        <a:defRPr sz="2400" b="1">
          <a:solidFill>
            <a:srgbClr val="00287D"/>
          </a:solidFill>
          <a:latin typeface="Trebuchet MS" charset="0"/>
          <a:ea typeface="ＭＳ Ｐゴシック" charset="0"/>
        </a:defRPr>
      </a:lvl6pPr>
      <a:lvl7pPr marL="914400" algn="l" rtl="0" eaLnBrk="1" fontAlgn="base" hangingPunct="1">
        <a:spcBef>
          <a:spcPct val="0"/>
        </a:spcBef>
        <a:spcAft>
          <a:spcPct val="0"/>
        </a:spcAft>
        <a:defRPr sz="2400" b="1">
          <a:solidFill>
            <a:srgbClr val="00287D"/>
          </a:solidFill>
          <a:latin typeface="Trebuchet MS" charset="0"/>
          <a:ea typeface="ＭＳ Ｐゴシック" charset="0"/>
        </a:defRPr>
      </a:lvl7pPr>
      <a:lvl8pPr marL="1371600" algn="l" rtl="0" eaLnBrk="1" fontAlgn="base" hangingPunct="1">
        <a:spcBef>
          <a:spcPct val="0"/>
        </a:spcBef>
        <a:spcAft>
          <a:spcPct val="0"/>
        </a:spcAft>
        <a:defRPr sz="2400" b="1">
          <a:solidFill>
            <a:srgbClr val="00287D"/>
          </a:solidFill>
          <a:latin typeface="Trebuchet MS" charset="0"/>
          <a:ea typeface="ＭＳ Ｐゴシック" charset="0"/>
        </a:defRPr>
      </a:lvl8pPr>
      <a:lvl9pPr marL="1828800" algn="l" rtl="0" eaLnBrk="1" fontAlgn="base" hangingPunct="1">
        <a:spcBef>
          <a:spcPct val="0"/>
        </a:spcBef>
        <a:spcAft>
          <a:spcPct val="0"/>
        </a:spcAft>
        <a:defRPr sz="2400" b="1">
          <a:solidFill>
            <a:srgbClr val="00287D"/>
          </a:solidFill>
          <a:latin typeface="Trebuchet MS" charset="0"/>
          <a:ea typeface="ＭＳ Ｐゴシック" charset="0"/>
        </a:defRPr>
      </a:lvl9pPr>
    </p:titleStyle>
    <p:bodyStyle>
      <a:lvl1pPr marL="342900" indent="-342900" algn="l" rtl="0" eaLnBrk="1" fontAlgn="base" hangingPunct="1">
        <a:spcBef>
          <a:spcPct val="20000"/>
        </a:spcBef>
        <a:spcAft>
          <a:spcPct val="0"/>
        </a:spcAft>
        <a:buClr>
          <a:srgbClr val="969696"/>
        </a:buClr>
        <a:buSzPct val="80000"/>
        <a:buFont typeface="Wingdings" pitchFamily="2" charset="2"/>
        <a:buBlip>
          <a:blip r:embed="rId15"/>
        </a:buBlip>
        <a:defRPr sz="24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chemeClr val="hlink"/>
        </a:buClr>
        <a:buSzPct val="80000"/>
        <a:buFont typeface="Wingdings" pitchFamily="2" charset="2"/>
        <a:buBlip>
          <a:blip r:embed="rId15"/>
        </a:buBlip>
        <a:defRPr sz="2400">
          <a:solidFill>
            <a:schemeClr val="tx1"/>
          </a:solidFill>
          <a:latin typeface="+mn-lt"/>
          <a:ea typeface="MS PGothic" pitchFamily="34" charset="-128"/>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5"/>
        </a:buBlip>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5"/>
        </a:buBlip>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223234" name="Rectangle 2"/>
          <p:cNvSpPr>
            <a:spLocks noChangeArrowheads="1"/>
          </p:cNvSpPr>
          <p:nvPr/>
        </p:nvSpPr>
        <p:spPr bwMode="auto">
          <a:xfrm>
            <a:off x="0" y="0"/>
            <a:ext cx="9144000" cy="809625"/>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pic>
        <p:nvPicPr>
          <p:cNvPr id="7171" name="Picture 3" descr="zahlavi CZ"/>
          <p:cNvPicPr>
            <a:picLocks noChangeAspect="1" noChangeArrowheads="1"/>
          </p:cNvPicPr>
          <p:nvPr/>
        </p:nvPicPr>
        <p:blipFill>
          <a:blip r:embed="rId13" cstate="print"/>
          <a:srcRect/>
          <a:stretch>
            <a:fillRect/>
          </a:stretch>
        </p:blipFill>
        <p:spPr bwMode="auto">
          <a:xfrm>
            <a:off x="0" y="0"/>
            <a:ext cx="9144000" cy="6856413"/>
          </a:xfrm>
          <a:prstGeom prst="rect">
            <a:avLst/>
          </a:prstGeom>
          <a:noFill/>
          <a:ln w="9525">
            <a:noFill/>
            <a:miter lim="800000"/>
            <a:headEnd/>
            <a:tailEnd/>
          </a:ln>
        </p:spPr>
      </p:pic>
      <p:sp>
        <p:nvSpPr>
          <p:cNvPr id="223236" name="Rectangle 4"/>
          <p:cNvSpPr>
            <a:spLocks noGrp="1" noChangeArrowheads="1"/>
          </p:cNvSpPr>
          <p:nvPr>
            <p:ph type="body" idx="1"/>
          </p:nvPr>
        </p:nvSpPr>
        <p:spPr bwMode="auto">
          <a:xfrm>
            <a:off x="720725" y="1125538"/>
            <a:ext cx="823436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223237" name="Rectangle 5"/>
          <p:cNvSpPr>
            <a:spLocks noGrp="1" noChangeArrowheads="1"/>
          </p:cNvSpPr>
          <p:nvPr>
            <p:ph type="ftr" sz="quarter" idx="3"/>
          </p:nvPr>
        </p:nvSpPr>
        <p:spPr bwMode="auto">
          <a:xfrm>
            <a:off x="2517775" y="6248400"/>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defRPr sz="1200">
                <a:solidFill>
                  <a:srgbClr val="969696"/>
                </a:solidFill>
                <a:latin typeface="Trebuchet MS" pitchFamily="34" charset="0"/>
              </a:defRPr>
            </a:lvl1pPr>
          </a:lstStyle>
          <a:p>
            <a:r>
              <a:rPr lang="pl-PL" smtClean="0"/>
              <a:t>Projekt: Cizí jazyky v kinantropologii, reg. č.: CZ.1.07/2.2.00/15.0199</a:t>
            </a:r>
            <a:endParaRPr lang="cs-CZ"/>
          </a:p>
        </p:txBody>
      </p:sp>
      <p:sp>
        <p:nvSpPr>
          <p:cNvPr id="223238" name="Rectangle 6"/>
          <p:cNvSpPr>
            <a:spLocks noGrp="1" noChangeArrowheads="1"/>
          </p:cNvSpPr>
          <p:nvPr>
            <p:ph type="sldNum" sz="quarter" idx="4"/>
          </p:nvPr>
        </p:nvSpPr>
        <p:spPr bwMode="auto">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lgn="r">
              <a:defRPr sz="1200">
                <a:solidFill>
                  <a:srgbClr val="969696"/>
                </a:solidFill>
                <a:latin typeface="Trebuchet MS" pitchFamily="34" charset="0"/>
              </a:defRPr>
            </a:lvl1pPr>
          </a:lstStyle>
          <a:p>
            <a:fld id="{E6C81097-B050-4ADB-A55F-95FACBC4A45D}" type="slidenum">
              <a:rPr lang="cs-CZ"/>
              <a:pPr/>
              <a:t>‹#›</a:t>
            </a:fld>
            <a:endParaRPr lang="cs-CZ"/>
          </a:p>
        </p:txBody>
      </p:sp>
      <p:pic>
        <p:nvPicPr>
          <p:cNvPr id="7175" name="Picture 8" descr="OPVK_MU_stred_2"/>
          <p:cNvPicPr>
            <a:picLocks noChangeAspect="1" noChangeArrowheads="1"/>
          </p:cNvPicPr>
          <p:nvPr/>
        </p:nvPicPr>
        <p:blipFill>
          <a:blip r:embed="rId14" cstate="print"/>
          <a:srcRect/>
          <a:stretch>
            <a:fillRect/>
          </a:stretch>
        </p:blipFill>
        <p:spPr bwMode="auto">
          <a:xfrm>
            <a:off x="719138" y="2789238"/>
            <a:ext cx="7697787" cy="1882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hf sldNum="0" hdr="0" dt="0"/>
  <p:txStyles>
    <p:titleStyle>
      <a:lvl1pPr algn="l" rtl="0" eaLnBrk="1" fontAlgn="base" hangingPunct="1">
        <a:spcBef>
          <a:spcPct val="0"/>
        </a:spcBef>
        <a:spcAft>
          <a:spcPct val="0"/>
        </a:spcAft>
        <a:defRPr sz="2400" b="1">
          <a:solidFill>
            <a:srgbClr val="00287D"/>
          </a:solidFill>
          <a:latin typeface="+mj-lt"/>
          <a:ea typeface="MS PGothic" pitchFamily="34" charset="-128"/>
          <a:cs typeface="+mj-cs"/>
        </a:defRPr>
      </a:lvl1pPr>
      <a:lvl2pPr algn="l" rtl="0" eaLnBrk="1" fontAlgn="base" hangingPunct="1">
        <a:spcBef>
          <a:spcPct val="0"/>
        </a:spcBef>
        <a:spcAft>
          <a:spcPct val="0"/>
        </a:spcAft>
        <a:defRPr sz="2400" b="1">
          <a:solidFill>
            <a:srgbClr val="00287D"/>
          </a:solidFill>
          <a:latin typeface="Tahoma" charset="0"/>
          <a:ea typeface="MS PGothic" pitchFamily="34" charset="-128"/>
        </a:defRPr>
      </a:lvl2pPr>
      <a:lvl3pPr algn="l" rtl="0" eaLnBrk="1" fontAlgn="base" hangingPunct="1">
        <a:spcBef>
          <a:spcPct val="0"/>
        </a:spcBef>
        <a:spcAft>
          <a:spcPct val="0"/>
        </a:spcAft>
        <a:defRPr sz="2400" b="1">
          <a:solidFill>
            <a:srgbClr val="00287D"/>
          </a:solidFill>
          <a:latin typeface="Tahoma" charset="0"/>
          <a:ea typeface="MS PGothic" pitchFamily="34" charset="-128"/>
        </a:defRPr>
      </a:lvl3pPr>
      <a:lvl4pPr algn="l" rtl="0" eaLnBrk="1" fontAlgn="base" hangingPunct="1">
        <a:spcBef>
          <a:spcPct val="0"/>
        </a:spcBef>
        <a:spcAft>
          <a:spcPct val="0"/>
        </a:spcAft>
        <a:defRPr sz="2400" b="1">
          <a:solidFill>
            <a:srgbClr val="00287D"/>
          </a:solidFill>
          <a:latin typeface="Tahoma" charset="0"/>
          <a:ea typeface="MS PGothic" pitchFamily="34" charset="-128"/>
        </a:defRPr>
      </a:lvl4pPr>
      <a:lvl5pPr algn="l" rtl="0" eaLnBrk="1" fontAlgn="base" hangingPunct="1">
        <a:spcBef>
          <a:spcPct val="0"/>
        </a:spcBef>
        <a:spcAft>
          <a:spcPct val="0"/>
        </a:spcAft>
        <a:defRPr sz="2400" b="1">
          <a:solidFill>
            <a:srgbClr val="00287D"/>
          </a:solidFill>
          <a:latin typeface="Tahoma" charset="0"/>
          <a:ea typeface="MS PGothic" pitchFamily="34" charset="-128"/>
        </a:defRPr>
      </a:lvl5pPr>
      <a:lvl6pPr marL="457200" algn="l" rtl="0" eaLnBrk="1" fontAlgn="base" hangingPunct="1">
        <a:spcBef>
          <a:spcPct val="0"/>
        </a:spcBef>
        <a:spcAft>
          <a:spcPct val="0"/>
        </a:spcAft>
        <a:defRPr sz="2400" b="1">
          <a:solidFill>
            <a:srgbClr val="00287D"/>
          </a:solidFill>
          <a:latin typeface="Tahoma" charset="0"/>
          <a:ea typeface="ＭＳ Ｐゴシック" charset="0"/>
        </a:defRPr>
      </a:lvl6pPr>
      <a:lvl7pPr marL="914400" algn="l" rtl="0" eaLnBrk="1" fontAlgn="base" hangingPunct="1">
        <a:spcBef>
          <a:spcPct val="0"/>
        </a:spcBef>
        <a:spcAft>
          <a:spcPct val="0"/>
        </a:spcAft>
        <a:defRPr sz="2400" b="1">
          <a:solidFill>
            <a:srgbClr val="00287D"/>
          </a:solidFill>
          <a:latin typeface="Tahoma" charset="0"/>
          <a:ea typeface="ＭＳ Ｐゴシック" charset="0"/>
        </a:defRPr>
      </a:lvl7pPr>
      <a:lvl8pPr marL="1371600" algn="l" rtl="0" eaLnBrk="1" fontAlgn="base" hangingPunct="1">
        <a:spcBef>
          <a:spcPct val="0"/>
        </a:spcBef>
        <a:spcAft>
          <a:spcPct val="0"/>
        </a:spcAft>
        <a:defRPr sz="2400" b="1">
          <a:solidFill>
            <a:srgbClr val="00287D"/>
          </a:solidFill>
          <a:latin typeface="Tahoma" charset="0"/>
          <a:ea typeface="ＭＳ Ｐゴシック" charset="0"/>
        </a:defRPr>
      </a:lvl8pPr>
      <a:lvl9pPr marL="1828800" algn="l" rtl="0" eaLnBrk="1" fontAlgn="base" hangingPunct="1">
        <a:spcBef>
          <a:spcPct val="0"/>
        </a:spcBef>
        <a:spcAft>
          <a:spcPct val="0"/>
        </a:spcAft>
        <a:defRPr sz="2400" b="1">
          <a:solidFill>
            <a:srgbClr val="00287D"/>
          </a:solidFill>
          <a:latin typeface="Tahoma" charset="0"/>
          <a:ea typeface="ＭＳ Ｐゴシック" charset="0"/>
        </a:defRPr>
      </a:lvl9pPr>
    </p:titleStyle>
    <p:bodyStyle>
      <a:lvl1pPr marL="342900" indent="-342900" algn="l" rtl="0" eaLnBrk="1" fontAlgn="base" hangingPunct="1">
        <a:spcBef>
          <a:spcPct val="20000"/>
        </a:spcBef>
        <a:spcAft>
          <a:spcPct val="0"/>
        </a:spcAft>
        <a:buClr>
          <a:srgbClr val="969696"/>
        </a:buClr>
        <a:buSzPct val="80000"/>
        <a:buFont typeface="Wingdings" pitchFamily="2" charset="2"/>
        <a:buBlip>
          <a:blip r:embed="rId15"/>
        </a:buBlip>
        <a:defRPr sz="24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chemeClr val="hlink"/>
        </a:buClr>
        <a:buSzPct val="80000"/>
        <a:buFont typeface="Wingdings" pitchFamily="2" charset="2"/>
        <a:buBlip>
          <a:blip r:embed="rId15"/>
        </a:buBlip>
        <a:defRPr sz="2400">
          <a:solidFill>
            <a:schemeClr val="tx1"/>
          </a:solidFill>
          <a:latin typeface="+mn-lt"/>
          <a:ea typeface="MS PGothic" pitchFamily="34" charset="-128"/>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5"/>
        </a:buBlip>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5"/>
        </a:buBlip>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110596" name="Rectangle 4"/>
          <p:cNvSpPr>
            <a:spLocks noChangeArrowheads="1"/>
          </p:cNvSpPr>
          <p:nvPr/>
        </p:nvSpPr>
        <p:spPr bwMode="auto">
          <a:xfrm>
            <a:off x="0" y="0"/>
            <a:ext cx="9144000" cy="809625"/>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pic>
        <p:nvPicPr>
          <p:cNvPr id="4099" name="Picture 10" descr="zahlavi CZ"/>
          <p:cNvPicPr>
            <a:picLocks noChangeAspect="1" noChangeArrowheads="1"/>
          </p:cNvPicPr>
          <p:nvPr/>
        </p:nvPicPr>
        <p:blipFill>
          <a:blip r:embed="rId14" cstate="print"/>
          <a:srcRect/>
          <a:stretch>
            <a:fillRect/>
          </a:stretch>
        </p:blipFill>
        <p:spPr bwMode="auto">
          <a:xfrm>
            <a:off x="0" y="0"/>
            <a:ext cx="9144000" cy="6856413"/>
          </a:xfrm>
          <a:prstGeom prst="rect">
            <a:avLst/>
          </a:prstGeom>
          <a:noFill/>
          <a:ln w="9525">
            <a:noFill/>
            <a:miter lim="800000"/>
            <a:headEnd/>
            <a:tailEnd/>
          </a:ln>
        </p:spPr>
      </p:pic>
      <p:sp>
        <p:nvSpPr>
          <p:cNvPr id="110598" name="Rectangle 6"/>
          <p:cNvSpPr>
            <a:spLocks noGrp="1" noChangeArrowheads="1"/>
          </p:cNvSpPr>
          <p:nvPr>
            <p:ph type="body" idx="1"/>
          </p:nvPr>
        </p:nvSpPr>
        <p:spPr bwMode="auto">
          <a:xfrm>
            <a:off x="2520950" y="1125538"/>
            <a:ext cx="6434138" cy="500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10599" name="Rectangle 7"/>
          <p:cNvSpPr>
            <a:spLocks noGrp="1" noChangeArrowheads="1"/>
          </p:cNvSpPr>
          <p:nvPr>
            <p:ph type="ftr" sz="quarter" idx="3"/>
          </p:nvPr>
        </p:nvSpPr>
        <p:spPr bwMode="auto">
          <a:xfrm>
            <a:off x="2517775" y="6248400"/>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defRPr sz="1200">
                <a:solidFill>
                  <a:srgbClr val="969696"/>
                </a:solidFill>
                <a:latin typeface="Trebuchet MS" pitchFamily="34" charset="0"/>
              </a:defRPr>
            </a:lvl1pPr>
          </a:lstStyle>
          <a:p>
            <a:r>
              <a:rPr lang="pl-PL" smtClean="0"/>
              <a:t>Projekt: Cizí jazyky v kinantropologii, reg. č.: CZ.1.07/2.2.00/15.0199</a:t>
            </a:r>
            <a:endParaRPr lang="cs-CZ"/>
          </a:p>
        </p:txBody>
      </p:sp>
      <p:sp>
        <p:nvSpPr>
          <p:cNvPr id="110600" name="Rectangle 8"/>
          <p:cNvSpPr>
            <a:spLocks noGrp="1" noChangeArrowheads="1"/>
          </p:cNvSpPr>
          <p:nvPr>
            <p:ph type="sldNum" sz="quarter" idx="4"/>
          </p:nvPr>
        </p:nvSpPr>
        <p:spPr bwMode="auto">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lgn="r">
              <a:defRPr sz="1200">
                <a:solidFill>
                  <a:srgbClr val="969696"/>
                </a:solidFill>
                <a:latin typeface="Trebuchet MS" pitchFamily="34" charset="0"/>
              </a:defRPr>
            </a:lvl1pPr>
          </a:lstStyle>
          <a:p>
            <a:fld id="{88BF2514-BD70-48C9-9A42-440900017411}" type="slidenum">
              <a:rPr lang="cs-CZ"/>
              <a:pPr/>
              <a:t>‹#›</a:t>
            </a:fld>
            <a:endParaRPr lang="cs-CZ"/>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dt="0"/>
  <p:txStyles>
    <p:titleStyle>
      <a:lvl1pPr algn="l" rtl="0" eaLnBrk="1" fontAlgn="base" hangingPunct="1">
        <a:spcBef>
          <a:spcPct val="0"/>
        </a:spcBef>
        <a:spcAft>
          <a:spcPct val="0"/>
        </a:spcAft>
        <a:defRPr sz="2400" b="1">
          <a:solidFill>
            <a:srgbClr val="00287D"/>
          </a:solidFill>
          <a:latin typeface="+mj-lt"/>
          <a:ea typeface="MS PGothic" pitchFamily="34" charset="-128"/>
          <a:cs typeface="+mj-cs"/>
        </a:defRPr>
      </a:lvl1pPr>
      <a:lvl2pPr algn="l" rtl="0" eaLnBrk="1" fontAlgn="base" hangingPunct="1">
        <a:spcBef>
          <a:spcPct val="0"/>
        </a:spcBef>
        <a:spcAft>
          <a:spcPct val="0"/>
        </a:spcAft>
        <a:defRPr sz="2400" b="1">
          <a:solidFill>
            <a:srgbClr val="00287D"/>
          </a:solidFill>
          <a:latin typeface="Tahoma" charset="0"/>
          <a:ea typeface="MS PGothic" pitchFamily="34" charset="-128"/>
        </a:defRPr>
      </a:lvl2pPr>
      <a:lvl3pPr algn="l" rtl="0" eaLnBrk="1" fontAlgn="base" hangingPunct="1">
        <a:spcBef>
          <a:spcPct val="0"/>
        </a:spcBef>
        <a:spcAft>
          <a:spcPct val="0"/>
        </a:spcAft>
        <a:defRPr sz="2400" b="1">
          <a:solidFill>
            <a:srgbClr val="00287D"/>
          </a:solidFill>
          <a:latin typeface="Tahoma" charset="0"/>
          <a:ea typeface="MS PGothic" pitchFamily="34" charset="-128"/>
        </a:defRPr>
      </a:lvl3pPr>
      <a:lvl4pPr algn="l" rtl="0" eaLnBrk="1" fontAlgn="base" hangingPunct="1">
        <a:spcBef>
          <a:spcPct val="0"/>
        </a:spcBef>
        <a:spcAft>
          <a:spcPct val="0"/>
        </a:spcAft>
        <a:defRPr sz="2400" b="1">
          <a:solidFill>
            <a:srgbClr val="00287D"/>
          </a:solidFill>
          <a:latin typeface="Tahoma" charset="0"/>
          <a:ea typeface="MS PGothic" pitchFamily="34" charset="-128"/>
        </a:defRPr>
      </a:lvl4pPr>
      <a:lvl5pPr algn="l" rtl="0" eaLnBrk="1" fontAlgn="base" hangingPunct="1">
        <a:spcBef>
          <a:spcPct val="0"/>
        </a:spcBef>
        <a:spcAft>
          <a:spcPct val="0"/>
        </a:spcAft>
        <a:defRPr sz="2400" b="1">
          <a:solidFill>
            <a:srgbClr val="00287D"/>
          </a:solidFill>
          <a:latin typeface="Tahoma" charset="0"/>
          <a:ea typeface="MS PGothic" pitchFamily="34" charset="-128"/>
        </a:defRPr>
      </a:lvl5pPr>
      <a:lvl6pPr marL="457200" algn="l" rtl="0" eaLnBrk="1" fontAlgn="base" hangingPunct="1">
        <a:spcBef>
          <a:spcPct val="0"/>
        </a:spcBef>
        <a:spcAft>
          <a:spcPct val="0"/>
        </a:spcAft>
        <a:defRPr sz="2400" b="1">
          <a:solidFill>
            <a:srgbClr val="00287D"/>
          </a:solidFill>
          <a:latin typeface="Tahoma" charset="0"/>
          <a:ea typeface="ＭＳ Ｐゴシック" charset="0"/>
        </a:defRPr>
      </a:lvl6pPr>
      <a:lvl7pPr marL="914400" algn="l" rtl="0" eaLnBrk="1" fontAlgn="base" hangingPunct="1">
        <a:spcBef>
          <a:spcPct val="0"/>
        </a:spcBef>
        <a:spcAft>
          <a:spcPct val="0"/>
        </a:spcAft>
        <a:defRPr sz="2400" b="1">
          <a:solidFill>
            <a:srgbClr val="00287D"/>
          </a:solidFill>
          <a:latin typeface="Tahoma" charset="0"/>
          <a:ea typeface="ＭＳ Ｐゴシック" charset="0"/>
        </a:defRPr>
      </a:lvl7pPr>
      <a:lvl8pPr marL="1371600" algn="l" rtl="0" eaLnBrk="1" fontAlgn="base" hangingPunct="1">
        <a:spcBef>
          <a:spcPct val="0"/>
        </a:spcBef>
        <a:spcAft>
          <a:spcPct val="0"/>
        </a:spcAft>
        <a:defRPr sz="2400" b="1">
          <a:solidFill>
            <a:srgbClr val="00287D"/>
          </a:solidFill>
          <a:latin typeface="Tahoma" charset="0"/>
          <a:ea typeface="ＭＳ Ｐゴシック" charset="0"/>
        </a:defRPr>
      </a:lvl8pPr>
      <a:lvl9pPr marL="1828800" algn="l" rtl="0" eaLnBrk="1" fontAlgn="base" hangingPunct="1">
        <a:spcBef>
          <a:spcPct val="0"/>
        </a:spcBef>
        <a:spcAft>
          <a:spcPct val="0"/>
        </a:spcAft>
        <a:defRPr sz="2400" b="1">
          <a:solidFill>
            <a:srgbClr val="00287D"/>
          </a:solidFill>
          <a:latin typeface="Tahoma" charset="0"/>
          <a:ea typeface="ＭＳ Ｐゴシック" charset="0"/>
        </a:defRPr>
      </a:lvl9pPr>
    </p:titleStyle>
    <p:bodyStyle>
      <a:lvl1pPr marL="342900" indent="-342900" algn="l" rtl="0" eaLnBrk="1" fontAlgn="base" hangingPunct="1">
        <a:spcBef>
          <a:spcPct val="20000"/>
        </a:spcBef>
        <a:spcAft>
          <a:spcPct val="0"/>
        </a:spcAft>
        <a:buClr>
          <a:srgbClr val="969696"/>
        </a:buClr>
        <a:buSzPct val="80000"/>
        <a:buFont typeface="Wingdings" pitchFamily="2" charset="2"/>
        <a:buBlip>
          <a:blip r:embed="rId15"/>
        </a:buBlip>
        <a:defRPr sz="24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chemeClr val="hlink"/>
        </a:buClr>
        <a:buSzPct val="80000"/>
        <a:buFont typeface="Wingdings" pitchFamily="2" charset="2"/>
        <a:buBlip>
          <a:blip r:embed="rId15"/>
        </a:buBlip>
        <a:defRPr sz="2400">
          <a:solidFill>
            <a:schemeClr val="tx1"/>
          </a:solidFill>
          <a:latin typeface="+mn-lt"/>
          <a:ea typeface="MS PGothic" pitchFamily="34" charset="-128"/>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5"/>
        </a:buBlip>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5"/>
        </a:buBlip>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221186" name="Rectangle 2"/>
          <p:cNvSpPr>
            <a:spLocks noChangeArrowheads="1"/>
          </p:cNvSpPr>
          <p:nvPr/>
        </p:nvSpPr>
        <p:spPr bwMode="auto">
          <a:xfrm>
            <a:off x="0" y="0"/>
            <a:ext cx="9144000" cy="809625"/>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pic>
        <p:nvPicPr>
          <p:cNvPr id="5123" name="Picture 3" descr="zahlavi CZ"/>
          <p:cNvPicPr>
            <a:picLocks noChangeAspect="1" noChangeArrowheads="1"/>
          </p:cNvPicPr>
          <p:nvPr/>
        </p:nvPicPr>
        <p:blipFill>
          <a:blip r:embed="rId14" cstate="print"/>
          <a:srcRect/>
          <a:stretch>
            <a:fillRect/>
          </a:stretch>
        </p:blipFill>
        <p:spPr bwMode="auto">
          <a:xfrm>
            <a:off x="0" y="0"/>
            <a:ext cx="9144000" cy="6856413"/>
          </a:xfrm>
          <a:prstGeom prst="rect">
            <a:avLst/>
          </a:prstGeom>
          <a:noFill/>
          <a:ln w="9525">
            <a:noFill/>
            <a:miter lim="800000"/>
            <a:headEnd/>
            <a:tailEnd/>
          </a:ln>
        </p:spPr>
      </p:pic>
      <p:sp>
        <p:nvSpPr>
          <p:cNvPr id="221188" name="Rectangle 4"/>
          <p:cNvSpPr>
            <a:spLocks noGrp="1" noChangeArrowheads="1"/>
          </p:cNvSpPr>
          <p:nvPr>
            <p:ph type="title"/>
          </p:nvPr>
        </p:nvSpPr>
        <p:spPr bwMode="auto">
          <a:xfrm>
            <a:off x="720725" y="1125538"/>
            <a:ext cx="782796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p>
            <a:pPr lvl="0"/>
            <a:r>
              <a:rPr lang="cs-CZ" smtClean="0"/>
              <a:t>Klepnutím lze upravit styl předlohy nadpisů.</a:t>
            </a:r>
          </a:p>
        </p:txBody>
      </p:sp>
      <p:sp>
        <p:nvSpPr>
          <p:cNvPr id="221189" name="Rectangle 5"/>
          <p:cNvSpPr>
            <a:spLocks noGrp="1" noChangeArrowheads="1"/>
          </p:cNvSpPr>
          <p:nvPr>
            <p:ph type="body" idx="1"/>
          </p:nvPr>
        </p:nvSpPr>
        <p:spPr bwMode="auto">
          <a:xfrm>
            <a:off x="720725" y="2017713"/>
            <a:ext cx="8234363" cy="17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221190" name="Rectangle 6"/>
          <p:cNvSpPr>
            <a:spLocks noGrp="1" noChangeArrowheads="1"/>
          </p:cNvSpPr>
          <p:nvPr>
            <p:ph type="ftr" sz="quarter" idx="3"/>
          </p:nvPr>
        </p:nvSpPr>
        <p:spPr bwMode="auto">
          <a:xfrm>
            <a:off x="2517775" y="6248400"/>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defRPr sz="1200">
                <a:solidFill>
                  <a:srgbClr val="969696"/>
                </a:solidFill>
                <a:latin typeface="Trebuchet MS" pitchFamily="34" charset="0"/>
              </a:defRPr>
            </a:lvl1pPr>
          </a:lstStyle>
          <a:p>
            <a:r>
              <a:rPr lang="pl-PL" smtClean="0"/>
              <a:t>Projekt: Cizí jazyky v kinantropologii, reg. č.: CZ.1.07/2.2.00/15.0199</a:t>
            </a:r>
            <a:endParaRPr lang="cs-CZ"/>
          </a:p>
        </p:txBody>
      </p:sp>
      <p:sp>
        <p:nvSpPr>
          <p:cNvPr id="221191" name="Rectangle 7"/>
          <p:cNvSpPr>
            <a:spLocks noGrp="1" noChangeArrowheads="1"/>
          </p:cNvSpPr>
          <p:nvPr>
            <p:ph type="sldNum" sz="quarter" idx="4"/>
          </p:nvPr>
        </p:nvSpPr>
        <p:spPr bwMode="auto">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lgn="r">
              <a:defRPr sz="1200">
                <a:solidFill>
                  <a:srgbClr val="969696"/>
                </a:solidFill>
                <a:latin typeface="Trebuchet MS" pitchFamily="34" charset="0"/>
              </a:defRPr>
            </a:lvl1pPr>
          </a:lstStyle>
          <a:p>
            <a:fld id="{725B6CCB-543B-49BA-A3DC-D129ACD594FE}" type="slidenum">
              <a:rPr lang="cs-CZ"/>
              <a:pPr/>
              <a:t>‹#›</a:t>
            </a:fld>
            <a:endParaRPr lang="cs-CZ"/>
          </a:p>
        </p:txBody>
      </p:sp>
      <p:pic>
        <p:nvPicPr>
          <p:cNvPr id="5128" name="Picture 8" descr="OPVK_MU_vlevo_2"/>
          <p:cNvPicPr>
            <a:picLocks noChangeAspect="1" noChangeArrowheads="1"/>
          </p:cNvPicPr>
          <p:nvPr/>
        </p:nvPicPr>
        <p:blipFill>
          <a:blip r:embed="rId15" cstate="print"/>
          <a:srcRect/>
          <a:stretch>
            <a:fillRect/>
          </a:stretch>
        </p:blipFill>
        <p:spPr bwMode="auto">
          <a:xfrm>
            <a:off x="719138" y="4313238"/>
            <a:ext cx="6118225" cy="14525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10" r:id="rId12"/>
  </p:sldLayoutIdLst>
  <p:hf sldNum="0" hdr="0" dt="0"/>
  <p:txStyles>
    <p:titleStyle>
      <a:lvl1pPr algn="l" rtl="0" eaLnBrk="1" fontAlgn="base" hangingPunct="1">
        <a:spcBef>
          <a:spcPct val="0"/>
        </a:spcBef>
        <a:spcAft>
          <a:spcPct val="0"/>
        </a:spcAft>
        <a:defRPr sz="2400" b="1">
          <a:solidFill>
            <a:srgbClr val="00287D"/>
          </a:solidFill>
          <a:latin typeface="+mj-lt"/>
          <a:ea typeface="MS PGothic" pitchFamily="34" charset="-128"/>
          <a:cs typeface="+mj-cs"/>
        </a:defRPr>
      </a:lvl1pPr>
      <a:lvl2pPr algn="l" rtl="0" eaLnBrk="1" fontAlgn="base" hangingPunct="1">
        <a:spcBef>
          <a:spcPct val="0"/>
        </a:spcBef>
        <a:spcAft>
          <a:spcPct val="0"/>
        </a:spcAft>
        <a:defRPr sz="2400" b="1">
          <a:solidFill>
            <a:srgbClr val="00287D"/>
          </a:solidFill>
          <a:latin typeface="Trebuchet MS" charset="0"/>
          <a:ea typeface="MS PGothic" pitchFamily="34" charset="-128"/>
        </a:defRPr>
      </a:lvl2pPr>
      <a:lvl3pPr algn="l" rtl="0" eaLnBrk="1" fontAlgn="base" hangingPunct="1">
        <a:spcBef>
          <a:spcPct val="0"/>
        </a:spcBef>
        <a:spcAft>
          <a:spcPct val="0"/>
        </a:spcAft>
        <a:defRPr sz="2400" b="1">
          <a:solidFill>
            <a:srgbClr val="00287D"/>
          </a:solidFill>
          <a:latin typeface="Trebuchet MS" charset="0"/>
          <a:ea typeface="MS PGothic" pitchFamily="34" charset="-128"/>
        </a:defRPr>
      </a:lvl3pPr>
      <a:lvl4pPr algn="l" rtl="0" eaLnBrk="1" fontAlgn="base" hangingPunct="1">
        <a:spcBef>
          <a:spcPct val="0"/>
        </a:spcBef>
        <a:spcAft>
          <a:spcPct val="0"/>
        </a:spcAft>
        <a:defRPr sz="2400" b="1">
          <a:solidFill>
            <a:srgbClr val="00287D"/>
          </a:solidFill>
          <a:latin typeface="Trebuchet MS" charset="0"/>
          <a:ea typeface="MS PGothic" pitchFamily="34" charset="-128"/>
        </a:defRPr>
      </a:lvl4pPr>
      <a:lvl5pPr algn="l" rtl="0" eaLnBrk="1" fontAlgn="base" hangingPunct="1">
        <a:spcBef>
          <a:spcPct val="0"/>
        </a:spcBef>
        <a:spcAft>
          <a:spcPct val="0"/>
        </a:spcAft>
        <a:defRPr sz="2400" b="1">
          <a:solidFill>
            <a:srgbClr val="00287D"/>
          </a:solidFill>
          <a:latin typeface="Trebuchet MS" charset="0"/>
          <a:ea typeface="MS PGothic" pitchFamily="34" charset="-128"/>
        </a:defRPr>
      </a:lvl5pPr>
      <a:lvl6pPr marL="457200" algn="l" rtl="0" eaLnBrk="1" fontAlgn="base" hangingPunct="1">
        <a:spcBef>
          <a:spcPct val="0"/>
        </a:spcBef>
        <a:spcAft>
          <a:spcPct val="0"/>
        </a:spcAft>
        <a:defRPr sz="2400" b="1">
          <a:solidFill>
            <a:srgbClr val="00287D"/>
          </a:solidFill>
          <a:latin typeface="Trebuchet MS" charset="0"/>
          <a:ea typeface="ＭＳ Ｐゴシック" charset="0"/>
        </a:defRPr>
      </a:lvl6pPr>
      <a:lvl7pPr marL="914400" algn="l" rtl="0" eaLnBrk="1" fontAlgn="base" hangingPunct="1">
        <a:spcBef>
          <a:spcPct val="0"/>
        </a:spcBef>
        <a:spcAft>
          <a:spcPct val="0"/>
        </a:spcAft>
        <a:defRPr sz="2400" b="1">
          <a:solidFill>
            <a:srgbClr val="00287D"/>
          </a:solidFill>
          <a:latin typeface="Trebuchet MS" charset="0"/>
          <a:ea typeface="ＭＳ Ｐゴシック" charset="0"/>
        </a:defRPr>
      </a:lvl7pPr>
      <a:lvl8pPr marL="1371600" algn="l" rtl="0" eaLnBrk="1" fontAlgn="base" hangingPunct="1">
        <a:spcBef>
          <a:spcPct val="0"/>
        </a:spcBef>
        <a:spcAft>
          <a:spcPct val="0"/>
        </a:spcAft>
        <a:defRPr sz="2400" b="1">
          <a:solidFill>
            <a:srgbClr val="00287D"/>
          </a:solidFill>
          <a:latin typeface="Trebuchet MS" charset="0"/>
          <a:ea typeface="ＭＳ Ｐゴシック" charset="0"/>
        </a:defRPr>
      </a:lvl8pPr>
      <a:lvl9pPr marL="1828800" algn="l" rtl="0" eaLnBrk="1" fontAlgn="base" hangingPunct="1">
        <a:spcBef>
          <a:spcPct val="0"/>
        </a:spcBef>
        <a:spcAft>
          <a:spcPct val="0"/>
        </a:spcAft>
        <a:defRPr sz="2400" b="1">
          <a:solidFill>
            <a:srgbClr val="00287D"/>
          </a:solidFill>
          <a:latin typeface="Trebuchet MS" charset="0"/>
          <a:ea typeface="ＭＳ Ｐゴシック" charset="0"/>
        </a:defRPr>
      </a:lvl9pPr>
    </p:titleStyle>
    <p:bodyStyle>
      <a:lvl1pPr marL="342900" indent="-342900" algn="l" rtl="0" eaLnBrk="1" fontAlgn="base" hangingPunct="1">
        <a:spcBef>
          <a:spcPct val="20000"/>
        </a:spcBef>
        <a:spcAft>
          <a:spcPct val="0"/>
        </a:spcAft>
        <a:buClr>
          <a:srgbClr val="969696"/>
        </a:buClr>
        <a:buSzPct val="80000"/>
        <a:buFont typeface="Wingdings" pitchFamily="2" charset="2"/>
        <a:buBlip>
          <a:blip r:embed="rId16"/>
        </a:buBlip>
        <a:defRPr sz="24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chemeClr val="hlink"/>
        </a:buClr>
        <a:buSzPct val="80000"/>
        <a:buFont typeface="Wingdings" pitchFamily="2" charset="2"/>
        <a:buBlip>
          <a:blip r:embed="rId16"/>
        </a:buBlip>
        <a:defRPr sz="2400">
          <a:solidFill>
            <a:schemeClr val="tx1"/>
          </a:solidFill>
          <a:latin typeface="+mn-lt"/>
          <a:ea typeface="MS PGothic" pitchFamily="34" charset="-128"/>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6"/>
        </a:buBlip>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6"/>
        </a:buBlip>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accent1"/>
        </a:buClr>
        <a:buFont typeface="Wingdings" charset="0"/>
        <a:buBlip>
          <a:blip r:embed="rId16"/>
        </a:buBlip>
        <a:defRPr>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charset="0"/>
        <a:buBlip>
          <a:blip r:embed="rId16"/>
        </a:buBlip>
        <a:defRPr>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charset="0"/>
        <a:buBlip>
          <a:blip r:embed="rId16"/>
        </a:buBlip>
        <a:defRPr>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charset="0"/>
        <a:buBlip>
          <a:blip r:embed="rId16"/>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223234" name="Rectangle 2"/>
          <p:cNvSpPr>
            <a:spLocks noChangeArrowheads="1"/>
          </p:cNvSpPr>
          <p:nvPr/>
        </p:nvSpPr>
        <p:spPr bwMode="auto">
          <a:xfrm>
            <a:off x="0" y="0"/>
            <a:ext cx="9144000" cy="809625"/>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pic>
        <p:nvPicPr>
          <p:cNvPr id="7171" name="Picture 3" descr="zahlavi CZ"/>
          <p:cNvPicPr>
            <a:picLocks noChangeAspect="1" noChangeArrowheads="1"/>
          </p:cNvPicPr>
          <p:nvPr/>
        </p:nvPicPr>
        <p:blipFill>
          <a:blip r:embed="rId13" cstate="print"/>
          <a:srcRect/>
          <a:stretch>
            <a:fillRect/>
          </a:stretch>
        </p:blipFill>
        <p:spPr bwMode="auto">
          <a:xfrm>
            <a:off x="0" y="0"/>
            <a:ext cx="9144000" cy="6856413"/>
          </a:xfrm>
          <a:prstGeom prst="rect">
            <a:avLst/>
          </a:prstGeom>
          <a:noFill/>
          <a:ln w="9525">
            <a:noFill/>
            <a:miter lim="800000"/>
            <a:headEnd/>
            <a:tailEnd/>
          </a:ln>
        </p:spPr>
      </p:pic>
      <p:sp>
        <p:nvSpPr>
          <p:cNvPr id="223236" name="Rectangle 4"/>
          <p:cNvSpPr>
            <a:spLocks noGrp="1" noChangeArrowheads="1"/>
          </p:cNvSpPr>
          <p:nvPr>
            <p:ph type="body" idx="1"/>
          </p:nvPr>
        </p:nvSpPr>
        <p:spPr bwMode="auto">
          <a:xfrm>
            <a:off x="720725" y="1125538"/>
            <a:ext cx="823436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223237" name="Rectangle 5"/>
          <p:cNvSpPr>
            <a:spLocks noGrp="1" noChangeArrowheads="1"/>
          </p:cNvSpPr>
          <p:nvPr>
            <p:ph type="ftr" sz="quarter" idx="3"/>
          </p:nvPr>
        </p:nvSpPr>
        <p:spPr bwMode="auto">
          <a:xfrm>
            <a:off x="2517775" y="6248400"/>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defRPr sz="1200">
                <a:solidFill>
                  <a:srgbClr val="969696"/>
                </a:solidFill>
                <a:latin typeface="Trebuchet MS" pitchFamily="34" charset="0"/>
              </a:defRPr>
            </a:lvl1pPr>
          </a:lstStyle>
          <a:p>
            <a:r>
              <a:rPr lang="pl-PL" smtClean="0"/>
              <a:t>Projekt: Cizí jazyky v kinantropologii, reg. č.: CZ.1.07/2.2.00/15.0199</a:t>
            </a:r>
            <a:endParaRPr lang="cs-CZ"/>
          </a:p>
        </p:txBody>
      </p:sp>
      <p:sp>
        <p:nvSpPr>
          <p:cNvPr id="223238" name="Rectangle 6"/>
          <p:cNvSpPr>
            <a:spLocks noGrp="1" noChangeArrowheads="1"/>
          </p:cNvSpPr>
          <p:nvPr>
            <p:ph type="sldNum" sz="quarter" idx="4"/>
          </p:nvPr>
        </p:nvSpPr>
        <p:spPr bwMode="auto">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lgn="r">
              <a:defRPr sz="1200">
                <a:solidFill>
                  <a:srgbClr val="969696"/>
                </a:solidFill>
                <a:latin typeface="Trebuchet MS" pitchFamily="34" charset="0"/>
              </a:defRPr>
            </a:lvl1pPr>
          </a:lstStyle>
          <a:p>
            <a:fld id="{A4262A85-F9D9-4060-A03F-2200BF373932}" type="slidenum">
              <a:rPr lang="cs-CZ"/>
              <a:pPr/>
              <a:t>‹#›</a:t>
            </a:fld>
            <a:endParaRPr lang="cs-CZ"/>
          </a:p>
        </p:txBody>
      </p:sp>
      <p:pic>
        <p:nvPicPr>
          <p:cNvPr id="7175" name="Picture 8" descr="OPVK_MU_stred_2"/>
          <p:cNvPicPr>
            <a:picLocks noChangeAspect="1" noChangeArrowheads="1"/>
          </p:cNvPicPr>
          <p:nvPr/>
        </p:nvPicPr>
        <p:blipFill>
          <a:blip r:embed="rId14" cstate="print"/>
          <a:srcRect/>
          <a:stretch>
            <a:fillRect/>
          </a:stretch>
        </p:blipFill>
        <p:spPr bwMode="auto">
          <a:xfrm>
            <a:off x="719138" y="2789238"/>
            <a:ext cx="7697787" cy="1882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sldNum="0" hdr="0" dt="0"/>
  <p:txStyles>
    <p:titleStyle>
      <a:lvl1pPr algn="l" rtl="0" eaLnBrk="1" fontAlgn="base" hangingPunct="1">
        <a:spcBef>
          <a:spcPct val="0"/>
        </a:spcBef>
        <a:spcAft>
          <a:spcPct val="0"/>
        </a:spcAft>
        <a:defRPr sz="2400" b="1">
          <a:solidFill>
            <a:srgbClr val="00287D"/>
          </a:solidFill>
          <a:latin typeface="+mj-lt"/>
          <a:ea typeface="MS PGothic" pitchFamily="34" charset="-128"/>
          <a:cs typeface="+mj-cs"/>
        </a:defRPr>
      </a:lvl1pPr>
      <a:lvl2pPr algn="l" rtl="0" eaLnBrk="1" fontAlgn="base" hangingPunct="1">
        <a:spcBef>
          <a:spcPct val="0"/>
        </a:spcBef>
        <a:spcAft>
          <a:spcPct val="0"/>
        </a:spcAft>
        <a:defRPr sz="2400" b="1">
          <a:solidFill>
            <a:srgbClr val="00287D"/>
          </a:solidFill>
          <a:latin typeface="Tahoma" charset="0"/>
          <a:ea typeface="MS PGothic" pitchFamily="34" charset="-128"/>
        </a:defRPr>
      </a:lvl2pPr>
      <a:lvl3pPr algn="l" rtl="0" eaLnBrk="1" fontAlgn="base" hangingPunct="1">
        <a:spcBef>
          <a:spcPct val="0"/>
        </a:spcBef>
        <a:spcAft>
          <a:spcPct val="0"/>
        </a:spcAft>
        <a:defRPr sz="2400" b="1">
          <a:solidFill>
            <a:srgbClr val="00287D"/>
          </a:solidFill>
          <a:latin typeface="Tahoma" charset="0"/>
          <a:ea typeface="MS PGothic" pitchFamily="34" charset="-128"/>
        </a:defRPr>
      </a:lvl3pPr>
      <a:lvl4pPr algn="l" rtl="0" eaLnBrk="1" fontAlgn="base" hangingPunct="1">
        <a:spcBef>
          <a:spcPct val="0"/>
        </a:spcBef>
        <a:spcAft>
          <a:spcPct val="0"/>
        </a:spcAft>
        <a:defRPr sz="2400" b="1">
          <a:solidFill>
            <a:srgbClr val="00287D"/>
          </a:solidFill>
          <a:latin typeface="Tahoma" charset="0"/>
          <a:ea typeface="MS PGothic" pitchFamily="34" charset="-128"/>
        </a:defRPr>
      </a:lvl4pPr>
      <a:lvl5pPr algn="l" rtl="0" eaLnBrk="1" fontAlgn="base" hangingPunct="1">
        <a:spcBef>
          <a:spcPct val="0"/>
        </a:spcBef>
        <a:spcAft>
          <a:spcPct val="0"/>
        </a:spcAft>
        <a:defRPr sz="2400" b="1">
          <a:solidFill>
            <a:srgbClr val="00287D"/>
          </a:solidFill>
          <a:latin typeface="Tahoma" charset="0"/>
          <a:ea typeface="MS PGothic" pitchFamily="34" charset="-128"/>
        </a:defRPr>
      </a:lvl5pPr>
      <a:lvl6pPr marL="457200" algn="l" rtl="0" eaLnBrk="1" fontAlgn="base" hangingPunct="1">
        <a:spcBef>
          <a:spcPct val="0"/>
        </a:spcBef>
        <a:spcAft>
          <a:spcPct val="0"/>
        </a:spcAft>
        <a:defRPr sz="2400" b="1">
          <a:solidFill>
            <a:srgbClr val="00287D"/>
          </a:solidFill>
          <a:latin typeface="Tahoma" charset="0"/>
          <a:ea typeface="ＭＳ Ｐゴシック" charset="0"/>
        </a:defRPr>
      </a:lvl6pPr>
      <a:lvl7pPr marL="914400" algn="l" rtl="0" eaLnBrk="1" fontAlgn="base" hangingPunct="1">
        <a:spcBef>
          <a:spcPct val="0"/>
        </a:spcBef>
        <a:spcAft>
          <a:spcPct val="0"/>
        </a:spcAft>
        <a:defRPr sz="2400" b="1">
          <a:solidFill>
            <a:srgbClr val="00287D"/>
          </a:solidFill>
          <a:latin typeface="Tahoma" charset="0"/>
          <a:ea typeface="ＭＳ Ｐゴシック" charset="0"/>
        </a:defRPr>
      </a:lvl7pPr>
      <a:lvl8pPr marL="1371600" algn="l" rtl="0" eaLnBrk="1" fontAlgn="base" hangingPunct="1">
        <a:spcBef>
          <a:spcPct val="0"/>
        </a:spcBef>
        <a:spcAft>
          <a:spcPct val="0"/>
        </a:spcAft>
        <a:defRPr sz="2400" b="1">
          <a:solidFill>
            <a:srgbClr val="00287D"/>
          </a:solidFill>
          <a:latin typeface="Tahoma" charset="0"/>
          <a:ea typeface="ＭＳ Ｐゴシック" charset="0"/>
        </a:defRPr>
      </a:lvl8pPr>
      <a:lvl9pPr marL="1828800" algn="l" rtl="0" eaLnBrk="1" fontAlgn="base" hangingPunct="1">
        <a:spcBef>
          <a:spcPct val="0"/>
        </a:spcBef>
        <a:spcAft>
          <a:spcPct val="0"/>
        </a:spcAft>
        <a:defRPr sz="2400" b="1">
          <a:solidFill>
            <a:srgbClr val="00287D"/>
          </a:solidFill>
          <a:latin typeface="Tahoma" charset="0"/>
          <a:ea typeface="ＭＳ Ｐゴシック" charset="0"/>
        </a:defRPr>
      </a:lvl9pPr>
    </p:titleStyle>
    <p:bodyStyle>
      <a:lvl1pPr marL="342900" indent="-342900" algn="l" rtl="0" eaLnBrk="1" fontAlgn="base" hangingPunct="1">
        <a:spcBef>
          <a:spcPct val="20000"/>
        </a:spcBef>
        <a:spcAft>
          <a:spcPct val="0"/>
        </a:spcAft>
        <a:buClr>
          <a:srgbClr val="969696"/>
        </a:buClr>
        <a:buSzPct val="80000"/>
        <a:buFont typeface="Wingdings" pitchFamily="2" charset="2"/>
        <a:buBlip>
          <a:blip r:embed="rId15"/>
        </a:buBlip>
        <a:defRPr sz="24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chemeClr val="hlink"/>
        </a:buClr>
        <a:buSzPct val="80000"/>
        <a:buFont typeface="Wingdings" pitchFamily="2" charset="2"/>
        <a:buBlip>
          <a:blip r:embed="rId15"/>
        </a:buBlip>
        <a:defRPr sz="2400">
          <a:solidFill>
            <a:schemeClr val="tx1"/>
          </a:solidFill>
          <a:latin typeface="+mn-lt"/>
          <a:ea typeface="MS PGothic" pitchFamily="34" charset="-128"/>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5"/>
        </a:buBlip>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5"/>
        </a:buBlip>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64531" name="Rectangle 19"/>
          <p:cNvSpPr>
            <a:spLocks noChangeArrowheads="1"/>
          </p:cNvSpPr>
          <p:nvPr/>
        </p:nvSpPr>
        <p:spPr bwMode="auto">
          <a:xfrm>
            <a:off x="0" y="0"/>
            <a:ext cx="9144000" cy="809625"/>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pic>
        <p:nvPicPr>
          <p:cNvPr id="1027" name="Picture 25" descr="zahlavi CZ"/>
          <p:cNvPicPr>
            <a:picLocks noChangeAspect="1" noChangeArrowheads="1"/>
          </p:cNvPicPr>
          <p:nvPr/>
        </p:nvPicPr>
        <p:blipFill>
          <a:blip r:embed="rId14" cstate="print"/>
          <a:srcRect/>
          <a:stretch>
            <a:fillRect/>
          </a:stretch>
        </p:blipFill>
        <p:spPr bwMode="auto">
          <a:xfrm>
            <a:off x="0" y="0"/>
            <a:ext cx="9144000" cy="6856413"/>
          </a:xfrm>
          <a:prstGeom prst="rect">
            <a:avLst/>
          </a:prstGeom>
          <a:noFill/>
          <a:ln w="9525">
            <a:noFill/>
            <a:miter lim="800000"/>
            <a:headEnd/>
            <a:tailEnd/>
          </a:ln>
        </p:spPr>
      </p:pic>
      <p:sp>
        <p:nvSpPr>
          <p:cNvPr id="64521" name="Rectangle 9"/>
          <p:cNvSpPr>
            <a:spLocks noGrp="1" noChangeArrowheads="1"/>
          </p:cNvSpPr>
          <p:nvPr>
            <p:ph type="title"/>
          </p:nvPr>
        </p:nvSpPr>
        <p:spPr bwMode="auto">
          <a:xfrm>
            <a:off x="720725" y="1125538"/>
            <a:ext cx="782796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p>
            <a:pPr lvl="0"/>
            <a:r>
              <a:rPr lang="cs-CZ" smtClean="0"/>
              <a:t>Klepnutím lze upravit styl předlohy nadpisů.</a:t>
            </a:r>
          </a:p>
        </p:txBody>
      </p:sp>
      <p:sp>
        <p:nvSpPr>
          <p:cNvPr id="64522" name="Rectangle 10"/>
          <p:cNvSpPr>
            <a:spLocks noGrp="1" noChangeArrowheads="1"/>
          </p:cNvSpPr>
          <p:nvPr>
            <p:ph type="body" idx="1"/>
          </p:nvPr>
        </p:nvSpPr>
        <p:spPr bwMode="auto">
          <a:xfrm>
            <a:off x="720725" y="2017713"/>
            <a:ext cx="823436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64529" name="Rectangle 17"/>
          <p:cNvSpPr>
            <a:spLocks noGrp="1" noChangeArrowheads="1"/>
          </p:cNvSpPr>
          <p:nvPr>
            <p:ph type="ftr" sz="quarter" idx="3"/>
          </p:nvPr>
        </p:nvSpPr>
        <p:spPr bwMode="auto">
          <a:xfrm>
            <a:off x="2517775" y="6248400"/>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defRPr sz="1200">
                <a:solidFill>
                  <a:srgbClr val="969696"/>
                </a:solidFill>
                <a:latin typeface="Trebuchet MS" pitchFamily="34" charset="0"/>
              </a:defRPr>
            </a:lvl1pPr>
          </a:lstStyle>
          <a:p>
            <a:r>
              <a:rPr lang="pl-PL" smtClean="0"/>
              <a:t>Projekt: Cizí jazyky v kinantropologii, reg. č.: CZ.1.07/2.2.00/15.0199</a:t>
            </a:r>
            <a:endParaRPr lang="cs-CZ"/>
          </a:p>
        </p:txBody>
      </p:sp>
      <p:sp>
        <p:nvSpPr>
          <p:cNvPr id="64530" name="Rectangle 18"/>
          <p:cNvSpPr>
            <a:spLocks noGrp="1" noChangeArrowheads="1"/>
          </p:cNvSpPr>
          <p:nvPr>
            <p:ph type="sldNum" sz="quarter" idx="4"/>
          </p:nvPr>
        </p:nvSpPr>
        <p:spPr bwMode="auto">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lgn="r">
              <a:defRPr sz="1200">
                <a:solidFill>
                  <a:srgbClr val="969696"/>
                </a:solidFill>
                <a:latin typeface="Trebuchet MS" pitchFamily="34" charset="0"/>
              </a:defRPr>
            </a:lvl1pPr>
          </a:lstStyle>
          <a:p>
            <a:fld id="{873148B7-2B33-4A10-B3C5-44D9C9E02F4B}"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sldNum="0" hdr="0" dt="0"/>
  <p:txStyles>
    <p:titleStyle>
      <a:lvl1pPr algn="l" rtl="0" eaLnBrk="1" fontAlgn="base" hangingPunct="1">
        <a:spcBef>
          <a:spcPct val="0"/>
        </a:spcBef>
        <a:spcAft>
          <a:spcPct val="0"/>
        </a:spcAft>
        <a:defRPr sz="2400" b="1">
          <a:solidFill>
            <a:srgbClr val="00287D"/>
          </a:solidFill>
          <a:latin typeface="+mj-lt"/>
          <a:ea typeface="MS PGothic" pitchFamily="34" charset="-128"/>
          <a:cs typeface="+mj-cs"/>
        </a:defRPr>
      </a:lvl1pPr>
      <a:lvl2pPr algn="l" rtl="0" eaLnBrk="1" fontAlgn="base" hangingPunct="1">
        <a:spcBef>
          <a:spcPct val="0"/>
        </a:spcBef>
        <a:spcAft>
          <a:spcPct val="0"/>
        </a:spcAft>
        <a:defRPr sz="2400" b="1">
          <a:solidFill>
            <a:srgbClr val="00287D"/>
          </a:solidFill>
          <a:latin typeface="Trebuchet MS" charset="0"/>
          <a:ea typeface="MS PGothic" pitchFamily="34" charset="-128"/>
        </a:defRPr>
      </a:lvl2pPr>
      <a:lvl3pPr algn="l" rtl="0" eaLnBrk="1" fontAlgn="base" hangingPunct="1">
        <a:spcBef>
          <a:spcPct val="0"/>
        </a:spcBef>
        <a:spcAft>
          <a:spcPct val="0"/>
        </a:spcAft>
        <a:defRPr sz="2400" b="1">
          <a:solidFill>
            <a:srgbClr val="00287D"/>
          </a:solidFill>
          <a:latin typeface="Trebuchet MS" charset="0"/>
          <a:ea typeface="MS PGothic" pitchFamily="34" charset="-128"/>
        </a:defRPr>
      </a:lvl3pPr>
      <a:lvl4pPr algn="l" rtl="0" eaLnBrk="1" fontAlgn="base" hangingPunct="1">
        <a:spcBef>
          <a:spcPct val="0"/>
        </a:spcBef>
        <a:spcAft>
          <a:spcPct val="0"/>
        </a:spcAft>
        <a:defRPr sz="2400" b="1">
          <a:solidFill>
            <a:srgbClr val="00287D"/>
          </a:solidFill>
          <a:latin typeface="Trebuchet MS" charset="0"/>
          <a:ea typeface="MS PGothic" pitchFamily="34" charset="-128"/>
        </a:defRPr>
      </a:lvl4pPr>
      <a:lvl5pPr algn="l" rtl="0" eaLnBrk="1" fontAlgn="base" hangingPunct="1">
        <a:spcBef>
          <a:spcPct val="0"/>
        </a:spcBef>
        <a:spcAft>
          <a:spcPct val="0"/>
        </a:spcAft>
        <a:defRPr sz="2400" b="1">
          <a:solidFill>
            <a:srgbClr val="00287D"/>
          </a:solidFill>
          <a:latin typeface="Trebuchet MS" charset="0"/>
          <a:ea typeface="MS PGothic" pitchFamily="34" charset="-128"/>
        </a:defRPr>
      </a:lvl5pPr>
      <a:lvl6pPr marL="457200" algn="l" rtl="0" eaLnBrk="1" fontAlgn="base" hangingPunct="1">
        <a:spcBef>
          <a:spcPct val="0"/>
        </a:spcBef>
        <a:spcAft>
          <a:spcPct val="0"/>
        </a:spcAft>
        <a:defRPr sz="2400" b="1">
          <a:solidFill>
            <a:srgbClr val="00287D"/>
          </a:solidFill>
          <a:latin typeface="Trebuchet MS" charset="0"/>
          <a:ea typeface="ＭＳ Ｐゴシック" charset="0"/>
        </a:defRPr>
      </a:lvl6pPr>
      <a:lvl7pPr marL="914400" algn="l" rtl="0" eaLnBrk="1" fontAlgn="base" hangingPunct="1">
        <a:spcBef>
          <a:spcPct val="0"/>
        </a:spcBef>
        <a:spcAft>
          <a:spcPct val="0"/>
        </a:spcAft>
        <a:defRPr sz="2400" b="1">
          <a:solidFill>
            <a:srgbClr val="00287D"/>
          </a:solidFill>
          <a:latin typeface="Trebuchet MS" charset="0"/>
          <a:ea typeface="ＭＳ Ｐゴシック" charset="0"/>
        </a:defRPr>
      </a:lvl7pPr>
      <a:lvl8pPr marL="1371600" algn="l" rtl="0" eaLnBrk="1" fontAlgn="base" hangingPunct="1">
        <a:spcBef>
          <a:spcPct val="0"/>
        </a:spcBef>
        <a:spcAft>
          <a:spcPct val="0"/>
        </a:spcAft>
        <a:defRPr sz="2400" b="1">
          <a:solidFill>
            <a:srgbClr val="00287D"/>
          </a:solidFill>
          <a:latin typeface="Trebuchet MS" charset="0"/>
          <a:ea typeface="ＭＳ Ｐゴシック" charset="0"/>
        </a:defRPr>
      </a:lvl8pPr>
      <a:lvl9pPr marL="1828800" algn="l" rtl="0" eaLnBrk="1" fontAlgn="base" hangingPunct="1">
        <a:spcBef>
          <a:spcPct val="0"/>
        </a:spcBef>
        <a:spcAft>
          <a:spcPct val="0"/>
        </a:spcAft>
        <a:defRPr sz="2400" b="1">
          <a:solidFill>
            <a:srgbClr val="00287D"/>
          </a:solidFill>
          <a:latin typeface="Trebuchet MS" charset="0"/>
          <a:ea typeface="ＭＳ Ｐゴシック" charset="0"/>
        </a:defRPr>
      </a:lvl9pPr>
    </p:titleStyle>
    <p:bodyStyle>
      <a:lvl1pPr marL="342900" indent="-342900" algn="l" rtl="0" eaLnBrk="1" fontAlgn="base" hangingPunct="1">
        <a:spcBef>
          <a:spcPct val="20000"/>
        </a:spcBef>
        <a:spcAft>
          <a:spcPct val="0"/>
        </a:spcAft>
        <a:buClr>
          <a:srgbClr val="969696"/>
        </a:buClr>
        <a:buSzPct val="80000"/>
        <a:buFont typeface="Wingdings" pitchFamily="2" charset="2"/>
        <a:buBlip>
          <a:blip r:embed="rId15"/>
        </a:buBlip>
        <a:defRPr sz="24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chemeClr val="hlink"/>
        </a:buClr>
        <a:buSzPct val="80000"/>
        <a:buFont typeface="Wingdings" pitchFamily="2" charset="2"/>
        <a:buBlip>
          <a:blip r:embed="rId15"/>
        </a:buBlip>
        <a:defRPr sz="2400">
          <a:solidFill>
            <a:schemeClr val="tx1"/>
          </a:solidFill>
          <a:latin typeface="+mn-lt"/>
          <a:ea typeface="MS PGothic" pitchFamily="34" charset="-128"/>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5"/>
        </a:buBlip>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5"/>
        </a:buBlip>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108548" name="Rectangle 4"/>
          <p:cNvSpPr>
            <a:spLocks noChangeArrowheads="1"/>
          </p:cNvSpPr>
          <p:nvPr/>
        </p:nvSpPr>
        <p:spPr bwMode="auto">
          <a:xfrm>
            <a:off x="0" y="0"/>
            <a:ext cx="9144000" cy="809625"/>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pic>
        <p:nvPicPr>
          <p:cNvPr id="3075" name="Picture 12" descr="zahlavi CZ"/>
          <p:cNvPicPr>
            <a:picLocks noChangeAspect="1" noChangeArrowheads="1"/>
          </p:cNvPicPr>
          <p:nvPr/>
        </p:nvPicPr>
        <p:blipFill>
          <a:blip r:embed="rId13" cstate="print"/>
          <a:srcRect/>
          <a:stretch>
            <a:fillRect/>
          </a:stretch>
        </p:blipFill>
        <p:spPr bwMode="auto">
          <a:xfrm>
            <a:off x="0" y="0"/>
            <a:ext cx="9144000" cy="6856413"/>
          </a:xfrm>
          <a:prstGeom prst="rect">
            <a:avLst/>
          </a:prstGeom>
          <a:noFill/>
          <a:ln w="9525">
            <a:noFill/>
            <a:miter lim="800000"/>
            <a:headEnd/>
            <a:tailEnd/>
          </a:ln>
        </p:spPr>
      </p:pic>
      <p:sp>
        <p:nvSpPr>
          <p:cNvPr id="108551" name="Rectangle 7"/>
          <p:cNvSpPr>
            <a:spLocks noGrp="1" noChangeArrowheads="1"/>
          </p:cNvSpPr>
          <p:nvPr>
            <p:ph type="body" idx="1"/>
          </p:nvPr>
        </p:nvSpPr>
        <p:spPr bwMode="auto">
          <a:xfrm>
            <a:off x="720725" y="1125538"/>
            <a:ext cx="8234363" cy="500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8552" name="Rectangle 8"/>
          <p:cNvSpPr>
            <a:spLocks noGrp="1" noChangeArrowheads="1"/>
          </p:cNvSpPr>
          <p:nvPr>
            <p:ph type="ftr" sz="quarter" idx="3"/>
          </p:nvPr>
        </p:nvSpPr>
        <p:spPr bwMode="auto">
          <a:xfrm>
            <a:off x="2517775" y="6248400"/>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defRPr sz="1200">
                <a:solidFill>
                  <a:srgbClr val="969696"/>
                </a:solidFill>
                <a:latin typeface="Trebuchet MS" pitchFamily="34" charset="0"/>
              </a:defRPr>
            </a:lvl1pPr>
          </a:lstStyle>
          <a:p>
            <a:r>
              <a:rPr lang="pl-PL" smtClean="0"/>
              <a:t>Projekt: Cizí jazyky v kinantropologii, reg. č.: CZ.1.07/2.2.00/15.0199</a:t>
            </a:r>
            <a:endParaRPr lang="cs-CZ"/>
          </a:p>
        </p:txBody>
      </p:sp>
      <p:sp>
        <p:nvSpPr>
          <p:cNvPr id="108553" name="Rectangle 9"/>
          <p:cNvSpPr>
            <a:spLocks noGrp="1" noChangeArrowheads="1"/>
          </p:cNvSpPr>
          <p:nvPr>
            <p:ph type="sldNum" sz="quarter" idx="4"/>
          </p:nvPr>
        </p:nvSpPr>
        <p:spPr bwMode="auto">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lgn="r">
              <a:defRPr sz="1200">
                <a:solidFill>
                  <a:srgbClr val="969696"/>
                </a:solidFill>
                <a:latin typeface="Trebuchet MS" pitchFamily="34" charset="0"/>
              </a:defRPr>
            </a:lvl1pPr>
          </a:lstStyle>
          <a:p>
            <a:fld id="{E193AD70-0748-40B0-8C42-05BAA9377DD0}" type="slidenum">
              <a:rPr lang="cs-CZ"/>
              <a:pPr/>
              <a:t>‹#›</a:t>
            </a:fld>
            <a:endParaRPr lang="cs-CZ"/>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sldNum="0" hdr="0" dt="0"/>
  <p:txStyles>
    <p:titleStyle>
      <a:lvl1pPr algn="l" rtl="0" eaLnBrk="1" fontAlgn="base" hangingPunct="1">
        <a:spcBef>
          <a:spcPct val="0"/>
        </a:spcBef>
        <a:spcAft>
          <a:spcPct val="0"/>
        </a:spcAft>
        <a:defRPr sz="2400" b="1">
          <a:solidFill>
            <a:srgbClr val="00287D"/>
          </a:solidFill>
          <a:latin typeface="+mj-lt"/>
          <a:ea typeface="MS PGothic" pitchFamily="34" charset="-128"/>
          <a:cs typeface="+mj-cs"/>
        </a:defRPr>
      </a:lvl1pPr>
      <a:lvl2pPr algn="l" rtl="0" eaLnBrk="1" fontAlgn="base" hangingPunct="1">
        <a:spcBef>
          <a:spcPct val="0"/>
        </a:spcBef>
        <a:spcAft>
          <a:spcPct val="0"/>
        </a:spcAft>
        <a:defRPr sz="2400" b="1">
          <a:solidFill>
            <a:srgbClr val="00287D"/>
          </a:solidFill>
          <a:latin typeface="Tahoma" charset="0"/>
          <a:ea typeface="MS PGothic" pitchFamily="34" charset="-128"/>
        </a:defRPr>
      </a:lvl2pPr>
      <a:lvl3pPr algn="l" rtl="0" eaLnBrk="1" fontAlgn="base" hangingPunct="1">
        <a:spcBef>
          <a:spcPct val="0"/>
        </a:spcBef>
        <a:spcAft>
          <a:spcPct val="0"/>
        </a:spcAft>
        <a:defRPr sz="2400" b="1">
          <a:solidFill>
            <a:srgbClr val="00287D"/>
          </a:solidFill>
          <a:latin typeface="Tahoma" charset="0"/>
          <a:ea typeface="MS PGothic" pitchFamily="34" charset="-128"/>
        </a:defRPr>
      </a:lvl3pPr>
      <a:lvl4pPr algn="l" rtl="0" eaLnBrk="1" fontAlgn="base" hangingPunct="1">
        <a:spcBef>
          <a:spcPct val="0"/>
        </a:spcBef>
        <a:spcAft>
          <a:spcPct val="0"/>
        </a:spcAft>
        <a:defRPr sz="2400" b="1">
          <a:solidFill>
            <a:srgbClr val="00287D"/>
          </a:solidFill>
          <a:latin typeface="Tahoma" charset="0"/>
          <a:ea typeface="MS PGothic" pitchFamily="34" charset="-128"/>
        </a:defRPr>
      </a:lvl4pPr>
      <a:lvl5pPr algn="l" rtl="0" eaLnBrk="1" fontAlgn="base" hangingPunct="1">
        <a:spcBef>
          <a:spcPct val="0"/>
        </a:spcBef>
        <a:spcAft>
          <a:spcPct val="0"/>
        </a:spcAft>
        <a:defRPr sz="2400" b="1">
          <a:solidFill>
            <a:srgbClr val="00287D"/>
          </a:solidFill>
          <a:latin typeface="Tahoma" charset="0"/>
          <a:ea typeface="MS PGothic" pitchFamily="34" charset="-128"/>
        </a:defRPr>
      </a:lvl5pPr>
      <a:lvl6pPr marL="457200" algn="l" rtl="0" eaLnBrk="1" fontAlgn="base" hangingPunct="1">
        <a:spcBef>
          <a:spcPct val="0"/>
        </a:spcBef>
        <a:spcAft>
          <a:spcPct val="0"/>
        </a:spcAft>
        <a:defRPr sz="2400" b="1">
          <a:solidFill>
            <a:srgbClr val="00287D"/>
          </a:solidFill>
          <a:latin typeface="Tahoma" charset="0"/>
          <a:ea typeface="ＭＳ Ｐゴシック" charset="0"/>
        </a:defRPr>
      </a:lvl6pPr>
      <a:lvl7pPr marL="914400" algn="l" rtl="0" eaLnBrk="1" fontAlgn="base" hangingPunct="1">
        <a:spcBef>
          <a:spcPct val="0"/>
        </a:spcBef>
        <a:spcAft>
          <a:spcPct val="0"/>
        </a:spcAft>
        <a:defRPr sz="2400" b="1">
          <a:solidFill>
            <a:srgbClr val="00287D"/>
          </a:solidFill>
          <a:latin typeface="Tahoma" charset="0"/>
          <a:ea typeface="ＭＳ Ｐゴシック" charset="0"/>
        </a:defRPr>
      </a:lvl7pPr>
      <a:lvl8pPr marL="1371600" algn="l" rtl="0" eaLnBrk="1" fontAlgn="base" hangingPunct="1">
        <a:spcBef>
          <a:spcPct val="0"/>
        </a:spcBef>
        <a:spcAft>
          <a:spcPct val="0"/>
        </a:spcAft>
        <a:defRPr sz="2400" b="1">
          <a:solidFill>
            <a:srgbClr val="00287D"/>
          </a:solidFill>
          <a:latin typeface="Tahoma" charset="0"/>
          <a:ea typeface="ＭＳ Ｐゴシック" charset="0"/>
        </a:defRPr>
      </a:lvl8pPr>
      <a:lvl9pPr marL="1828800" algn="l" rtl="0" eaLnBrk="1" fontAlgn="base" hangingPunct="1">
        <a:spcBef>
          <a:spcPct val="0"/>
        </a:spcBef>
        <a:spcAft>
          <a:spcPct val="0"/>
        </a:spcAft>
        <a:defRPr sz="2400" b="1">
          <a:solidFill>
            <a:srgbClr val="00287D"/>
          </a:solidFill>
          <a:latin typeface="Tahoma" charset="0"/>
          <a:ea typeface="ＭＳ Ｐゴシック" charset="0"/>
        </a:defRPr>
      </a:lvl9pPr>
    </p:titleStyle>
    <p:bodyStyle>
      <a:lvl1pPr marL="342900" indent="-342900" algn="l" rtl="0" eaLnBrk="1" fontAlgn="base" hangingPunct="1">
        <a:spcBef>
          <a:spcPct val="20000"/>
        </a:spcBef>
        <a:spcAft>
          <a:spcPct val="0"/>
        </a:spcAft>
        <a:buClr>
          <a:srgbClr val="969696"/>
        </a:buClr>
        <a:buSzPct val="80000"/>
        <a:buFont typeface="Wingdings" pitchFamily="2" charset="2"/>
        <a:buBlip>
          <a:blip r:embed="rId14"/>
        </a:buBlip>
        <a:defRPr sz="24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chemeClr val="hlink"/>
        </a:buClr>
        <a:buSzPct val="80000"/>
        <a:buFont typeface="Wingdings" pitchFamily="2" charset="2"/>
        <a:buBlip>
          <a:blip r:embed="rId14"/>
        </a:buBlip>
        <a:defRPr sz="2400">
          <a:solidFill>
            <a:schemeClr val="tx1"/>
          </a:solidFill>
          <a:latin typeface="+mn-lt"/>
          <a:ea typeface="MS PGothic" pitchFamily="34" charset="-128"/>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4"/>
        </a:buBlip>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4"/>
        </a:buBlip>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110596" name="Rectangle 4"/>
          <p:cNvSpPr>
            <a:spLocks noChangeArrowheads="1"/>
          </p:cNvSpPr>
          <p:nvPr/>
        </p:nvSpPr>
        <p:spPr bwMode="auto">
          <a:xfrm>
            <a:off x="0" y="0"/>
            <a:ext cx="9144000" cy="809625"/>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pic>
        <p:nvPicPr>
          <p:cNvPr id="4099" name="Picture 10" descr="zahlavi CZ"/>
          <p:cNvPicPr>
            <a:picLocks noChangeAspect="1" noChangeArrowheads="1"/>
          </p:cNvPicPr>
          <p:nvPr/>
        </p:nvPicPr>
        <p:blipFill>
          <a:blip r:embed="rId13" cstate="print"/>
          <a:srcRect/>
          <a:stretch>
            <a:fillRect/>
          </a:stretch>
        </p:blipFill>
        <p:spPr bwMode="auto">
          <a:xfrm>
            <a:off x="0" y="0"/>
            <a:ext cx="9144000" cy="6856413"/>
          </a:xfrm>
          <a:prstGeom prst="rect">
            <a:avLst/>
          </a:prstGeom>
          <a:noFill/>
          <a:ln w="9525">
            <a:noFill/>
            <a:miter lim="800000"/>
            <a:headEnd/>
            <a:tailEnd/>
          </a:ln>
        </p:spPr>
      </p:pic>
      <p:sp>
        <p:nvSpPr>
          <p:cNvPr id="110598" name="Rectangle 6"/>
          <p:cNvSpPr>
            <a:spLocks noGrp="1" noChangeArrowheads="1"/>
          </p:cNvSpPr>
          <p:nvPr>
            <p:ph type="body" idx="1"/>
          </p:nvPr>
        </p:nvSpPr>
        <p:spPr bwMode="auto">
          <a:xfrm>
            <a:off x="2520950" y="1125538"/>
            <a:ext cx="6434138" cy="500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10599" name="Rectangle 7"/>
          <p:cNvSpPr>
            <a:spLocks noGrp="1" noChangeArrowheads="1"/>
          </p:cNvSpPr>
          <p:nvPr>
            <p:ph type="ftr" sz="quarter" idx="3"/>
          </p:nvPr>
        </p:nvSpPr>
        <p:spPr bwMode="auto">
          <a:xfrm>
            <a:off x="2517775" y="6248400"/>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defRPr sz="1200">
                <a:solidFill>
                  <a:srgbClr val="969696"/>
                </a:solidFill>
                <a:latin typeface="Trebuchet MS" pitchFamily="34" charset="0"/>
              </a:defRPr>
            </a:lvl1pPr>
          </a:lstStyle>
          <a:p>
            <a:r>
              <a:rPr lang="pl-PL" smtClean="0"/>
              <a:t>Projekt: Cizí jazyky v kinantropologii, reg. č.: CZ.1.07/2.2.00/15.0199</a:t>
            </a:r>
            <a:endParaRPr lang="cs-CZ"/>
          </a:p>
        </p:txBody>
      </p:sp>
      <p:sp>
        <p:nvSpPr>
          <p:cNvPr id="110600" name="Rectangle 8"/>
          <p:cNvSpPr>
            <a:spLocks noGrp="1" noChangeArrowheads="1"/>
          </p:cNvSpPr>
          <p:nvPr>
            <p:ph type="sldNum" sz="quarter" idx="4"/>
          </p:nvPr>
        </p:nvSpPr>
        <p:spPr bwMode="auto">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lgn="r">
              <a:defRPr sz="1200">
                <a:solidFill>
                  <a:srgbClr val="969696"/>
                </a:solidFill>
                <a:latin typeface="Trebuchet MS" pitchFamily="34" charset="0"/>
              </a:defRPr>
            </a:lvl1pPr>
          </a:lstStyle>
          <a:p>
            <a:fld id="{7A3A80DA-C06B-4E12-AA74-7353CA5C226E}" type="slidenum">
              <a:rPr lang="cs-CZ"/>
              <a:pPr/>
              <a:t>‹#›</a:t>
            </a:fld>
            <a:endParaRPr lang="cs-CZ"/>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sldNum="0" hdr="0" dt="0"/>
  <p:txStyles>
    <p:titleStyle>
      <a:lvl1pPr algn="l" rtl="0" eaLnBrk="1" fontAlgn="base" hangingPunct="1">
        <a:spcBef>
          <a:spcPct val="0"/>
        </a:spcBef>
        <a:spcAft>
          <a:spcPct val="0"/>
        </a:spcAft>
        <a:defRPr sz="2400" b="1">
          <a:solidFill>
            <a:srgbClr val="00287D"/>
          </a:solidFill>
          <a:latin typeface="+mj-lt"/>
          <a:ea typeface="MS PGothic" pitchFamily="34" charset="-128"/>
          <a:cs typeface="+mj-cs"/>
        </a:defRPr>
      </a:lvl1pPr>
      <a:lvl2pPr algn="l" rtl="0" eaLnBrk="1" fontAlgn="base" hangingPunct="1">
        <a:spcBef>
          <a:spcPct val="0"/>
        </a:spcBef>
        <a:spcAft>
          <a:spcPct val="0"/>
        </a:spcAft>
        <a:defRPr sz="2400" b="1">
          <a:solidFill>
            <a:srgbClr val="00287D"/>
          </a:solidFill>
          <a:latin typeface="Tahoma" charset="0"/>
          <a:ea typeface="MS PGothic" pitchFamily="34" charset="-128"/>
        </a:defRPr>
      </a:lvl2pPr>
      <a:lvl3pPr algn="l" rtl="0" eaLnBrk="1" fontAlgn="base" hangingPunct="1">
        <a:spcBef>
          <a:spcPct val="0"/>
        </a:spcBef>
        <a:spcAft>
          <a:spcPct val="0"/>
        </a:spcAft>
        <a:defRPr sz="2400" b="1">
          <a:solidFill>
            <a:srgbClr val="00287D"/>
          </a:solidFill>
          <a:latin typeface="Tahoma" charset="0"/>
          <a:ea typeface="MS PGothic" pitchFamily="34" charset="-128"/>
        </a:defRPr>
      </a:lvl3pPr>
      <a:lvl4pPr algn="l" rtl="0" eaLnBrk="1" fontAlgn="base" hangingPunct="1">
        <a:spcBef>
          <a:spcPct val="0"/>
        </a:spcBef>
        <a:spcAft>
          <a:spcPct val="0"/>
        </a:spcAft>
        <a:defRPr sz="2400" b="1">
          <a:solidFill>
            <a:srgbClr val="00287D"/>
          </a:solidFill>
          <a:latin typeface="Tahoma" charset="0"/>
          <a:ea typeface="MS PGothic" pitchFamily="34" charset="-128"/>
        </a:defRPr>
      </a:lvl4pPr>
      <a:lvl5pPr algn="l" rtl="0" eaLnBrk="1" fontAlgn="base" hangingPunct="1">
        <a:spcBef>
          <a:spcPct val="0"/>
        </a:spcBef>
        <a:spcAft>
          <a:spcPct val="0"/>
        </a:spcAft>
        <a:defRPr sz="2400" b="1">
          <a:solidFill>
            <a:srgbClr val="00287D"/>
          </a:solidFill>
          <a:latin typeface="Tahoma" charset="0"/>
          <a:ea typeface="MS PGothic" pitchFamily="34" charset="-128"/>
        </a:defRPr>
      </a:lvl5pPr>
      <a:lvl6pPr marL="457200" algn="l" rtl="0" eaLnBrk="1" fontAlgn="base" hangingPunct="1">
        <a:spcBef>
          <a:spcPct val="0"/>
        </a:spcBef>
        <a:spcAft>
          <a:spcPct val="0"/>
        </a:spcAft>
        <a:defRPr sz="2400" b="1">
          <a:solidFill>
            <a:srgbClr val="00287D"/>
          </a:solidFill>
          <a:latin typeface="Tahoma" charset="0"/>
          <a:ea typeface="ＭＳ Ｐゴシック" charset="0"/>
        </a:defRPr>
      </a:lvl6pPr>
      <a:lvl7pPr marL="914400" algn="l" rtl="0" eaLnBrk="1" fontAlgn="base" hangingPunct="1">
        <a:spcBef>
          <a:spcPct val="0"/>
        </a:spcBef>
        <a:spcAft>
          <a:spcPct val="0"/>
        </a:spcAft>
        <a:defRPr sz="2400" b="1">
          <a:solidFill>
            <a:srgbClr val="00287D"/>
          </a:solidFill>
          <a:latin typeface="Tahoma" charset="0"/>
          <a:ea typeface="ＭＳ Ｐゴシック" charset="0"/>
        </a:defRPr>
      </a:lvl7pPr>
      <a:lvl8pPr marL="1371600" algn="l" rtl="0" eaLnBrk="1" fontAlgn="base" hangingPunct="1">
        <a:spcBef>
          <a:spcPct val="0"/>
        </a:spcBef>
        <a:spcAft>
          <a:spcPct val="0"/>
        </a:spcAft>
        <a:defRPr sz="2400" b="1">
          <a:solidFill>
            <a:srgbClr val="00287D"/>
          </a:solidFill>
          <a:latin typeface="Tahoma" charset="0"/>
          <a:ea typeface="ＭＳ Ｐゴシック" charset="0"/>
        </a:defRPr>
      </a:lvl8pPr>
      <a:lvl9pPr marL="1828800" algn="l" rtl="0" eaLnBrk="1" fontAlgn="base" hangingPunct="1">
        <a:spcBef>
          <a:spcPct val="0"/>
        </a:spcBef>
        <a:spcAft>
          <a:spcPct val="0"/>
        </a:spcAft>
        <a:defRPr sz="2400" b="1">
          <a:solidFill>
            <a:srgbClr val="00287D"/>
          </a:solidFill>
          <a:latin typeface="Tahoma" charset="0"/>
          <a:ea typeface="ＭＳ Ｐゴシック" charset="0"/>
        </a:defRPr>
      </a:lvl9pPr>
    </p:titleStyle>
    <p:bodyStyle>
      <a:lvl1pPr marL="342900" indent="-342900" algn="l" rtl="0" eaLnBrk="1" fontAlgn="base" hangingPunct="1">
        <a:spcBef>
          <a:spcPct val="20000"/>
        </a:spcBef>
        <a:spcAft>
          <a:spcPct val="0"/>
        </a:spcAft>
        <a:buClr>
          <a:srgbClr val="969696"/>
        </a:buClr>
        <a:buSzPct val="80000"/>
        <a:buFont typeface="Wingdings" pitchFamily="2" charset="2"/>
        <a:buBlip>
          <a:blip r:embed="rId14"/>
        </a:buBlip>
        <a:defRPr sz="24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chemeClr val="hlink"/>
        </a:buClr>
        <a:buSzPct val="80000"/>
        <a:buFont typeface="Wingdings" pitchFamily="2" charset="2"/>
        <a:buBlip>
          <a:blip r:embed="rId14"/>
        </a:buBlip>
        <a:defRPr sz="2400">
          <a:solidFill>
            <a:schemeClr val="tx1"/>
          </a:solidFill>
          <a:latin typeface="+mn-lt"/>
          <a:ea typeface="MS PGothic" pitchFamily="34" charset="-128"/>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4"/>
        </a:buBlip>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4"/>
        </a:buBlip>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charset="0"/>
        <a:buBlip>
          <a:blip r:embed="rId14"/>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221186" name="Rectangle 2"/>
          <p:cNvSpPr>
            <a:spLocks noChangeArrowheads="1"/>
          </p:cNvSpPr>
          <p:nvPr/>
        </p:nvSpPr>
        <p:spPr bwMode="auto">
          <a:xfrm>
            <a:off x="0" y="0"/>
            <a:ext cx="9144000" cy="809625"/>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pic>
        <p:nvPicPr>
          <p:cNvPr id="5123" name="Picture 3" descr="zahlavi CZ"/>
          <p:cNvPicPr>
            <a:picLocks noChangeAspect="1" noChangeArrowheads="1"/>
          </p:cNvPicPr>
          <p:nvPr/>
        </p:nvPicPr>
        <p:blipFill>
          <a:blip r:embed="rId14" cstate="print"/>
          <a:srcRect/>
          <a:stretch>
            <a:fillRect/>
          </a:stretch>
        </p:blipFill>
        <p:spPr bwMode="auto">
          <a:xfrm>
            <a:off x="0" y="0"/>
            <a:ext cx="9144000" cy="6856413"/>
          </a:xfrm>
          <a:prstGeom prst="rect">
            <a:avLst/>
          </a:prstGeom>
          <a:noFill/>
          <a:ln w="9525">
            <a:noFill/>
            <a:miter lim="800000"/>
            <a:headEnd/>
            <a:tailEnd/>
          </a:ln>
        </p:spPr>
      </p:pic>
      <p:sp>
        <p:nvSpPr>
          <p:cNvPr id="221188" name="Rectangle 4"/>
          <p:cNvSpPr>
            <a:spLocks noGrp="1" noChangeArrowheads="1"/>
          </p:cNvSpPr>
          <p:nvPr>
            <p:ph type="title"/>
          </p:nvPr>
        </p:nvSpPr>
        <p:spPr bwMode="auto">
          <a:xfrm>
            <a:off x="720725" y="1125538"/>
            <a:ext cx="782796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p>
            <a:pPr lvl="0"/>
            <a:r>
              <a:rPr lang="cs-CZ" smtClean="0"/>
              <a:t>Klepnutím lze upravit styl předlohy nadpisů.</a:t>
            </a:r>
          </a:p>
        </p:txBody>
      </p:sp>
      <p:sp>
        <p:nvSpPr>
          <p:cNvPr id="221189" name="Rectangle 5"/>
          <p:cNvSpPr>
            <a:spLocks noGrp="1" noChangeArrowheads="1"/>
          </p:cNvSpPr>
          <p:nvPr>
            <p:ph type="body" idx="1"/>
          </p:nvPr>
        </p:nvSpPr>
        <p:spPr bwMode="auto">
          <a:xfrm>
            <a:off x="720725" y="2017713"/>
            <a:ext cx="8234363" cy="17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221190" name="Rectangle 6"/>
          <p:cNvSpPr>
            <a:spLocks noGrp="1" noChangeArrowheads="1"/>
          </p:cNvSpPr>
          <p:nvPr>
            <p:ph type="ftr" sz="quarter" idx="3"/>
          </p:nvPr>
        </p:nvSpPr>
        <p:spPr bwMode="auto">
          <a:xfrm>
            <a:off x="2517775" y="6248400"/>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defRPr sz="1200">
                <a:solidFill>
                  <a:srgbClr val="969696"/>
                </a:solidFill>
                <a:latin typeface="Trebuchet MS" pitchFamily="34" charset="0"/>
              </a:defRPr>
            </a:lvl1pPr>
          </a:lstStyle>
          <a:p>
            <a:r>
              <a:rPr lang="pl-PL" smtClean="0"/>
              <a:t>Projekt: Cizí jazyky v kinantropologii, reg. č.: CZ.1.07/2.2.00/15.0199</a:t>
            </a:r>
            <a:endParaRPr lang="cs-CZ"/>
          </a:p>
        </p:txBody>
      </p:sp>
      <p:sp>
        <p:nvSpPr>
          <p:cNvPr id="221191" name="Rectangle 7"/>
          <p:cNvSpPr>
            <a:spLocks noGrp="1" noChangeArrowheads="1"/>
          </p:cNvSpPr>
          <p:nvPr>
            <p:ph type="sldNum" sz="quarter" idx="4"/>
          </p:nvPr>
        </p:nvSpPr>
        <p:spPr bwMode="auto">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lgn="r">
              <a:defRPr sz="1200">
                <a:solidFill>
                  <a:srgbClr val="969696"/>
                </a:solidFill>
                <a:latin typeface="Trebuchet MS" pitchFamily="34" charset="0"/>
              </a:defRPr>
            </a:lvl1pPr>
          </a:lstStyle>
          <a:p>
            <a:fld id="{DED8C153-02B7-4825-AE81-4972CB1D6CBA}" type="slidenum">
              <a:rPr lang="cs-CZ"/>
              <a:pPr/>
              <a:t>‹#›</a:t>
            </a:fld>
            <a:endParaRPr lang="cs-CZ"/>
          </a:p>
        </p:txBody>
      </p:sp>
      <p:pic>
        <p:nvPicPr>
          <p:cNvPr id="5128" name="Picture 8" descr="OPVK_MU_vlevo_2"/>
          <p:cNvPicPr>
            <a:picLocks noChangeAspect="1" noChangeArrowheads="1"/>
          </p:cNvPicPr>
          <p:nvPr/>
        </p:nvPicPr>
        <p:blipFill>
          <a:blip r:embed="rId15" cstate="print"/>
          <a:srcRect/>
          <a:stretch>
            <a:fillRect/>
          </a:stretch>
        </p:blipFill>
        <p:spPr bwMode="auto">
          <a:xfrm>
            <a:off x="719138" y="4313238"/>
            <a:ext cx="6118225" cy="14525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834" r:id="rId12"/>
  </p:sldLayoutIdLst>
  <p:hf sldNum="0" hdr="0" dt="0"/>
  <p:txStyles>
    <p:titleStyle>
      <a:lvl1pPr algn="l" rtl="0" eaLnBrk="1" fontAlgn="base" hangingPunct="1">
        <a:spcBef>
          <a:spcPct val="0"/>
        </a:spcBef>
        <a:spcAft>
          <a:spcPct val="0"/>
        </a:spcAft>
        <a:defRPr sz="2400" b="1">
          <a:solidFill>
            <a:srgbClr val="00287D"/>
          </a:solidFill>
          <a:latin typeface="+mj-lt"/>
          <a:ea typeface="MS PGothic" pitchFamily="34" charset="-128"/>
          <a:cs typeface="+mj-cs"/>
        </a:defRPr>
      </a:lvl1pPr>
      <a:lvl2pPr algn="l" rtl="0" eaLnBrk="1" fontAlgn="base" hangingPunct="1">
        <a:spcBef>
          <a:spcPct val="0"/>
        </a:spcBef>
        <a:spcAft>
          <a:spcPct val="0"/>
        </a:spcAft>
        <a:defRPr sz="2400" b="1">
          <a:solidFill>
            <a:srgbClr val="00287D"/>
          </a:solidFill>
          <a:latin typeface="Trebuchet MS" charset="0"/>
          <a:ea typeface="MS PGothic" pitchFamily="34" charset="-128"/>
        </a:defRPr>
      </a:lvl2pPr>
      <a:lvl3pPr algn="l" rtl="0" eaLnBrk="1" fontAlgn="base" hangingPunct="1">
        <a:spcBef>
          <a:spcPct val="0"/>
        </a:spcBef>
        <a:spcAft>
          <a:spcPct val="0"/>
        </a:spcAft>
        <a:defRPr sz="2400" b="1">
          <a:solidFill>
            <a:srgbClr val="00287D"/>
          </a:solidFill>
          <a:latin typeface="Trebuchet MS" charset="0"/>
          <a:ea typeface="MS PGothic" pitchFamily="34" charset="-128"/>
        </a:defRPr>
      </a:lvl3pPr>
      <a:lvl4pPr algn="l" rtl="0" eaLnBrk="1" fontAlgn="base" hangingPunct="1">
        <a:spcBef>
          <a:spcPct val="0"/>
        </a:spcBef>
        <a:spcAft>
          <a:spcPct val="0"/>
        </a:spcAft>
        <a:defRPr sz="2400" b="1">
          <a:solidFill>
            <a:srgbClr val="00287D"/>
          </a:solidFill>
          <a:latin typeface="Trebuchet MS" charset="0"/>
          <a:ea typeface="MS PGothic" pitchFamily="34" charset="-128"/>
        </a:defRPr>
      </a:lvl4pPr>
      <a:lvl5pPr algn="l" rtl="0" eaLnBrk="1" fontAlgn="base" hangingPunct="1">
        <a:spcBef>
          <a:spcPct val="0"/>
        </a:spcBef>
        <a:spcAft>
          <a:spcPct val="0"/>
        </a:spcAft>
        <a:defRPr sz="2400" b="1">
          <a:solidFill>
            <a:srgbClr val="00287D"/>
          </a:solidFill>
          <a:latin typeface="Trebuchet MS" charset="0"/>
          <a:ea typeface="MS PGothic" pitchFamily="34" charset="-128"/>
        </a:defRPr>
      </a:lvl5pPr>
      <a:lvl6pPr marL="457200" algn="l" rtl="0" eaLnBrk="1" fontAlgn="base" hangingPunct="1">
        <a:spcBef>
          <a:spcPct val="0"/>
        </a:spcBef>
        <a:spcAft>
          <a:spcPct val="0"/>
        </a:spcAft>
        <a:defRPr sz="2400" b="1">
          <a:solidFill>
            <a:srgbClr val="00287D"/>
          </a:solidFill>
          <a:latin typeface="Trebuchet MS" charset="0"/>
          <a:ea typeface="ＭＳ Ｐゴシック" charset="0"/>
        </a:defRPr>
      </a:lvl6pPr>
      <a:lvl7pPr marL="914400" algn="l" rtl="0" eaLnBrk="1" fontAlgn="base" hangingPunct="1">
        <a:spcBef>
          <a:spcPct val="0"/>
        </a:spcBef>
        <a:spcAft>
          <a:spcPct val="0"/>
        </a:spcAft>
        <a:defRPr sz="2400" b="1">
          <a:solidFill>
            <a:srgbClr val="00287D"/>
          </a:solidFill>
          <a:latin typeface="Trebuchet MS" charset="0"/>
          <a:ea typeface="ＭＳ Ｐゴシック" charset="0"/>
        </a:defRPr>
      </a:lvl7pPr>
      <a:lvl8pPr marL="1371600" algn="l" rtl="0" eaLnBrk="1" fontAlgn="base" hangingPunct="1">
        <a:spcBef>
          <a:spcPct val="0"/>
        </a:spcBef>
        <a:spcAft>
          <a:spcPct val="0"/>
        </a:spcAft>
        <a:defRPr sz="2400" b="1">
          <a:solidFill>
            <a:srgbClr val="00287D"/>
          </a:solidFill>
          <a:latin typeface="Trebuchet MS" charset="0"/>
          <a:ea typeface="ＭＳ Ｐゴシック" charset="0"/>
        </a:defRPr>
      </a:lvl8pPr>
      <a:lvl9pPr marL="1828800" algn="l" rtl="0" eaLnBrk="1" fontAlgn="base" hangingPunct="1">
        <a:spcBef>
          <a:spcPct val="0"/>
        </a:spcBef>
        <a:spcAft>
          <a:spcPct val="0"/>
        </a:spcAft>
        <a:defRPr sz="2400" b="1">
          <a:solidFill>
            <a:srgbClr val="00287D"/>
          </a:solidFill>
          <a:latin typeface="Trebuchet MS" charset="0"/>
          <a:ea typeface="ＭＳ Ｐゴシック" charset="0"/>
        </a:defRPr>
      </a:lvl9pPr>
    </p:titleStyle>
    <p:bodyStyle>
      <a:lvl1pPr marL="342900" indent="-342900" algn="l" rtl="0" eaLnBrk="1" fontAlgn="base" hangingPunct="1">
        <a:spcBef>
          <a:spcPct val="20000"/>
        </a:spcBef>
        <a:spcAft>
          <a:spcPct val="0"/>
        </a:spcAft>
        <a:buClr>
          <a:srgbClr val="969696"/>
        </a:buClr>
        <a:buSzPct val="80000"/>
        <a:buFont typeface="Wingdings" pitchFamily="2" charset="2"/>
        <a:buBlip>
          <a:blip r:embed="rId16"/>
        </a:buBlip>
        <a:defRPr sz="24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chemeClr val="hlink"/>
        </a:buClr>
        <a:buSzPct val="80000"/>
        <a:buFont typeface="Wingdings" pitchFamily="2" charset="2"/>
        <a:buBlip>
          <a:blip r:embed="rId16"/>
        </a:buBlip>
        <a:defRPr sz="2400">
          <a:solidFill>
            <a:schemeClr val="tx1"/>
          </a:solidFill>
          <a:latin typeface="+mn-lt"/>
          <a:ea typeface="MS PGothic" pitchFamily="34" charset="-128"/>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6"/>
        </a:buBlip>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6"/>
        </a:buBlip>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accent1"/>
        </a:buClr>
        <a:buFont typeface="Wingdings" charset="0"/>
        <a:buBlip>
          <a:blip r:embed="rId16"/>
        </a:buBlip>
        <a:defRPr>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charset="0"/>
        <a:buBlip>
          <a:blip r:embed="rId16"/>
        </a:buBlip>
        <a:defRPr>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charset="0"/>
        <a:buBlip>
          <a:blip r:embed="rId16"/>
        </a:buBlip>
        <a:defRPr>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charset="0"/>
        <a:buBlip>
          <a:blip r:embed="rId16"/>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223234" name="Rectangle 2"/>
          <p:cNvSpPr>
            <a:spLocks noChangeArrowheads="1"/>
          </p:cNvSpPr>
          <p:nvPr/>
        </p:nvSpPr>
        <p:spPr bwMode="auto">
          <a:xfrm>
            <a:off x="0" y="0"/>
            <a:ext cx="9144000" cy="809625"/>
          </a:xfrm>
          <a:prstGeom prst="rect">
            <a:avLst/>
          </a:prstGeom>
          <a:gradFill rotWithShape="1">
            <a:gsLst>
              <a:gs pos="0">
                <a:srgbClr val="00287D"/>
              </a:gs>
              <a:gs pos="100000">
                <a:srgbClr val="00287D">
                  <a:gamma/>
                  <a:shade val="75686"/>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pic>
        <p:nvPicPr>
          <p:cNvPr id="7171" name="Picture 3" descr="zahlavi CZ"/>
          <p:cNvPicPr>
            <a:picLocks noChangeAspect="1" noChangeArrowheads="1"/>
          </p:cNvPicPr>
          <p:nvPr/>
        </p:nvPicPr>
        <p:blipFill>
          <a:blip r:embed="rId13" cstate="print"/>
          <a:srcRect/>
          <a:stretch>
            <a:fillRect/>
          </a:stretch>
        </p:blipFill>
        <p:spPr bwMode="auto">
          <a:xfrm>
            <a:off x="0" y="0"/>
            <a:ext cx="9144000" cy="6856413"/>
          </a:xfrm>
          <a:prstGeom prst="rect">
            <a:avLst/>
          </a:prstGeom>
          <a:noFill/>
          <a:ln w="9525">
            <a:noFill/>
            <a:miter lim="800000"/>
            <a:headEnd/>
            <a:tailEnd/>
          </a:ln>
        </p:spPr>
      </p:pic>
      <p:sp>
        <p:nvSpPr>
          <p:cNvPr id="223236" name="Rectangle 4"/>
          <p:cNvSpPr>
            <a:spLocks noGrp="1" noChangeArrowheads="1"/>
          </p:cNvSpPr>
          <p:nvPr>
            <p:ph type="body" idx="1"/>
          </p:nvPr>
        </p:nvSpPr>
        <p:spPr bwMode="auto">
          <a:xfrm>
            <a:off x="720725" y="1125538"/>
            <a:ext cx="823436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223237" name="Rectangle 5"/>
          <p:cNvSpPr>
            <a:spLocks noGrp="1" noChangeArrowheads="1"/>
          </p:cNvSpPr>
          <p:nvPr>
            <p:ph type="ftr" sz="quarter" idx="3"/>
          </p:nvPr>
        </p:nvSpPr>
        <p:spPr bwMode="auto">
          <a:xfrm>
            <a:off x="2517775" y="6248400"/>
            <a:ext cx="4032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defRPr sz="1200">
                <a:solidFill>
                  <a:srgbClr val="969696"/>
                </a:solidFill>
                <a:latin typeface="Trebuchet MS" pitchFamily="34" charset="0"/>
              </a:defRPr>
            </a:lvl1pPr>
          </a:lstStyle>
          <a:p>
            <a:r>
              <a:rPr lang="pl-PL" smtClean="0"/>
              <a:t>Projekt: Cizí jazyky v kinantropologii, reg. č.: CZ.1.07/2.2.00/15.0199</a:t>
            </a:r>
            <a:endParaRPr lang="cs-CZ"/>
          </a:p>
        </p:txBody>
      </p:sp>
      <p:sp>
        <p:nvSpPr>
          <p:cNvPr id="223238" name="Rectangle 6"/>
          <p:cNvSpPr>
            <a:spLocks noGrp="1" noChangeArrowheads="1"/>
          </p:cNvSpPr>
          <p:nvPr>
            <p:ph type="sldNum" sz="quarter" idx="4"/>
          </p:nvPr>
        </p:nvSpPr>
        <p:spPr bwMode="auto">
          <a:xfrm>
            <a:off x="6858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0" bIns="45720" numCol="1" anchor="b" anchorCtr="0" compatLnSpc="1">
            <a:prstTxWarp prst="textNoShape">
              <a:avLst/>
            </a:prstTxWarp>
          </a:bodyPr>
          <a:lstStyle>
            <a:lvl1pPr algn="r">
              <a:defRPr sz="1200">
                <a:solidFill>
                  <a:srgbClr val="969696"/>
                </a:solidFill>
                <a:latin typeface="Trebuchet MS" pitchFamily="34" charset="0"/>
              </a:defRPr>
            </a:lvl1pPr>
          </a:lstStyle>
          <a:p>
            <a:fld id="{E6C81097-B050-4ADB-A55F-95FACBC4A45D}" type="slidenum">
              <a:rPr lang="cs-CZ"/>
              <a:pPr/>
              <a:t>‹#›</a:t>
            </a:fld>
            <a:endParaRPr lang="cs-CZ"/>
          </a:p>
        </p:txBody>
      </p:sp>
      <p:pic>
        <p:nvPicPr>
          <p:cNvPr id="7175" name="Picture 8" descr="OPVK_MU_stred_2"/>
          <p:cNvPicPr>
            <a:picLocks noChangeAspect="1" noChangeArrowheads="1"/>
          </p:cNvPicPr>
          <p:nvPr/>
        </p:nvPicPr>
        <p:blipFill>
          <a:blip r:embed="rId14" cstate="print"/>
          <a:srcRect/>
          <a:stretch>
            <a:fillRect/>
          </a:stretch>
        </p:blipFill>
        <p:spPr bwMode="auto">
          <a:xfrm>
            <a:off x="719138" y="2789238"/>
            <a:ext cx="7697787" cy="1882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sldNum="0" hdr="0" dt="0"/>
  <p:txStyles>
    <p:titleStyle>
      <a:lvl1pPr algn="l" rtl="0" eaLnBrk="1" fontAlgn="base" hangingPunct="1">
        <a:spcBef>
          <a:spcPct val="0"/>
        </a:spcBef>
        <a:spcAft>
          <a:spcPct val="0"/>
        </a:spcAft>
        <a:defRPr sz="2400" b="1">
          <a:solidFill>
            <a:srgbClr val="00287D"/>
          </a:solidFill>
          <a:latin typeface="+mj-lt"/>
          <a:ea typeface="MS PGothic" pitchFamily="34" charset="-128"/>
          <a:cs typeface="+mj-cs"/>
        </a:defRPr>
      </a:lvl1pPr>
      <a:lvl2pPr algn="l" rtl="0" eaLnBrk="1" fontAlgn="base" hangingPunct="1">
        <a:spcBef>
          <a:spcPct val="0"/>
        </a:spcBef>
        <a:spcAft>
          <a:spcPct val="0"/>
        </a:spcAft>
        <a:defRPr sz="2400" b="1">
          <a:solidFill>
            <a:srgbClr val="00287D"/>
          </a:solidFill>
          <a:latin typeface="Tahoma" charset="0"/>
          <a:ea typeface="MS PGothic" pitchFamily="34" charset="-128"/>
        </a:defRPr>
      </a:lvl2pPr>
      <a:lvl3pPr algn="l" rtl="0" eaLnBrk="1" fontAlgn="base" hangingPunct="1">
        <a:spcBef>
          <a:spcPct val="0"/>
        </a:spcBef>
        <a:spcAft>
          <a:spcPct val="0"/>
        </a:spcAft>
        <a:defRPr sz="2400" b="1">
          <a:solidFill>
            <a:srgbClr val="00287D"/>
          </a:solidFill>
          <a:latin typeface="Tahoma" charset="0"/>
          <a:ea typeface="MS PGothic" pitchFamily="34" charset="-128"/>
        </a:defRPr>
      </a:lvl3pPr>
      <a:lvl4pPr algn="l" rtl="0" eaLnBrk="1" fontAlgn="base" hangingPunct="1">
        <a:spcBef>
          <a:spcPct val="0"/>
        </a:spcBef>
        <a:spcAft>
          <a:spcPct val="0"/>
        </a:spcAft>
        <a:defRPr sz="2400" b="1">
          <a:solidFill>
            <a:srgbClr val="00287D"/>
          </a:solidFill>
          <a:latin typeface="Tahoma" charset="0"/>
          <a:ea typeface="MS PGothic" pitchFamily="34" charset="-128"/>
        </a:defRPr>
      </a:lvl4pPr>
      <a:lvl5pPr algn="l" rtl="0" eaLnBrk="1" fontAlgn="base" hangingPunct="1">
        <a:spcBef>
          <a:spcPct val="0"/>
        </a:spcBef>
        <a:spcAft>
          <a:spcPct val="0"/>
        </a:spcAft>
        <a:defRPr sz="2400" b="1">
          <a:solidFill>
            <a:srgbClr val="00287D"/>
          </a:solidFill>
          <a:latin typeface="Tahoma" charset="0"/>
          <a:ea typeface="MS PGothic" pitchFamily="34" charset="-128"/>
        </a:defRPr>
      </a:lvl5pPr>
      <a:lvl6pPr marL="457200" algn="l" rtl="0" eaLnBrk="1" fontAlgn="base" hangingPunct="1">
        <a:spcBef>
          <a:spcPct val="0"/>
        </a:spcBef>
        <a:spcAft>
          <a:spcPct val="0"/>
        </a:spcAft>
        <a:defRPr sz="2400" b="1">
          <a:solidFill>
            <a:srgbClr val="00287D"/>
          </a:solidFill>
          <a:latin typeface="Tahoma" charset="0"/>
          <a:ea typeface="ＭＳ Ｐゴシック" charset="0"/>
        </a:defRPr>
      </a:lvl6pPr>
      <a:lvl7pPr marL="914400" algn="l" rtl="0" eaLnBrk="1" fontAlgn="base" hangingPunct="1">
        <a:spcBef>
          <a:spcPct val="0"/>
        </a:spcBef>
        <a:spcAft>
          <a:spcPct val="0"/>
        </a:spcAft>
        <a:defRPr sz="2400" b="1">
          <a:solidFill>
            <a:srgbClr val="00287D"/>
          </a:solidFill>
          <a:latin typeface="Tahoma" charset="0"/>
          <a:ea typeface="ＭＳ Ｐゴシック" charset="0"/>
        </a:defRPr>
      </a:lvl7pPr>
      <a:lvl8pPr marL="1371600" algn="l" rtl="0" eaLnBrk="1" fontAlgn="base" hangingPunct="1">
        <a:spcBef>
          <a:spcPct val="0"/>
        </a:spcBef>
        <a:spcAft>
          <a:spcPct val="0"/>
        </a:spcAft>
        <a:defRPr sz="2400" b="1">
          <a:solidFill>
            <a:srgbClr val="00287D"/>
          </a:solidFill>
          <a:latin typeface="Tahoma" charset="0"/>
          <a:ea typeface="ＭＳ Ｐゴシック" charset="0"/>
        </a:defRPr>
      </a:lvl8pPr>
      <a:lvl9pPr marL="1828800" algn="l" rtl="0" eaLnBrk="1" fontAlgn="base" hangingPunct="1">
        <a:spcBef>
          <a:spcPct val="0"/>
        </a:spcBef>
        <a:spcAft>
          <a:spcPct val="0"/>
        </a:spcAft>
        <a:defRPr sz="2400" b="1">
          <a:solidFill>
            <a:srgbClr val="00287D"/>
          </a:solidFill>
          <a:latin typeface="Tahoma" charset="0"/>
          <a:ea typeface="ＭＳ Ｐゴシック" charset="0"/>
        </a:defRPr>
      </a:lvl9pPr>
    </p:titleStyle>
    <p:bodyStyle>
      <a:lvl1pPr marL="342900" indent="-342900" algn="l" rtl="0" eaLnBrk="1" fontAlgn="base" hangingPunct="1">
        <a:spcBef>
          <a:spcPct val="20000"/>
        </a:spcBef>
        <a:spcAft>
          <a:spcPct val="0"/>
        </a:spcAft>
        <a:buClr>
          <a:srgbClr val="969696"/>
        </a:buClr>
        <a:buSzPct val="80000"/>
        <a:buFont typeface="Wingdings" pitchFamily="2" charset="2"/>
        <a:buBlip>
          <a:blip r:embed="rId15"/>
        </a:buBlip>
        <a:defRPr sz="24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chemeClr val="hlink"/>
        </a:buClr>
        <a:buSzPct val="80000"/>
        <a:buFont typeface="Wingdings" pitchFamily="2" charset="2"/>
        <a:buBlip>
          <a:blip r:embed="rId15"/>
        </a:buBlip>
        <a:defRPr sz="2400">
          <a:solidFill>
            <a:schemeClr val="tx1"/>
          </a:solidFill>
          <a:latin typeface="+mn-lt"/>
          <a:ea typeface="MS PGothic" pitchFamily="34" charset="-128"/>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5"/>
        </a:buBlip>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5"/>
        </a:buBlip>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charset="0"/>
        <a:buBlip>
          <a:blip r:embed="rId15"/>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8.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8.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142976" y="1428736"/>
            <a:ext cx="7772400" cy="1470025"/>
          </a:xfrm>
        </p:spPr>
        <p:txBody>
          <a:bodyPr/>
          <a:lstStyle/>
          <a:p>
            <a:r>
              <a:rPr lang="cs-CZ" sz="2800" dirty="0" err="1" smtClean="0"/>
              <a:t>Volleyball</a:t>
            </a:r>
            <a:endParaRPr lang="cs-CZ" sz="2800" dirty="0"/>
          </a:p>
        </p:txBody>
      </p:sp>
      <p:sp>
        <p:nvSpPr>
          <p:cNvPr id="3" name="Podnadpis 2"/>
          <p:cNvSpPr>
            <a:spLocks noGrp="1"/>
          </p:cNvSpPr>
          <p:nvPr>
            <p:ph type="subTitle" idx="1"/>
          </p:nvPr>
        </p:nvSpPr>
        <p:spPr>
          <a:xfrm>
            <a:off x="1475656" y="2204864"/>
            <a:ext cx="6400800" cy="1752600"/>
          </a:xfrm>
        </p:spPr>
        <p:txBody>
          <a:bodyPr/>
          <a:lstStyle/>
          <a:p>
            <a:r>
              <a:rPr lang="cs-CZ" sz="1600" dirty="0"/>
              <a:t>d</a:t>
            </a:r>
            <a:r>
              <a:rPr lang="cs-CZ" sz="1600" dirty="0" smtClean="0"/>
              <a:t>oc. </a:t>
            </a:r>
            <a:r>
              <a:rPr lang="cs-CZ" sz="1600" dirty="0" smtClean="0"/>
              <a:t>PaedDr. Jan </a:t>
            </a:r>
            <a:r>
              <a:rPr lang="cs-CZ" sz="1600" dirty="0" err="1" smtClean="0"/>
              <a:t>Štumbauer</a:t>
            </a:r>
            <a:r>
              <a:rPr lang="cs-CZ" sz="1600" dirty="0" smtClean="0"/>
              <a:t>, CSc.</a:t>
            </a:r>
            <a:endParaRPr lang="cs-CZ" sz="1600" dirty="0"/>
          </a:p>
        </p:txBody>
      </p:sp>
      <p:sp>
        <p:nvSpPr>
          <p:cNvPr id="4" name="Zástupný symbol pro zápatí 3"/>
          <p:cNvSpPr>
            <a:spLocks noGrp="1"/>
          </p:cNvSpPr>
          <p:nvPr>
            <p:ph type="ftr" sz="quarter" idx="10"/>
          </p:nvPr>
        </p:nvSpPr>
        <p:spPr/>
        <p:txBody>
          <a:bodyPr/>
          <a:lstStyle/>
          <a:p>
            <a:r>
              <a:rPr lang="pl-PL" smtClean="0"/>
              <a:t>Projekt: Cizí jazyky v kinantropologii, reg. č.: CZ.1.07/2.2.00/15.0199</a:t>
            </a:r>
            <a:endParaRPr lang="cs-CZ"/>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60770" y="980728"/>
            <a:ext cx="7772400" cy="428629"/>
          </a:xfrm>
        </p:spPr>
        <p:txBody>
          <a:bodyPr/>
          <a:lstStyle/>
          <a:p>
            <a:r>
              <a:rPr lang="en-US" dirty="0" smtClean="0"/>
              <a:t>History of Volleyball</a:t>
            </a:r>
            <a:r>
              <a:rPr lang="cs-CZ" dirty="0" smtClean="0"/>
              <a:t/>
            </a:r>
            <a:br>
              <a:rPr lang="cs-CZ" dirty="0" smtClean="0"/>
            </a:br>
            <a:endParaRPr lang="cs-CZ" dirty="0"/>
          </a:p>
        </p:txBody>
      </p:sp>
      <p:sp>
        <p:nvSpPr>
          <p:cNvPr id="3" name="Podnadpis 2"/>
          <p:cNvSpPr>
            <a:spLocks noGrp="1"/>
          </p:cNvSpPr>
          <p:nvPr>
            <p:ph type="subTitle" idx="1"/>
          </p:nvPr>
        </p:nvSpPr>
        <p:spPr>
          <a:xfrm>
            <a:off x="266892" y="1484784"/>
            <a:ext cx="8572560" cy="4786346"/>
          </a:xfrm>
        </p:spPr>
        <p:txBody>
          <a:bodyPr/>
          <a:lstStyle/>
          <a:p>
            <a:pPr algn="l"/>
            <a:r>
              <a:rPr lang="en-US" sz="1800" dirty="0" smtClean="0"/>
              <a:t>Written sources from different continents (North and South Americas, Asia and Europe) state that the creator of volleyball is the director of Holyoke College, physical education instructor, W. G. Morgan. He wanted to replace less emotional gymnastic exercises with an undemanding and attractive form of physical activity. He divided the gym into two halves by a tennis net (in the height of approx. 183 cm) and let students to volley a basketball ball from one half to the other.</a:t>
            </a:r>
            <a:endParaRPr lang="cs-CZ" sz="1800" dirty="0" smtClean="0"/>
          </a:p>
          <a:p>
            <a:pPr algn="l"/>
            <a:r>
              <a:rPr lang="en-US" sz="1800" dirty="0" smtClean="0"/>
              <a:t>Volleyball originated in 1895 in Springfield, Massachusetts (USA). The original name “</a:t>
            </a:r>
            <a:r>
              <a:rPr lang="en-US" sz="1800" dirty="0" err="1" smtClean="0"/>
              <a:t>mintonette</a:t>
            </a:r>
            <a:r>
              <a:rPr lang="en-US" sz="1800" dirty="0" smtClean="0"/>
              <a:t>” was changed in 1896 when the game was presented to YMCA directors into </a:t>
            </a:r>
            <a:r>
              <a:rPr lang="en-US" sz="1800" i="1" dirty="0" smtClean="0"/>
              <a:t>to volley the ball</a:t>
            </a:r>
            <a:r>
              <a:rPr lang="en-US" sz="1800" dirty="0" smtClean="0"/>
              <a:t>. </a:t>
            </a:r>
            <a:endParaRPr lang="cs-CZ" sz="1800" dirty="0"/>
          </a:p>
        </p:txBody>
      </p:sp>
      <p:pic>
        <p:nvPicPr>
          <p:cNvPr id="259074" name="il_fi" descr="126255_m03"/>
          <p:cNvPicPr>
            <a:picLocks noChangeAspect="1" noChangeArrowheads="1"/>
          </p:cNvPicPr>
          <p:nvPr/>
        </p:nvPicPr>
        <p:blipFill>
          <a:blip r:embed="rId2" cstate="print"/>
          <a:srcRect/>
          <a:stretch>
            <a:fillRect/>
          </a:stretch>
        </p:blipFill>
        <p:spPr bwMode="auto">
          <a:xfrm>
            <a:off x="3903545" y="3933056"/>
            <a:ext cx="3643338" cy="2286000"/>
          </a:xfrm>
          <a:prstGeom prst="rect">
            <a:avLst/>
          </a:prstGeom>
          <a:noFill/>
          <a:ln w="9525">
            <a:noFill/>
            <a:miter lim="800000"/>
            <a:headEnd/>
            <a:tailEnd/>
          </a:ln>
        </p:spPr>
      </p:pic>
      <p:sp>
        <p:nvSpPr>
          <p:cNvPr id="4" name="Zástupný symbol pro zápatí 3"/>
          <p:cNvSpPr>
            <a:spLocks noGrp="1"/>
          </p:cNvSpPr>
          <p:nvPr>
            <p:ph type="ftr" sz="quarter" idx="10"/>
          </p:nvPr>
        </p:nvSpPr>
        <p:spPr/>
        <p:txBody>
          <a:bodyPr/>
          <a:lstStyle/>
          <a:p>
            <a:r>
              <a:rPr lang="pl-PL" smtClean="0"/>
              <a:t>Projekt: Cizí jazyky v kinantropologii, reg. č.: CZ.1.07/2.2.00/15.0199</a:t>
            </a:r>
            <a:endParaRPr lang="cs-CZ"/>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57158" y="1142984"/>
            <a:ext cx="7772400" cy="1470025"/>
          </a:xfrm>
        </p:spPr>
        <p:txBody>
          <a:bodyPr/>
          <a:lstStyle/>
          <a:p>
            <a:r>
              <a:rPr lang="cs-CZ" dirty="0" err="1" smtClean="0"/>
              <a:t>History</a:t>
            </a:r>
            <a:r>
              <a:rPr lang="cs-CZ" dirty="0" smtClean="0"/>
              <a:t> </a:t>
            </a:r>
            <a:r>
              <a:rPr lang="cs-CZ" dirty="0" err="1" smtClean="0"/>
              <a:t>of</a:t>
            </a:r>
            <a:r>
              <a:rPr lang="cs-CZ" dirty="0" smtClean="0"/>
              <a:t> </a:t>
            </a:r>
            <a:r>
              <a:rPr lang="cs-CZ" dirty="0" err="1" smtClean="0"/>
              <a:t>Volleyball</a:t>
            </a:r>
            <a:r>
              <a:rPr lang="cs-CZ" dirty="0" smtClean="0"/>
              <a:t> in </a:t>
            </a:r>
            <a:r>
              <a:rPr lang="cs-CZ" dirty="0" err="1" smtClean="0"/>
              <a:t>the</a:t>
            </a:r>
            <a:r>
              <a:rPr lang="cs-CZ" dirty="0" smtClean="0"/>
              <a:t> </a:t>
            </a:r>
            <a:r>
              <a:rPr lang="cs-CZ" dirty="0" err="1" smtClean="0"/>
              <a:t>Czech</a:t>
            </a:r>
            <a:r>
              <a:rPr lang="cs-CZ" dirty="0" smtClean="0"/>
              <a:t> </a:t>
            </a:r>
            <a:r>
              <a:rPr lang="cs-CZ" dirty="0" err="1" smtClean="0"/>
              <a:t>Republic</a:t>
            </a:r>
            <a:r>
              <a:rPr lang="cs-CZ" dirty="0" smtClean="0"/>
              <a:t/>
            </a:r>
            <a:br>
              <a:rPr lang="cs-CZ" dirty="0" smtClean="0"/>
            </a:br>
            <a:endParaRPr lang="cs-CZ" dirty="0"/>
          </a:p>
        </p:txBody>
      </p:sp>
      <p:sp>
        <p:nvSpPr>
          <p:cNvPr id="3" name="Podnadpis 2"/>
          <p:cNvSpPr>
            <a:spLocks noGrp="1"/>
          </p:cNvSpPr>
          <p:nvPr>
            <p:ph type="subTitle" idx="1"/>
          </p:nvPr>
        </p:nvSpPr>
        <p:spPr>
          <a:xfrm>
            <a:off x="395536" y="1988840"/>
            <a:ext cx="7000924" cy="1752600"/>
          </a:xfrm>
        </p:spPr>
        <p:txBody>
          <a:bodyPr/>
          <a:lstStyle/>
          <a:p>
            <a:pPr algn="l"/>
            <a:r>
              <a:rPr lang="en-US" sz="1800" dirty="0" smtClean="0"/>
              <a:t>In Czech lands, volleyball started to develop only after World War One. Thus it is a relatively new sport. One of the most important promoters of volleyball was J. A. Pipal who worked as Prague YMCA (Young Men’s Christian Association) director from 1919. In 1921, YMCA founded the first volleyball organization in the Czech lands – the Volleyball Association (Kaplan, 1987).</a:t>
            </a:r>
            <a:endParaRPr lang="cs-CZ" sz="1800" dirty="0"/>
          </a:p>
        </p:txBody>
      </p:sp>
      <p:pic>
        <p:nvPicPr>
          <p:cNvPr id="260098" name="Picture 2" descr="http://historie.volejbal-metodika.cz/img/fotos/a71bcf47dc198598ce91d33984ff70ee.jpg"/>
          <p:cNvPicPr>
            <a:picLocks noChangeAspect="1" noChangeArrowheads="1"/>
          </p:cNvPicPr>
          <p:nvPr/>
        </p:nvPicPr>
        <p:blipFill>
          <a:blip r:embed="rId2" cstate="print"/>
          <a:srcRect/>
          <a:stretch>
            <a:fillRect/>
          </a:stretch>
        </p:blipFill>
        <p:spPr bwMode="auto">
          <a:xfrm>
            <a:off x="4805201" y="3501008"/>
            <a:ext cx="3667108" cy="2578435"/>
          </a:xfrm>
          <a:prstGeom prst="rect">
            <a:avLst/>
          </a:prstGeom>
          <a:noFill/>
        </p:spPr>
      </p:pic>
      <p:sp>
        <p:nvSpPr>
          <p:cNvPr id="4" name="Zástupný symbol pro zápatí 3"/>
          <p:cNvSpPr>
            <a:spLocks noGrp="1"/>
          </p:cNvSpPr>
          <p:nvPr>
            <p:ph type="ftr" sz="quarter" idx="10"/>
          </p:nvPr>
        </p:nvSpPr>
        <p:spPr/>
        <p:txBody>
          <a:bodyPr/>
          <a:lstStyle/>
          <a:p>
            <a:r>
              <a:rPr lang="pl-PL" smtClean="0"/>
              <a:t>Projekt: Cizí jazyky v kinantropologii, reg. č.: CZ.1.07/2.2.00/15.0199</a:t>
            </a:r>
            <a:endParaRPr lang="cs-CZ"/>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28596" y="1643050"/>
            <a:ext cx="7772400" cy="1470025"/>
          </a:xfrm>
        </p:spPr>
        <p:txBody>
          <a:bodyPr/>
          <a:lstStyle/>
          <a:p>
            <a:r>
              <a:rPr lang="cs-CZ" dirty="0" smtClean="0"/>
              <a:t>Game </a:t>
            </a:r>
            <a:r>
              <a:rPr lang="cs-CZ" dirty="0" err="1" smtClean="0"/>
              <a:t>Characteristics</a:t>
            </a:r>
            <a:endParaRPr lang="cs-CZ" dirty="0"/>
          </a:p>
        </p:txBody>
      </p:sp>
      <p:sp>
        <p:nvSpPr>
          <p:cNvPr id="3" name="Podnadpis 2"/>
          <p:cNvSpPr>
            <a:spLocks noGrp="1"/>
          </p:cNvSpPr>
          <p:nvPr>
            <p:ph type="subTitle" idx="1"/>
          </p:nvPr>
        </p:nvSpPr>
        <p:spPr>
          <a:xfrm>
            <a:off x="785786" y="2786058"/>
            <a:ext cx="7129490" cy="1752600"/>
          </a:xfrm>
        </p:spPr>
        <p:txBody>
          <a:bodyPr/>
          <a:lstStyle/>
          <a:p>
            <a:pPr algn="l"/>
            <a:r>
              <a:rPr lang="en-US" sz="1800" dirty="0" smtClean="0"/>
              <a:t>Volleyball is a non-invasive sports game of a net type where there are two competing teams of six members who control the ball with parts of their body. There are both offensive and defensive tasks and one game event may result in both winning and losing points. The duration of the match depends on gaining a given number of points in sets and winning a certain number of sets. </a:t>
            </a:r>
            <a:endParaRPr lang="cs-CZ" sz="1800" dirty="0" smtClean="0"/>
          </a:p>
          <a:p>
            <a:pPr algn="l"/>
            <a:endParaRPr lang="cs-CZ" sz="1800" dirty="0"/>
          </a:p>
        </p:txBody>
      </p:sp>
      <p:sp>
        <p:nvSpPr>
          <p:cNvPr id="4" name="Zástupný symbol pro zápatí 3"/>
          <p:cNvSpPr>
            <a:spLocks noGrp="1"/>
          </p:cNvSpPr>
          <p:nvPr>
            <p:ph type="ftr" sz="quarter" idx="10"/>
          </p:nvPr>
        </p:nvSpPr>
        <p:spPr/>
        <p:txBody>
          <a:bodyPr/>
          <a:lstStyle/>
          <a:p>
            <a:r>
              <a:rPr lang="pl-PL" smtClean="0"/>
              <a:t>Projekt: Cizí jazyky v kinantropologii, reg. č.: CZ.1.07/2.2.00/15.0199</a:t>
            </a:r>
            <a:endParaRPr lang="cs-CZ"/>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00034" y="1000108"/>
            <a:ext cx="7772400" cy="1470025"/>
          </a:xfrm>
        </p:spPr>
        <p:txBody>
          <a:bodyPr/>
          <a:lstStyle/>
          <a:p>
            <a:r>
              <a:rPr lang="cs-CZ" dirty="0" smtClean="0"/>
              <a:t>Basic </a:t>
            </a:r>
            <a:r>
              <a:rPr lang="cs-CZ" dirty="0" err="1" smtClean="0"/>
              <a:t>Rules</a:t>
            </a:r>
            <a:r>
              <a:rPr lang="cs-CZ" dirty="0" smtClean="0"/>
              <a:t> </a:t>
            </a:r>
            <a:r>
              <a:rPr lang="cs-CZ" dirty="0" err="1" smtClean="0"/>
              <a:t>of</a:t>
            </a:r>
            <a:r>
              <a:rPr lang="cs-CZ" dirty="0" smtClean="0"/>
              <a:t> </a:t>
            </a:r>
            <a:r>
              <a:rPr lang="cs-CZ" dirty="0" err="1" smtClean="0"/>
              <a:t>Volleyball</a:t>
            </a:r>
            <a:r>
              <a:rPr lang="cs-CZ" dirty="0" smtClean="0"/>
              <a:t/>
            </a:r>
            <a:br>
              <a:rPr lang="cs-CZ" dirty="0" smtClean="0"/>
            </a:br>
            <a:endParaRPr lang="cs-CZ" dirty="0"/>
          </a:p>
        </p:txBody>
      </p:sp>
      <p:sp>
        <p:nvSpPr>
          <p:cNvPr id="3" name="Podnadpis 2"/>
          <p:cNvSpPr>
            <a:spLocks noGrp="1"/>
          </p:cNvSpPr>
          <p:nvPr>
            <p:ph type="subTitle" idx="1"/>
          </p:nvPr>
        </p:nvSpPr>
        <p:spPr>
          <a:xfrm>
            <a:off x="714348" y="1714488"/>
            <a:ext cx="4929222" cy="3857652"/>
          </a:xfrm>
        </p:spPr>
        <p:txBody>
          <a:bodyPr/>
          <a:lstStyle/>
          <a:p>
            <a:pPr algn="l">
              <a:buFont typeface="Arial" pitchFamily="34" charset="0"/>
              <a:buChar char="•"/>
            </a:pPr>
            <a:r>
              <a:rPr lang="cs-CZ" sz="2000" dirty="0" err="1" smtClean="0"/>
              <a:t>The</a:t>
            </a:r>
            <a:r>
              <a:rPr lang="cs-CZ" sz="2000" dirty="0" smtClean="0"/>
              <a:t> </a:t>
            </a:r>
            <a:r>
              <a:rPr lang="cs-CZ" sz="2000" dirty="0" err="1" smtClean="0"/>
              <a:t>match</a:t>
            </a:r>
            <a:r>
              <a:rPr lang="cs-CZ" sz="2000" dirty="0" smtClean="0"/>
              <a:t> </a:t>
            </a:r>
            <a:r>
              <a:rPr lang="cs-CZ" sz="2000" dirty="0" err="1" smtClean="0"/>
              <a:t>is</a:t>
            </a:r>
            <a:r>
              <a:rPr lang="cs-CZ" sz="2000" dirty="0" smtClean="0"/>
              <a:t> </a:t>
            </a:r>
            <a:r>
              <a:rPr lang="cs-CZ" sz="2000" dirty="0" err="1" smtClean="0"/>
              <a:t>played</a:t>
            </a:r>
            <a:r>
              <a:rPr lang="cs-CZ" sz="2000" dirty="0" smtClean="0"/>
              <a:t> </a:t>
            </a:r>
            <a:r>
              <a:rPr lang="cs-CZ" sz="2000" dirty="0" err="1" smtClean="0"/>
              <a:t>for</a:t>
            </a:r>
            <a:r>
              <a:rPr lang="cs-CZ" sz="2000" dirty="0" smtClean="0"/>
              <a:t> 3 </a:t>
            </a:r>
            <a:r>
              <a:rPr lang="cs-CZ" sz="2000" dirty="0" err="1" smtClean="0"/>
              <a:t>winning</a:t>
            </a:r>
            <a:r>
              <a:rPr lang="cs-CZ" sz="2000" dirty="0" smtClean="0"/>
              <a:t> </a:t>
            </a:r>
            <a:r>
              <a:rPr lang="cs-CZ" sz="2000" dirty="0" err="1" smtClean="0"/>
              <a:t>sets</a:t>
            </a:r>
            <a:endParaRPr lang="cs-CZ" sz="2000" dirty="0" smtClean="0"/>
          </a:p>
          <a:p>
            <a:pPr algn="l">
              <a:buFont typeface="Arial" pitchFamily="34" charset="0"/>
              <a:buChar char="•"/>
            </a:pPr>
            <a:r>
              <a:rPr lang="cs-CZ" sz="2000" dirty="0" err="1" smtClean="0"/>
              <a:t>Sets</a:t>
            </a:r>
            <a:r>
              <a:rPr lang="cs-CZ" sz="2000" dirty="0" smtClean="0"/>
              <a:t> are </a:t>
            </a:r>
            <a:r>
              <a:rPr lang="cs-CZ" sz="2000" dirty="0" err="1" smtClean="0"/>
              <a:t>played</a:t>
            </a:r>
            <a:r>
              <a:rPr lang="cs-CZ" sz="2000" dirty="0" smtClean="0"/>
              <a:t> </a:t>
            </a:r>
            <a:r>
              <a:rPr lang="cs-CZ" sz="2000" dirty="0" err="1" smtClean="0"/>
              <a:t>for</a:t>
            </a:r>
            <a:r>
              <a:rPr lang="cs-CZ" sz="2000" dirty="0" smtClean="0"/>
              <a:t> 25 </a:t>
            </a:r>
            <a:r>
              <a:rPr lang="cs-CZ" sz="2000" dirty="0" err="1" smtClean="0"/>
              <a:t>points</a:t>
            </a:r>
            <a:r>
              <a:rPr lang="cs-CZ" sz="2000" dirty="0" smtClean="0"/>
              <a:t> (</a:t>
            </a:r>
            <a:r>
              <a:rPr lang="cs-CZ" sz="2000" dirty="0" err="1" smtClean="0"/>
              <a:t>except</a:t>
            </a:r>
            <a:r>
              <a:rPr lang="cs-CZ" sz="2000" dirty="0" smtClean="0"/>
              <a:t> </a:t>
            </a:r>
            <a:r>
              <a:rPr lang="cs-CZ" sz="2000" dirty="0" err="1" smtClean="0"/>
              <a:t>for</a:t>
            </a:r>
            <a:r>
              <a:rPr lang="cs-CZ" sz="2000" dirty="0" smtClean="0"/>
              <a:t> 5th set </a:t>
            </a:r>
            <a:r>
              <a:rPr lang="cs-CZ" sz="2000" dirty="0" err="1" smtClean="0"/>
              <a:t>which</a:t>
            </a:r>
            <a:r>
              <a:rPr lang="cs-CZ" sz="2000" dirty="0" smtClean="0"/>
              <a:t> </a:t>
            </a:r>
            <a:r>
              <a:rPr lang="cs-CZ" sz="2000" dirty="0" err="1" smtClean="0"/>
              <a:t>is</a:t>
            </a:r>
            <a:r>
              <a:rPr lang="cs-CZ" sz="2000" dirty="0" smtClean="0"/>
              <a:t> </a:t>
            </a:r>
            <a:r>
              <a:rPr lang="cs-CZ" sz="2000" dirty="0" err="1" smtClean="0"/>
              <a:t>played</a:t>
            </a:r>
            <a:r>
              <a:rPr lang="cs-CZ" sz="2000" dirty="0" smtClean="0"/>
              <a:t> </a:t>
            </a:r>
            <a:r>
              <a:rPr lang="cs-CZ" sz="2000" dirty="0" err="1" smtClean="0"/>
              <a:t>only</a:t>
            </a:r>
            <a:r>
              <a:rPr lang="cs-CZ" sz="2000" dirty="0" smtClean="0"/>
              <a:t> </a:t>
            </a:r>
            <a:r>
              <a:rPr lang="cs-CZ" sz="2000" dirty="0" err="1" smtClean="0"/>
              <a:t>for</a:t>
            </a:r>
            <a:r>
              <a:rPr lang="cs-CZ" sz="2000" dirty="0" smtClean="0"/>
              <a:t> 15 </a:t>
            </a:r>
            <a:r>
              <a:rPr lang="cs-CZ" sz="2000" dirty="0" err="1" smtClean="0"/>
              <a:t>points</a:t>
            </a:r>
            <a:r>
              <a:rPr lang="cs-CZ" sz="2000" dirty="0" smtClean="0"/>
              <a:t>) </a:t>
            </a:r>
          </a:p>
          <a:p>
            <a:pPr algn="l">
              <a:buFont typeface="Arial" pitchFamily="34" charset="0"/>
              <a:buChar char="•"/>
            </a:pPr>
            <a:r>
              <a:rPr lang="cs-CZ" sz="2000" dirty="0" err="1" smtClean="0"/>
              <a:t>The</a:t>
            </a:r>
            <a:r>
              <a:rPr lang="cs-CZ" sz="2000" dirty="0" smtClean="0"/>
              <a:t> </a:t>
            </a:r>
            <a:r>
              <a:rPr lang="cs-CZ" sz="2000" dirty="0" err="1" smtClean="0"/>
              <a:t>court</a:t>
            </a:r>
            <a:r>
              <a:rPr lang="cs-CZ" sz="2000" dirty="0" smtClean="0"/>
              <a:t> </a:t>
            </a:r>
            <a:r>
              <a:rPr lang="cs-CZ" sz="2000" dirty="0" err="1" smtClean="0"/>
              <a:t>is</a:t>
            </a:r>
            <a:r>
              <a:rPr lang="cs-CZ" sz="2000" dirty="0" smtClean="0"/>
              <a:t> a </a:t>
            </a:r>
            <a:r>
              <a:rPr lang="cs-CZ" sz="2000" dirty="0" err="1" smtClean="0"/>
              <a:t>rectangular</a:t>
            </a:r>
            <a:r>
              <a:rPr lang="cs-CZ" sz="2000" dirty="0" smtClean="0"/>
              <a:t> </a:t>
            </a:r>
            <a:r>
              <a:rPr lang="cs-CZ" sz="2000" dirty="0" err="1" smtClean="0"/>
              <a:t>with</a:t>
            </a:r>
            <a:r>
              <a:rPr lang="cs-CZ" sz="2000" dirty="0" smtClean="0"/>
              <a:t> </a:t>
            </a:r>
            <a:r>
              <a:rPr lang="cs-CZ" sz="2000" dirty="0" err="1" smtClean="0"/>
              <a:t>the</a:t>
            </a:r>
            <a:r>
              <a:rPr lang="cs-CZ" sz="2000" dirty="0" smtClean="0"/>
              <a:t> </a:t>
            </a:r>
            <a:r>
              <a:rPr lang="cs-CZ" sz="2000" dirty="0" err="1" smtClean="0"/>
              <a:t>dimenstions</a:t>
            </a:r>
            <a:r>
              <a:rPr lang="cs-CZ" sz="2000" dirty="0" smtClean="0"/>
              <a:t> </a:t>
            </a:r>
            <a:r>
              <a:rPr lang="cs-CZ" sz="2000" dirty="0" err="1" smtClean="0"/>
              <a:t>of</a:t>
            </a:r>
            <a:r>
              <a:rPr lang="cs-CZ" sz="2000" dirty="0" smtClean="0"/>
              <a:t> 18 x 9 m </a:t>
            </a:r>
          </a:p>
          <a:p>
            <a:pPr algn="l">
              <a:buFont typeface="Arial" pitchFamily="34" charset="0"/>
              <a:buChar char="•"/>
            </a:pPr>
            <a:r>
              <a:rPr lang="cs-CZ" sz="2000" dirty="0" err="1" smtClean="0"/>
              <a:t>The</a:t>
            </a:r>
            <a:r>
              <a:rPr lang="cs-CZ" sz="2000" dirty="0" smtClean="0"/>
              <a:t> </a:t>
            </a:r>
            <a:r>
              <a:rPr lang="cs-CZ" sz="2000" dirty="0" err="1" smtClean="0"/>
              <a:t>net</a:t>
            </a:r>
            <a:r>
              <a:rPr lang="cs-CZ" sz="2000" dirty="0" smtClean="0"/>
              <a:t> </a:t>
            </a:r>
            <a:r>
              <a:rPr lang="cs-CZ" sz="2000" dirty="0" err="1" smtClean="0"/>
              <a:t>is</a:t>
            </a:r>
            <a:r>
              <a:rPr lang="cs-CZ" sz="2000" dirty="0" smtClean="0"/>
              <a:t> in </a:t>
            </a:r>
            <a:r>
              <a:rPr lang="cs-CZ" sz="2000" dirty="0" err="1" smtClean="0"/>
              <a:t>the</a:t>
            </a:r>
            <a:r>
              <a:rPr lang="cs-CZ" sz="2000" dirty="0" smtClean="0"/>
              <a:t> </a:t>
            </a:r>
            <a:r>
              <a:rPr lang="cs-CZ" sz="2000" dirty="0" err="1" smtClean="0"/>
              <a:t>height</a:t>
            </a:r>
            <a:r>
              <a:rPr lang="cs-CZ" sz="2000" dirty="0" smtClean="0"/>
              <a:t> </a:t>
            </a:r>
            <a:r>
              <a:rPr lang="cs-CZ" sz="2000" dirty="0" err="1" smtClean="0"/>
              <a:t>of</a:t>
            </a:r>
            <a:r>
              <a:rPr lang="cs-CZ" sz="2000" dirty="0" smtClean="0"/>
              <a:t> 2.43 m </a:t>
            </a:r>
            <a:r>
              <a:rPr lang="cs-CZ" sz="2000" dirty="0" err="1" smtClean="0"/>
              <a:t>for</a:t>
            </a:r>
            <a:r>
              <a:rPr lang="cs-CZ" sz="2000" dirty="0" smtClean="0"/>
              <a:t> </a:t>
            </a:r>
            <a:r>
              <a:rPr lang="cs-CZ" sz="2000" dirty="0" err="1" smtClean="0"/>
              <a:t>men</a:t>
            </a:r>
            <a:r>
              <a:rPr lang="cs-CZ" sz="2000" dirty="0" smtClean="0"/>
              <a:t> </a:t>
            </a:r>
            <a:r>
              <a:rPr lang="cs-CZ" sz="2000" dirty="0" err="1" smtClean="0"/>
              <a:t>and</a:t>
            </a:r>
            <a:r>
              <a:rPr lang="cs-CZ" sz="2000" dirty="0" smtClean="0"/>
              <a:t> 2.24 m  </a:t>
            </a:r>
            <a:r>
              <a:rPr lang="cs-CZ" sz="2000" dirty="0" err="1" smtClean="0"/>
              <a:t>for</a:t>
            </a:r>
            <a:r>
              <a:rPr lang="cs-CZ" sz="2000" dirty="0" smtClean="0"/>
              <a:t> </a:t>
            </a:r>
            <a:r>
              <a:rPr lang="cs-CZ" sz="2000" dirty="0" err="1" smtClean="0"/>
              <a:t>women</a:t>
            </a:r>
            <a:endParaRPr lang="cs-CZ" sz="2000" dirty="0" smtClean="0"/>
          </a:p>
          <a:p>
            <a:pPr algn="l">
              <a:buFont typeface="Arial" pitchFamily="34" charset="0"/>
              <a:buChar char="•"/>
            </a:pPr>
            <a:r>
              <a:rPr lang="cs-CZ" sz="2000" dirty="0" err="1" smtClean="0"/>
              <a:t>The</a:t>
            </a:r>
            <a:r>
              <a:rPr lang="cs-CZ" sz="2000" dirty="0" smtClean="0"/>
              <a:t> </a:t>
            </a:r>
            <a:r>
              <a:rPr lang="cs-CZ" sz="2000" dirty="0" err="1" smtClean="0"/>
              <a:t>aim</a:t>
            </a:r>
            <a:r>
              <a:rPr lang="cs-CZ" sz="2000" dirty="0" smtClean="0"/>
              <a:t> </a:t>
            </a:r>
            <a:r>
              <a:rPr lang="cs-CZ" sz="2000" dirty="0" err="1" smtClean="0"/>
              <a:t>is</a:t>
            </a:r>
            <a:r>
              <a:rPr lang="cs-CZ" sz="2000" dirty="0" smtClean="0"/>
              <a:t> to drive </a:t>
            </a:r>
            <a:r>
              <a:rPr lang="cs-CZ" sz="2000" dirty="0" err="1" smtClean="0"/>
              <a:t>the</a:t>
            </a:r>
            <a:r>
              <a:rPr lang="cs-CZ" sz="2000" dirty="0" smtClean="0"/>
              <a:t> </a:t>
            </a:r>
            <a:r>
              <a:rPr lang="cs-CZ" sz="2000" dirty="0" err="1" smtClean="0"/>
              <a:t>ball</a:t>
            </a:r>
            <a:r>
              <a:rPr lang="cs-CZ" sz="2000" dirty="0" smtClean="0"/>
              <a:t> </a:t>
            </a:r>
            <a:r>
              <a:rPr lang="cs-CZ" sz="2000" dirty="0" err="1" smtClean="0"/>
              <a:t>over</a:t>
            </a:r>
            <a:r>
              <a:rPr lang="cs-CZ" sz="2000" dirty="0" smtClean="0"/>
              <a:t> </a:t>
            </a:r>
            <a:r>
              <a:rPr lang="cs-CZ" sz="2000" dirty="0" err="1" smtClean="0"/>
              <a:t>the</a:t>
            </a:r>
            <a:r>
              <a:rPr lang="cs-CZ" sz="2000" dirty="0" smtClean="0"/>
              <a:t> </a:t>
            </a:r>
            <a:r>
              <a:rPr lang="cs-CZ" sz="2000" dirty="0" err="1" smtClean="0"/>
              <a:t>net</a:t>
            </a:r>
            <a:r>
              <a:rPr lang="cs-CZ" sz="2000" dirty="0" smtClean="0"/>
              <a:t> </a:t>
            </a:r>
            <a:r>
              <a:rPr lang="cs-CZ" sz="2000" dirty="0" err="1" smtClean="0"/>
              <a:t>towards</a:t>
            </a:r>
            <a:r>
              <a:rPr lang="cs-CZ" sz="2000" dirty="0" smtClean="0"/>
              <a:t> </a:t>
            </a:r>
            <a:r>
              <a:rPr lang="cs-CZ" sz="2000" dirty="0" err="1" smtClean="0"/>
              <a:t>the</a:t>
            </a:r>
            <a:r>
              <a:rPr lang="cs-CZ" sz="2000" dirty="0" smtClean="0"/>
              <a:t> </a:t>
            </a:r>
            <a:r>
              <a:rPr lang="cs-CZ" sz="2000" dirty="0" err="1" smtClean="0"/>
              <a:t>ground</a:t>
            </a:r>
            <a:r>
              <a:rPr lang="cs-CZ" sz="2000" dirty="0" smtClean="0"/>
              <a:t> in </a:t>
            </a:r>
            <a:r>
              <a:rPr lang="cs-CZ" sz="2000" dirty="0" err="1" smtClean="0"/>
              <a:t>the</a:t>
            </a:r>
            <a:r>
              <a:rPr lang="cs-CZ" sz="2000" dirty="0" smtClean="0"/>
              <a:t> </a:t>
            </a:r>
            <a:r>
              <a:rPr lang="cs-CZ" sz="2000" dirty="0" err="1" smtClean="0"/>
              <a:t>opponent</a:t>
            </a:r>
            <a:r>
              <a:rPr lang="cs-CZ" sz="2000" dirty="0" smtClean="0"/>
              <a:t> team</a:t>
            </a:r>
            <a:r>
              <a:rPr lang="en-US" sz="2000" dirty="0" smtClean="0"/>
              <a:t>’s field.</a:t>
            </a:r>
            <a:r>
              <a:rPr lang="cs-CZ" sz="2000" dirty="0" smtClean="0"/>
              <a:t> </a:t>
            </a:r>
          </a:p>
          <a:p>
            <a:pPr algn="l">
              <a:buFont typeface="Arial" pitchFamily="34" charset="0"/>
              <a:buChar char="•"/>
            </a:pPr>
            <a:r>
              <a:rPr lang="en-US" sz="2000" dirty="0" smtClean="0"/>
              <a:t>The ball must be round.</a:t>
            </a:r>
            <a:endParaRPr lang="cs-CZ" sz="2000" dirty="0" smtClean="0"/>
          </a:p>
          <a:p>
            <a:pPr algn="l">
              <a:buFont typeface="Arial" pitchFamily="34" charset="0"/>
              <a:buChar char="•"/>
            </a:pPr>
            <a:endParaRPr lang="cs-CZ" sz="2000" dirty="0"/>
          </a:p>
        </p:txBody>
      </p:sp>
      <p:sp>
        <p:nvSpPr>
          <p:cNvPr id="4" name="Zástupný symbol pro zápatí 3"/>
          <p:cNvSpPr>
            <a:spLocks noGrp="1"/>
          </p:cNvSpPr>
          <p:nvPr>
            <p:ph type="ftr" sz="quarter" idx="10"/>
          </p:nvPr>
        </p:nvSpPr>
        <p:spPr/>
        <p:txBody>
          <a:bodyPr/>
          <a:lstStyle/>
          <a:p>
            <a:r>
              <a:rPr lang="pl-PL" smtClean="0"/>
              <a:t>Projekt: Cizí jazyky v kinantropologii, reg. č.: CZ.1.07/2.2.00/15.0199</a:t>
            </a:r>
            <a:endParaRPr lang="cs-CZ"/>
          </a:p>
        </p:txBody>
      </p:sp>
      <p:pic>
        <p:nvPicPr>
          <p:cNvPr id="1026" name="Picture 2" descr="http://www.volny.cz/sportin/foto/prav-volejbal1-1.gif"/>
          <p:cNvPicPr>
            <a:picLocks noChangeAspect="1" noChangeArrowheads="1"/>
          </p:cNvPicPr>
          <p:nvPr/>
        </p:nvPicPr>
        <p:blipFill>
          <a:blip r:embed="rId2" cstate="print"/>
          <a:srcRect/>
          <a:stretch>
            <a:fillRect/>
          </a:stretch>
        </p:blipFill>
        <p:spPr bwMode="auto">
          <a:xfrm>
            <a:off x="5645150" y="2143116"/>
            <a:ext cx="3498850" cy="439578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14282" y="1357298"/>
            <a:ext cx="7772400" cy="1470025"/>
          </a:xfrm>
        </p:spPr>
        <p:txBody>
          <a:bodyPr/>
          <a:lstStyle/>
          <a:p>
            <a:r>
              <a:rPr lang="cs-CZ" dirty="0" smtClean="0"/>
              <a:t>B</a:t>
            </a:r>
            <a:r>
              <a:rPr lang="en-US" dirty="0" smtClean="0"/>
              <a:t>each</a:t>
            </a:r>
            <a:r>
              <a:rPr lang="cs-CZ" dirty="0" smtClean="0"/>
              <a:t> V</a:t>
            </a:r>
            <a:r>
              <a:rPr lang="en-US" dirty="0" err="1" smtClean="0"/>
              <a:t>olleyball</a:t>
            </a:r>
            <a:endParaRPr lang="cs-CZ" dirty="0"/>
          </a:p>
        </p:txBody>
      </p:sp>
      <p:sp>
        <p:nvSpPr>
          <p:cNvPr id="3" name="Podnadpis 2"/>
          <p:cNvSpPr>
            <a:spLocks noGrp="1"/>
          </p:cNvSpPr>
          <p:nvPr>
            <p:ph type="subTitle" idx="1"/>
          </p:nvPr>
        </p:nvSpPr>
        <p:spPr>
          <a:xfrm>
            <a:off x="755576" y="1916832"/>
            <a:ext cx="7358114" cy="1752600"/>
          </a:xfrm>
        </p:spPr>
        <p:txBody>
          <a:bodyPr/>
          <a:lstStyle/>
          <a:p>
            <a:pPr algn="l"/>
            <a:r>
              <a:rPr lang="en-US" sz="1800" dirty="0" smtClean="0"/>
              <a:t>Beach volleyball is an attractive ball game which developed from classic six-player volleyball. Since it appeared, it has attracted many fans; therefore it has been included among the sports within summer Olympic Games. The majority of the rules has been adopted from the rules of classic volleyball, however, there are also some differences. For example, the team is composed of two players only and the dimensions of the court are smaller. </a:t>
            </a:r>
            <a:endParaRPr lang="cs-CZ" sz="1800" dirty="0"/>
          </a:p>
        </p:txBody>
      </p:sp>
      <p:pic>
        <p:nvPicPr>
          <p:cNvPr id="261122" name="il_fi" descr="plazovy-volejbal"/>
          <p:cNvPicPr>
            <a:picLocks noChangeAspect="1" noChangeArrowheads="1"/>
          </p:cNvPicPr>
          <p:nvPr/>
        </p:nvPicPr>
        <p:blipFill>
          <a:blip r:embed="rId2" cstate="print"/>
          <a:srcRect/>
          <a:stretch>
            <a:fillRect/>
          </a:stretch>
        </p:blipFill>
        <p:spPr bwMode="auto">
          <a:xfrm>
            <a:off x="4644008" y="3645024"/>
            <a:ext cx="3714776" cy="2455573"/>
          </a:xfrm>
          <a:prstGeom prst="rect">
            <a:avLst/>
          </a:prstGeom>
          <a:noFill/>
          <a:ln w="9525">
            <a:noFill/>
            <a:miter lim="800000"/>
            <a:headEnd/>
            <a:tailEnd/>
          </a:ln>
        </p:spPr>
      </p:pic>
      <p:sp>
        <p:nvSpPr>
          <p:cNvPr id="4" name="Zástupný symbol pro zápatí 3"/>
          <p:cNvSpPr>
            <a:spLocks noGrp="1"/>
          </p:cNvSpPr>
          <p:nvPr>
            <p:ph type="ftr" sz="quarter" idx="10"/>
          </p:nvPr>
        </p:nvSpPr>
        <p:spPr/>
        <p:txBody>
          <a:bodyPr/>
          <a:lstStyle/>
          <a:p>
            <a:r>
              <a:rPr lang="pl-PL" smtClean="0"/>
              <a:t>Projekt: Cizí jazyky v kinantropologii, reg. č.: CZ.1.07/2.2.00/15.0199</a:t>
            </a:r>
            <a:endParaRPr lang="cs-CZ"/>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1406" y="1000108"/>
            <a:ext cx="7772400" cy="1470025"/>
          </a:xfrm>
        </p:spPr>
        <p:txBody>
          <a:bodyPr/>
          <a:lstStyle/>
          <a:p>
            <a:r>
              <a:rPr lang="en-US" dirty="0" smtClean="0"/>
              <a:t>An Overview of Game Activities, Combinations and Game Systems in Volleyball.</a:t>
            </a:r>
            <a:r>
              <a:rPr lang="cs-CZ" dirty="0" smtClean="0"/>
              <a:t/>
            </a:r>
            <a:br>
              <a:rPr lang="cs-CZ" dirty="0" smtClean="0"/>
            </a:br>
            <a:endParaRPr lang="cs-CZ" dirty="0"/>
          </a:p>
        </p:txBody>
      </p:sp>
      <p:sp>
        <p:nvSpPr>
          <p:cNvPr id="3" name="Podnadpis 2"/>
          <p:cNvSpPr>
            <a:spLocks noGrp="1"/>
          </p:cNvSpPr>
          <p:nvPr>
            <p:ph type="subTitle" idx="1"/>
          </p:nvPr>
        </p:nvSpPr>
        <p:spPr/>
        <p:txBody>
          <a:bodyPr/>
          <a:lstStyle/>
          <a:p>
            <a:r>
              <a:rPr lang="en-US" dirty="0" smtClean="0"/>
              <a:t> </a:t>
            </a:r>
            <a:endParaRPr lang="cs-CZ" dirty="0"/>
          </a:p>
        </p:txBody>
      </p:sp>
      <p:pic>
        <p:nvPicPr>
          <p:cNvPr id="6" name="Obrázek 5" descr="Volleyball table.bmp"/>
          <p:cNvPicPr>
            <a:picLocks noChangeAspect="1"/>
          </p:cNvPicPr>
          <p:nvPr/>
        </p:nvPicPr>
        <p:blipFill>
          <a:blip r:embed="rId2" cstate="print"/>
          <a:stretch>
            <a:fillRect/>
          </a:stretch>
        </p:blipFill>
        <p:spPr>
          <a:xfrm>
            <a:off x="2627784" y="1903684"/>
            <a:ext cx="3168352" cy="4931733"/>
          </a:xfrm>
          <a:prstGeom prst="rect">
            <a:avLst/>
          </a:prstGeom>
        </p:spPr>
      </p:pic>
      <p:sp>
        <p:nvSpPr>
          <p:cNvPr id="4" name="Zástupný symbol pro zápatí 3"/>
          <p:cNvSpPr>
            <a:spLocks noGrp="1"/>
          </p:cNvSpPr>
          <p:nvPr>
            <p:ph type="ftr" sz="quarter" idx="10"/>
          </p:nvPr>
        </p:nvSpPr>
        <p:spPr/>
        <p:txBody>
          <a:bodyPr/>
          <a:lstStyle/>
          <a:p>
            <a:r>
              <a:rPr lang="pl-PL" smtClean="0"/>
              <a:t>Projekt: Cizí jazyky v kinantropologii, reg. č.: CZ.1.07/2.2.00/15.0199</a:t>
            </a:r>
            <a:endParaRPr lang="cs-CZ"/>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US" dirty="0" smtClean="0"/>
              <a:t>Thank you for your attention.</a:t>
            </a:r>
            <a:r>
              <a:rPr lang="cs-CZ" dirty="0" smtClean="0"/>
              <a:t/>
            </a:r>
            <a:br>
              <a:rPr lang="cs-CZ" dirty="0" smtClean="0"/>
            </a:br>
            <a:endParaRPr lang="cs-CZ" dirty="0"/>
          </a:p>
        </p:txBody>
      </p:sp>
      <p:sp>
        <p:nvSpPr>
          <p:cNvPr id="3" name="Podnadpis 2"/>
          <p:cNvSpPr>
            <a:spLocks noGrp="1"/>
          </p:cNvSpPr>
          <p:nvPr>
            <p:ph type="subTitle" idx="1"/>
          </p:nvPr>
        </p:nvSpPr>
        <p:spPr/>
        <p:txBody>
          <a:bodyPr/>
          <a:lstStyle/>
          <a:p>
            <a:endParaRPr lang="cs-CZ"/>
          </a:p>
        </p:txBody>
      </p:sp>
      <p:sp>
        <p:nvSpPr>
          <p:cNvPr id="4" name="Zástupný symbol pro zápatí 3"/>
          <p:cNvSpPr>
            <a:spLocks noGrp="1"/>
          </p:cNvSpPr>
          <p:nvPr>
            <p:ph type="ftr" sz="quarter" idx="10"/>
          </p:nvPr>
        </p:nvSpPr>
        <p:spPr/>
        <p:txBody>
          <a:bodyPr/>
          <a:lstStyle/>
          <a:p>
            <a:r>
              <a:rPr lang="pl-PL" smtClean="0"/>
              <a:t>Projekt: Cizí jazyky v kinantropologii, reg. č.: CZ.1.07/2.2.00/15.0199</a:t>
            </a:r>
            <a:endParaRPr lang="cs-CZ"/>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iv1">
  <a:themeElements>
    <a:clrScheme name="1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Směsi">
      <a:majorFont>
        <a:latin typeface="Tahoma"/>
        <a:ea typeface="ＭＳ Ｐゴシック"/>
        <a:cs typeface=""/>
      </a:majorFont>
      <a:minorFont>
        <a:latin typeface="Trebuchet MS"/>
        <a:ea typeface="ＭＳ Ｐゴシック"/>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1_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1_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Motiv4">
  <a:themeElements>
    <a:clrScheme name="MU_PPTprezentace_sablona_CZ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U_PPTprezentace_sablona_CZ">
      <a:majorFont>
        <a:latin typeface="Trebuchet MS"/>
        <a:ea typeface="ＭＳ Ｐゴシック"/>
        <a:cs typeface=""/>
      </a:majorFont>
      <a:minorFont>
        <a:latin typeface="Trebuchet MS"/>
        <a:ea typeface="ＭＳ Ｐゴシック"/>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MU_PPTprezentace_sablona_CZ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U_PPTprezentace_sablona_CZ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U_PPTprezentace_sablona_CZ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MU_PPTprezentace_sablona_CZ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U_PPTprezentace_sablona_CZ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U_PPTprezentace_sablona_CZ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MU_PPTprezentace_sablona_CZ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Směsi">
  <a:themeElements>
    <a:clrScheme name="1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Směsi">
      <a:majorFont>
        <a:latin typeface="Tahoma"/>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1_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1_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Směsi">
  <a:themeElements>
    <a:clrScheme name="2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2_Směsi">
      <a:majorFont>
        <a:latin typeface="Tahoma"/>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2_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2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2_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2_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2_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2_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2_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MU_PPTprezentace_sablona_CZ">
  <a:themeElements>
    <a:clrScheme name="1_MU_PPTprezentace_sablona_CZ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MU_PPTprezentace_sablona_CZ">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1_MU_PPTprezentace_sablona_CZ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MU_PPTprezentace_sablona_CZ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MU_PPTprezentace_sablona_CZ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1_MU_PPTprezentace_sablona_CZ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MU_PPTprezentace_sablona_CZ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MU_PPTprezentace_sablona_CZ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MU_PPTprezentace_sablona_CZ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8_Směsi">
  <a:themeElements>
    <a:clrScheme name="3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3_Směsi">
      <a:majorFont>
        <a:latin typeface="Tahoma"/>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3_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3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3_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3_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3_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3_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3_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Motiv4">
  <a:themeElements>
    <a:clrScheme name="MU_PPTprezentace_sablona_CZ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U_PPTprezentace_sablona_CZ">
      <a:majorFont>
        <a:latin typeface="Trebuchet MS"/>
        <a:ea typeface="ＭＳ Ｐゴシック"/>
        <a:cs typeface=""/>
      </a:majorFont>
      <a:minorFont>
        <a:latin typeface="Trebuchet MS"/>
        <a:ea typeface="ＭＳ Ｐゴシック"/>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MU_PPTprezentace_sablona_CZ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U_PPTprezentace_sablona_CZ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U_PPTprezentace_sablona_CZ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MU_PPTprezentace_sablona_CZ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U_PPTprezentace_sablona_CZ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U_PPTprezentace_sablona_CZ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MU_PPTprezentace_sablona_CZ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9_Směsi">
  <a:themeElements>
    <a:clrScheme name="1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Směsi">
      <a:majorFont>
        <a:latin typeface="Tahoma"/>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1_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1_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0_Směsi">
  <a:themeElements>
    <a:clrScheme name="2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2_Směsi">
      <a:majorFont>
        <a:latin typeface="Tahoma"/>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2_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2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2_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2_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2_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2_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2_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4_MU_PPTprezentace_sablona_CZ">
  <a:themeElements>
    <a:clrScheme name="1_MU_PPTprezentace_sablona_CZ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MU_PPTprezentace_sablona_CZ">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1_MU_PPTprezentace_sablona_CZ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MU_PPTprezentace_sablona_CZ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MU_PPTprezentace_sablona_CZ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1_MU_PPTprezentace_sablona_CZ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MU_PPTprezentace_sablona_CZ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MU_PPTprezentace_sablona_CZ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MU_PPTprezentace_sablona_CZ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1_Směsi">
  <a:themeElements>
    <a:clrScheme name="3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3_Směsi">
      <a:majorFont>
        <a:latin typeface="Tahoma"/>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3_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3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3_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3_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3_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3_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3_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měsi">
  <a:themeElements>
    <a:clrScheme name="2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2_Směsi">
      <a:majorFont>
        <a:latin typeface="Tahoma"/>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2_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2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2_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2_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2_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2_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2_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MU_PPTprezentace_sablona_CZ">
  <a:themeElements>
    <a:clrScheme name="1_MU_PPTprezentace_sablona_CZ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MU_PPTprezentace_sablona_CZ">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1_MU_PPTprezentace_sablona_CZ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MU_PPTprezentace_sablona_CZ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MU_PPTprezentace_sablona_CZ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1_MU_PPTprezentace_sablona_CZ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MU_PPTprezentace_sablona_CZ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MU_PPTprezentace_sablona_CZ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MU_PPTprezentace_sablona_CZ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Směsi">
  <a:themeElements>
    <a:clrScheme name="3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3_Směsi">
      <a:majorFont>
        <a:latin typeface="Tahoma"/>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3_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3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3_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3_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3_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3_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3_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otiv4">
  <a:themeElements>
    <a:clrScheme name="MU_PPTprezentace_sablona_CZ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U_PPTprezentace_sablona_CZ">
      <a:majorFont>
        <a:latin typeface="Trebuchet MS"/>
        <a:ea typeface="ＭＳ Ｐゴシック"/>
        <a:cs typeface=""/>
      </a:majorFont>
      <a:minorFont>
        <a:latin typeface="Trebuchet MS"/>
        <a:ea typeface="ＭＳ Ｐゴシック"/>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MU_PPTprezentace_sablona_CZ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U_PPTprezentace_sablona_CZ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U_PPTprezentace_sablona_CZ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MU_PPTprezentace_sablona_CZ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U_PPTprezentace_sablona_CZ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U_PPTprezentace_sablona_CZ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MU_PPTprezentace_sablona_CZ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Směsi">
  <a:themeElements>
    <a:clrScheme name="1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Směsi">
      <a:majorFont>
        <a:latin typeface="Tahoma"/>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1_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1_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Směsi">
  <a:themeElements>
    <a:clrScheme name="2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2_Směsi">
      <a:majorFont>
        <a:latin typeface="Tahoma"/>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2_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2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2_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2_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2_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2_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2_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MU_PPTprezentace_sablona_CZ">
  <a:themeElements>
    <a:clrScheme name="1_MU_PPTprezentace_sablona_CZ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MU_PPTprezentace_sablona_CZ">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1_MU_PPTprezentace_sablona_CZ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MU_PPTprezentace_sablona_CZ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MU_PPTprezentace_sablona_CZ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1_MU_PPTprezentace_sablona_CZ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MU_PPTprezentace_sablona_CZ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MU_PPTprezentace_sablona_CZ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MU_PPTprezentace_sablona_CZ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Směsi">
  <a:themeElements>
    <a:clrScheme name="3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3_Směsi">
      <a:majorFont>
        <a:latin typeface="Tahoma"/>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3_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3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3_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3_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3_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3_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3_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Motiv1</Template>
  <TotalTime>100</TotalTime>
  <Words>580</Words>
  <Application>Microsoft Office PowerPoint</Application>
  <PresentationFormat>Předvádění na obrazovce (4:3)</PresentationFormat>
  <Paragraphs>29</Paragraphs>
  <Slides>8</Slides>
  <Notes>0</Notes>
  <HiddenSlides>0</HiddenSlides>
  <MMClips>0</MMClips>
  <ScaleCrop>false</ScaleCrop>
  <HeadingPairs>
    <vt:vector size="4" baseType="variant">
      <vt:variant>
        <vt:lpstr>Motiv</vt:lpstr>
      </vt:variant>
      <vt:variant>
        <vt:i4>19</vt:i4>
      </vt:variant>
      <vt:variant>
        <vt:lpstr>Nadpisy snímků</vt:lpstr>
      </vt:variant>
      <vt:variant>
        <vt:i4>8</vt:i4>
      </vt:variant>
    </vt:vector>
  </HeadingPairs>
  <TitlesOfParts>
    <vt:vector size="27" baseType="lpstr">
      <vt:lpstr>Motiv1</vt:lpstr>
      <vt:lpstr>2_Směsi</vt:lpstr>
      <vt:lpstr>1_MU_PPTprezentace_sablona_CZ</vt:lpstr>
      <vt:lpstr>3_Směsi</vt:lpstr>
      <vt:lpstr>Motiv4</vt:lpstr>
      <vt:lpstr>1_Směsi</vt:lpstr>
      <vt:lpstr>4_Směsi</vt:lpstr>
      <vt:lpstr>2_MU_PPTprezentace_sablona_CZ</vt:lpstr>
      <vt:lpstr>5_Směsi</vt:lpstr>
      <vt:lpstr>1_Motiv4</vt:lpstr>
      <vt:lpstr>6_Směsi</vt:lpstr>
      <vt:lpstr>7_Směsi</vt:lpstr>
      <vt:lpstr>3_MU_PPTprezentace_sablona_CZ</vt:lpstr>
      <vt:lpstr>8_Směsi</vt:lpstr>
      <vt:lpstr>2_Motiv4</vt:lpstr>
      <vt:lpstr>9_Směsi</vt:lpstr>
      <vt:lpstr>10_Směsi</vt:lpstr>
      <vt:lpstr>4_MU_PPTprezentace_sablona_CZ</vt:lpstr>
      <vt:lpstr>11_Směsi</vt:lpstr>
      <vt:lpstr>Volleyball</vt:lpstr>
      <vt:lpstr>History of Volleyball </vt:lpstr>
      <vt:lpstr>History of Volleyball in the Czech Republic </vt:lpstr>
      <vt:lpstr>Game Characteristics</vt:lpstr>
      <vt:lpstr>Basic Rules of Volleyball </vt:lpstr>
      <vt:lpstr>Beach Volleyball</vt:lpstr>
      <vt:lpstr>An Overview of Game Activities, Combinations and Game Systems in Volleyball. </vt:lpstr>
      <vt:lpstr>Thank you for your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Volejbal</dc:title>
  <dc:creator>Josef</dc:creator>
  <cp:lastModifiedBy>zálešáková</cp:lastModifiedBy>
  <cp:revision>14</cp:revision>
  <dcterms:created xsi:type="dcterms:W3CDTF">2012-11-16T13:24:34Z</dcterms:created>
  <dcterms:modified xsi:type="dcterms:W3CDTF">2013-01-11T09:50:34Z</dcterms:modified>
</cp:coreProperties>
</file>