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023F50-3D99-424F-9328-CECB09087EC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F62EE57-3959-4997-B111-9DA22888C276}">
      <dgm:prSet phldrT="[Tex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KDY?</a:t>
          </a:r>
          <a:endParaRPr lang="cs-CZ" dirty="0"/>
        </a:p>
      </dgm:t>
    </dgm:pt>
    <dgm:pt modelId="{90E7F702-CFCE-48AB-996C-AEA8D33BA537}" type="parTrans" cxnId="{55914305-1B97-4E69-835E-C20CB464FA6B}">
      <dgm:prSet/>
      <dgm:spPr/>
      <dgm:t>
        <a:bodyPr/>
        <a:lstStyle/>
        <a:p>
          <a:endParaRPr lang="cs-CZ"/>
        </a:p>
      </dgm:t>
    </dgm:pt>
    <dgm:pt modelId="{A4181769-9A64-47F1-B07C-2F9929E76E21}" type="sibTrans" cxnId="{55914305-1B97-4E69-835E-C20CB464FA6B}">
      <dgm:prSet/>
      <dgm:spPr/>
      <dgm:t>
        <a:bodyPr/>
        <a:lstStyle/>
        <a:p>
          <a:endParaRPr lang="cs-CZ"/>
        </a:p>
      </dgm:t>
    </dgm:pt>
    <dgm:pt modelId="{A19A296E-E143-4AAB-A86E-8C3A5F44F0FB}">
      <dgm:prSet phldrT="[Text]"/>
      <dgm:spPr/>
      <dgm:t>
        <a:bodyPr/>
        <a:lstStyle/>
        <a:p>
          <a:r>
            <a:rPr lang="cs-CZ" dirty="0" smtClean="0"/>
            <a:t>7. prosince 2012</a:t>
          </a:r>
          <a:endParaRPr lang="cs-CZ" dirty="0"/>
        </a:p>
      </dgm:t>
    </dgm:pt>
    <dgm:pt modelId="{31ED95C1-ED11-4C19-BA07-90C3AAA13432}" type="parTrans" cxnId="{47EE8510-BCB3-49E9-B225-3462ADF2E745}">
      <dgm:prSet/>
      <dgm:spPr/>
      <dgm:t>
        <a:bodyPr/>
        <a:lstStyle/>
        <a:p>
          <a:endParaRPr lang="cs-CZ"/>
        </a:p>
      </dgm:t>
    </dgm:pt>
    <dgm:pt modelId="{B0D04EF4-0F69-4C3A-BBEE-099226583441}" type="sibTrans" cxnId="{47EE8510-BCB3-49E9-B225-3462ADF2E745}">
      <dgm:prSet/>
      <dgm:spPr/>
      <dgm:t>
        <a:bodyPr/>
        <a:lstStyle/>
        <a:p>
          <a:endParaRPr lang="cs-CZ"/>
        </a:p>
      </dgm:t>
    </dgm:pt>
    <dgm:pt modelId="{6DBAE5E3-68C0-42EA-8A4B-76821DE5BE43}">
      <dgm:prSet phldrT="[Tex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KDE?</a:t>
          </a:r>
          <a:endParaRPr lang="cs-CZ" dirty="0"/>
        </a:p>
      </dgm:t>
    </dgm:pt>
    <dgm:pt modelId="{4E423256-ADAF-4EBE-8EDC-C973F4D609D9}" type="parTrans" cxnId="{C01EA3B8-0640-48B0-B330-991542A82DDC}">
      <dgm:prSet/>
      <dgm:spPr/>
      <dgm:t>
        <a:bodyPr/>
        <a:lstStyle/>
        <a:p>
          <a:endParaRPr lang="cs-CZ"/>
        </a:p>
      </dgm:t>
    </dgm:pt>
    <dgm:pt modelId="{30490C93-81D1-4A6E-9A3C-DF4F2AD4D4DB}" type="sibTrans" cxnId="{C01EA3B8-0640-48B0-B330-991542A82DDC}">
      <dgm:prSet/>
      <dgm:spPr/>
      <dgm:t>
        <a:bodyPr/>
        <a:lstStyle/>
        <a:p>
          <a:endParaRPr lang="cs-CZ"/>
        </a:p>
      </dgm:t>
    </dgm:pt>
    <dgm:pt modelId="{C1281765-FAAC-493C-AC31-93EBDF0A7336}">
      <dgm:prSet phldrT="[Text]"/>
      <dgm:spPr/>
      <dgm:t>
        <a:bodyPr/>
        <a:lstStyle/>
        <a:p>
          <a:r>
            <a:rPr lang="cs-CZ" dirty="0" smtClean="0"/>
            <a:t>Kamenice 5, 625 000 Brno</a:t>
          </a:r>
          <a:endParaRPr lang="cs-CZ" dirty="0"/>
        </a:p>
      </dgm:t>
    </dgm:pt>
    <dgm:pt modelId="{32233486-E025-46C7-9030-24CD1403FBDD}" type="parTrans" cxnId="{A8DFC89B-26DF-4D9A-A3F3-1B4ECE030447}">
      <dgm:prSet/>
      <dgm:spPr/>
      <dgm:t>
        <a:bodyPr/>
        <a:lstStyle/>
        <a:p>
          <a:endParaRPr lang="cs-CZ"/>
        </a:p>
      </dgm:t>
    </dgm:pt>
    <dgm:pt modelId="{C052668C-37EF-4B3D-9B90-01D564C47F8B}" type="sibTrans" cxnId="{A8DFC89B-26DF-4D9A-A3F3-1B4ECE030447}">
      <dgm:prSet/>
      <dgm:spPr/>
      <dgm:t>
        <a:bodyPr/>
        <a:lstStyle/>
        <a:p>
          <a:endParaRPr lang="cs-CZ"/>
        </a:p>
      </dgm:t>
    </dgm:pt>
    <dgm:pt modelId="{69B13AA1-91EE-478A-8B37-4A0AA0F98E70}">
      <dgm:prSet phldrT="[Text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dirty="0" smtClean="0"/>
            <a:t>V KOLIK?</a:t>
          </a:r>
          <a:endParaRPr lang="cs-CZ" dirty="0"/>
        </a:p>
      </dgm:t>
    </dgm:pt>
    <dgm:pt modelId="{E4AC8C55-4CB9-454B-B3BB-EB17C2C138AF}" type="parTrans" cxnId="{BF13AE2D-AFE6-4222-965A-D2185DC6E390}">
      <dgm:prSet/>
      <dgm:spPr/>
      <dgm:t>
        <a:bodyPr/>
        <a:lstStyle/>
        <a:p>
          <a:endParaRPr lang="cs-CZ"/>
        </a:p>
      </dgm:t>
    </dgm:pt>
    <dgm:pt modelId="{B0AD0BA0-6590-41D5-B651-8342C3B885EC}" type="sibTrans" cxnId="{BF13AE2D-AFE6-4222-965A-D2185DC6E390}">
      <dgm:prSet/>
      <dgm:spPr/>
      <dgm:t>
        <a:bodyPr/>
        <a:lstStyle/>
        <a:p>
          <a:endParaRPr lang="cs-CZ"/>
        </a:p>
      </dgm:t>
    </dgm:pt>
    <dgm:pt modelId="{D1472C34-EA9F-4AAC-BC2C-1FEC8871824C}">
      <dgm:prSet phldrT="[Text]"/>
      <dgm:spPr/>
      <dgm:t>
        <a:bodyPr/>
        <a:lstStyle/>
        <a:p>
          <a:r>
            <a:rPr lang="cs-CZ" dirty="0" smtClean="0"/>
            <a:t>8:00 – 16:00</a:t>
          </a:r>
          <a:endParaRPr lang="cs-CZ" dirty="0"/>
        </a:p>
      </dgm:t>
    </dgm:pt>
    <dgm:pt modelId="{67C32FC9-786D-4932-90F3-7B21887FB636}" type="parTrans" cxnId="{556DF844-1A27-4955-A635-1AC1CBD4374B}">
      <dgm:prSet/>
      <dgm:spPr/>
      <dgm:t>
        <a:bodyPr/>
        <a:lstStyle/>
        <a:p>
          <a:endParaRPr lang="cs-CZ"/>
        </a:p>
      </dgm:t>
    </dgm:pt>
    <dgm:pt modelId="{01482CD3-C0C1-48EF-99DC-017E63144600}" type="sibTrans" cxnId="{556DF844-1A27-4955-A635-1AC1CBD4374B}">
      <dgm:prSet/>
      <dgm:spPr/>
      <dgm:t>
        <a:bodyPr/>
        <a:lstStyle/>
        <a:p>
          <a:endParaRPr lang="cs-CZ"/>
        </a:p>
      </dgm:t>
    </dgm:pt>
    <dgm:pt modelId="{E6E8ADC8-AC42-4C23-94BE-6062E48D5C18}" type="pres">
      <dgm:prSet presAssocID="{1A023F50-3D99-424F-9328-CECB09087EC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03526934-BA0A-4F85-B241-E63EC0D2B380}" type="pres">
      <dgm:prSet presAssocID="{3F62EE57-3959-4997-B111-9DA22888C276}" presName="linNode" presStyleCnt="0"/>
      <dgm:spPr/>
    </dgm:pt>
    <dgm:pt modelId="{653BA1DE-C6AE-4EB4-9D6F-B21ABCFC6A0C}" type="pres">
      <dgm:prSet presAssocID="{3F62EE57-3959-4997-B111-9DA22888C276}" presName="parentShp" presStyleLbl="node1" presStyleIdx="0" presStyleCnt="3" custScaleX="84450" custScaleY="99535" custLinFactNeighborX="-679" custLinFactNeighborY="-23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B85748-45E6-4F5E-82C4-F8A0CC8805C4}" type="pres">
      <dgm:prSet presAssocID="{3F62EE57-3959-4997-B111-9DA22888C276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DA6EB4A-6FBA-4F66-81F3-CA0FDDCC9A6F}" type="pres">
      <dgm:prSet presAssocID="{A4181769-9A64-47F1-B07C-2F9929E76E21}" presName="spacing" presStyleCnt="0"/>
      <dgm:spPr/>
    </dgm:pt>
    <dgm:pt modelId="{74031D2F-C8EC-4461-B45A-F020CE23224E}" type="pres">
      <dgm:prSet presAssocID="{6DBAE5E3-68C0-42EA-8A4B-76821DE5BE43}" presName="linNode" presStyleCnt="0"/>
      <dgm:spPr/>
    </dgm:pt>
    <dgm:pt modelId="{F9D3B3F9-A878-4DDA-8256-C43A697D5A14}" type="pres">
      <dgm:prSet presAssocID="{6DBAE5E3-68C0-42EA-8A4B-76821DE5BE43}" presName="parentShp" presStyleLbl="node1" presStyleIdx="1" presStyleCnt="3" custScaleX="84450" custScaleY="9953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5E396A-CAE9-4A4F-95E5-B811185E3FD9}" type="pres">
      <dgm:prSet presAssocID="{6DBAE5E3-68C0-42EA-8A4B-76821DE5BE43}" presName="childShp" presStyleLbl="bgAccFollowNode1" presStyleIdx="1" presStyleCnt="3" custScaleX="1027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07BB99-1F1D-41D4-B637-C0E92C065376}" type="pres">
      <dgm:prSet presAssocID="{30490C93-81D1-4A6E-9A3C-DF4F2AD4D4DB}" presName="spacing" presStyleCnt="0"/>
      <dgm:spPr/>
    </dgm:pt>
    <dgm:pt modelId="{6AFC23F7-B0D7-44BC-A2FF-3DCBBA8D96C4}" type="pres">
      <dgm:prSet presAssocID="{69B13AA1-91EE-478A-8B37-4A0AA0F98E70}" presName="linNode" presStyleCnt="0"/>
      <dgm:spPr/>
    </dgm:pt>
    <dgm:pt modelId="{6D29D932-79DF-40FC-942E-CD4338C71025}" type="pres">
      <dgm:prSet presAssocID="{69B13AA1-91EE-478A-8B37-4A0AA0F98E70}" presName="parentShp" presStyleLbl="node1" presStyleIdx="2" presStyleCnt="3" custScaleX="84450" custScaleY="9953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62F531-2021-4C73-B53E-B8B44CC3BDD6}" type="pres">
      <dgm:prSet presAssocID="{69B13AA1-91EE-478A-8B37-4A0AA0F98E70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97BECAA-2AD4-495E-B78B-996765DE2E75}" type="presOf" srcId="{3F62EE57-3959-4997-B111-9DA22888C276}" destId="{653BA1DE-C6AE-4EB4-9D6F-B21ABCFC6A0C}" srcOrd="0" destOrd="0" presId="urn:microsoft.com/office/officeart/2005/8/layout/vList6"/>
    <dgm:cxn modelId="{6BBE7E87-03C4-4232-A928-8AFFCB5F263E}" type="presOf" srcId="{1A023F50-3D99-424F-9328-CECB09087EC3}" destId="{E6E8ADC8-AC42-4C23-94BE-6062E48D5C18}" srcOrd="0" destOrd="0" presId="urn:microsoft.com/office/officeart/2005/8/layout/vList6"/>
    <dgm:cxn modelId="{47EE8510-BCB3-49E9-B225-3462ADF2E745}" srcId="{3F62EE57-3959-4997-B111-9DA22888C276}" destId="{A19A296E-E143-4AAB-A86E-8C3A5F44F0FB}" srcOrd="0" destOrd="0" parTransId="{31ED95C1-ED11-4C19-BA07-90C3AAA13432}" sibTransId="{B0D04EF4-0F69-4C3A-BBEE-099226583441}"/>
    <dgm:cxn modelId="{F1C59FDA-1A14-4126-BBF5-F926FF8B3353}" type="presOf" srcId="{D1472C34-EA9F-4AAC-BC2C-1FEC8871824C}" destId="{0262F531-2021-4C73-B53E-B8B44CC3BDD6}" srcOrd="0" destOrd="0" presId="urn:microsoft.com/office/officeart/2005/8/layout/vList6"/>
    <dgm:cxn modelId="{BF13AE2D-AFE6-4222-965A-D2185DC6E390}" srcId="{1A023F50-3D99-424F-9328-CECB09087EC3}" destId="{69B13AA1-91EE-478A-8B37-4A0AA0F98E70}" srcOrd="2" destOrd="0" parTransId="{E4AC8C55-4CB9-454B-B3BB-EB17C2C138AF}" sibTransId="{B0AD0BA0-6590-41D5-B651-8342C3B885EC}"/>
    <dgm:cxn modelId="{16F39E04-6901-4781-BC51-373E0CA2A651}" type="presOf" srcId="{A19A296E-E143-4AAB-A86E-8C3A5F44F0FB}" destId="{92B85748-45E6-4F5E-82C4-F8A0CC8805C4}" srcOrd="0" destOrd="0" presId="urn:microsoft.com/office/officeart/2005/8/layout/vList6"/>
    <dgm:cxn modelId="{4A0B50CB-AE1A-4C24-B147-652128E625DE}" type="presOf" srcId="{C1281765-FAAC-493C-AC31-93EBDF0A7336}" destId="{E95E396A-CAE9-4A4F-95E5-B811185E3FD9}" srcOrd="0" destOrd="0" presId="urn:microsoft.com/office/officeart/2005/8/layout/vList6"/>
    <dgm:cxn modelId="{556DF844-1A27-4955-A635-1AC1CBD4374B}" srcId="{69B13AA1-91EE-478A-8B37-4A0AA0F98E70}" destId="{D1472C34-EA9F-4AAC-BC2C-1FEC8871824C}" srcOrd="0" destOrd="0" parTransId="{67C32FC9-786D-4932-90F3-7B21887FB636}" sibTransId="{01482CD3-C0C1-48EF-99DC-017E63144600}"/>
    <dgm:cxn modelId="{9F3D4EFF-52EF-4BAA-9D9A-DFCD8BEC817E}" type="presOf" srcId="{69B13AA1-91EE-478A-8B37-4A0AA0F98E70}" destId="{6D29D932-79DF-40FC-942E-CD4338C71025}" srcOrd="0" destOrd="0" presId="urn:microsoft.com/office/officeart/2005/8/layout/vList6"/>
    <dgm:cxn modelId="{6A0C94D3-A78C-4D16-A158-A6E251E8F609}" type="presOf" srcId="{6DBAE5E3-68C0-42EA-8A4B-76821DE5BE43}" destId="{F9D3B3F9-A878-4DDA-8256-C43A697D5A14}" srcOrd="0" destOrd="0" presId="urn:microsoft.com/office/officeart/2005/8/layout/vList6"/>
    <dgm:cxn modelId="{55914305-1B97-4E69-835E-C20CB464FA6B}" srcId="{1A023F50-3D99-424F-9328-CECB09087EC3}" destId="{3F62EE57-3959-4997-B111-9DA22888C276}" srcOrd="0" destOrd="0" parTransId="{90E7F702-CFCE-48AB-996C-AEA8D33BA537}" sibTransId="{A4181769-9A64-47F1-B07C-2F9929E76E21}"/>
    <dgm:cxn modelId="{C01EA3B8-0640-48B0-B330-991542A82DDC}" srcId="{1A023F50-3D99-424F-9328-CECB09087EC3}" destId="{6DBAE5E3-68C0-42EA-8A4B-76821DE5BE43}" srcOrd="1" destOrd="0" parTransId="{4E423256-ADAF-4EBE-8EDC-C973F4D609D9}" sibTransId="{30490C93-81D1-4A6E-9A3C-DF4F2AD4D4DB}"/>
    <dgm:cxn modelId="{A8DFC89B-26DF-4D9A-A3F3-1B4ECE030447}" srcId="{6DBAE5E3-68C0-42EA-8A4B-76821DE5BE43}" destId="{C1281765-FAAC-493C-AC31-93EBDF0A7336}" srcOrd="0" destOrd="0" parTransId="{32233486-E025-46C7-9030-24CD1403FBDD}" sibTransId="{C052668C-37EF-4B3D-9B90-01D564C47F8B}"/>
    <dgm:cxn modelId="{546E280F-49A8-455C-8766-9BF410AA5C05}" type="presParOf" srcId="{E6E8ADC8-AC42-4C23-94BE-6062E48D5C18}" destId="{03526934-BA0A-4F85-B241-E63EC0D2B380}" srcOrd="0" destOrd="0" presId="urn:microsoft.com/office/officeart/2005/8/layout/vList6"/>
    <dgm:cxn modelId="{007D4360-8ECC-4895-9438-07D19945604A}" type="presParOf" srcId="{03526934-BA0A-4F85-B241-E63EC0D2B380}" destId="{653BA1DE-C6AE-4EB4-9D6F-B21ABCFC6A0C}" srcOrd="0" destOrd="0" presId="urn:microsoft.com/office/officeart/2005/8/layout/vList6"/>
    <dgm:cxn modelId="{5140D0BA-8C52-4D8A-A0D9-DB231A1F7C2F}" type="presParOf" srcId="{03526934-BA0A-4F85-B241-E63EC0D2B380}" destId="{92B85748-45E6-4F5E-82C4-F8A0CC8805C4}" srcOrd="1" destOrd="0" presId="urn:microsoft.com/office/officeart/2005/8/layout/vList6"/>
    <dgm:cxn modelId="{78F3EEA1-EC4D-427F-87F0-349DE1F42200}" type="presParOf" srcId="{E6E8ADC8-AC42-4C23-94BE-6062E48D5C18}" destId="{DDA6EB4A-6FBA-4F66-81F3-CA0FDDCC9A6F}" srcOrd="1" destOrd="0" presId="urn:microsoft.com/office/officeart/2005/8/layout/vList6"/>
    <dgm:cxn modelId="{4016B3BD-9A74-4AED-A459-EEA8CE35E7D3}" type="presParOf" srcId="{E6E8ADC8-AC42-4C23-94BE-6062E48D5C18}" destId="{74031D2F-C8EC-4461-B45A-F020CE23224E}" srcOrd="2" destOrd="0" presId="urn:microsoft.com/office/officeart/2005/8/layout/vList6"/>
    <dgm:cxn modelId="{164B619C-4723-4C9E-A8D2-967A78D9E241}" type="presParOf" srcId="{74031D2F-C8EC-4461-B45A-F020CE23224E}" destId="{F9D3B3F9-A878-4DDA-8256-C43A697D5A14}" srcOrd="0" destOrd="0" presId="urn:microsoft.com/office/officeart/2005/8/layout/vList6"/>
    <dgm:cxn modelId="{A27C6BD0-3177-443C-B8BF-FB0F4D0DE7DF}" type="presParOf" srcId="{74031D2F-C8EC-4461-B45A-F020CE23224E}" destId="{E95E396A-CAE9-4A4F-95E5-B811185E3FD9}" srcOrd="1" destOrd="0" presId="urn:microsoft.com/office/officeart/2005/8/layout/vList6"/>
    <dgm:cxn modelId="{1C01A82E-D2C8-4703-91FE-D7CB26277197}" type="presParOf" srcId="{E6E8ADC8-AC42-4C23-94BE-6062E48D5C18}" destId="{CC07BB99-1F1D-41D4-B637-C0E92C065376}" srcOrd="3" destOrd="0" presId="urn:microsoft.com/office/officeart/2005/8/layout/vList6"/>
    <dgm:cxn modelId="{571CEE19-1651-47B3-8E03-0F09F55B2F49}" type="presParOf" srcId="{E6E8ADC8-AC42-4C23-94BE-6062E48D5C18}" destId="{6AFC23F7-B0D7-44BC-A2FF-3DCBBA8D96C4}" srcOrd="4" destOrd="0" presId="urn:microsoft.com/office/officeart/2005/8/layout/vList6"/>
    <dgm:cxn modelId="{21383595-7DD8-47A5-9ACF-5727ED5C8747}" type="presParOf" srcId="{6AFC23F7-B0D7-44BC-A2FF-3DCBBA8D96C4}" destId="{6D29D932-79DF-40FC-942E-CD4338C71025}" srcOrd="0" destOrd="0" presId="urn:microsoft.com/office/officeart/2005/8/layout/vList6"/>
    <dgm:cxn modelId="{C7BE1609-B70F-41ED-BE30-6EBD3D1EB884}" type="presParOf" srcId="{6AFC23F7-B0D7-44BC-A2FF-3DCBBA8D96C4}" destId="{0262F531-2021-4C73-B53E-B8B44CC3BDD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B85748-45E6-4F5E-82C4-F8A0CC8805C4}">
      <dsp:nvSpPr>
        <dsp:cNvPr id="0" name=""/>
        <dsp:cNvSpPr/>
      </dsp:nvSpPr>
      <dsp:spPr>
        <a:xfrm>
          <a:off x="1845588" y="0"/>
          <a:ext cx="3001770" cy="10850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7. prosince 2012</a:t>
          </a:r>
          <a:endParaRPr lang="cs-CZ" sz="2700" kern="1200" dirty="0"/>
        </a:p>
      </dsp:txBody>
      <dsp:txXfrm>
        <a:off x="1845588" y="135631"/>
        <a:ext cx="2594877" cy="813787"/>
      </dsp:txXfrm>
    </dsp:sp>
    <dsp:sp modelId="{653BA1DE-C6AE-4EB4-9D6F-B21ABCFC6A0C}">
      <dsp:nvSpPr>
        <dsp:cNvPr id="0" name=""/>
        <dsp:cNvSpPr/>
      </dsp:nvSpPr>
      <dsp:spPr>
        <a:xfrm>
          <a:off x="135209" y="5"/>
          <a:ext cx="1689996" cy="1080004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KDY?</a:t>
          </a:r>
          <a:endParaRPr lang="cs-CZ" sz="3000" kern="1200" dirty="0"/>
        </a:p>
      </dsp:txBody>
      <dsp:txXfrm>
        <a:off x="187930" y="52726"/>
        <a:ext cx="1584554" cy="974562"/>
      </dsp:txXfrm>
    </dsp:sp>
    <dsp:sp modelId="{E95E396A-CAE9-4A4F-95E5-B811185E3FD9}">
      <dsp:nvSpPr>
        <dsp:cNvPr id="0" name=""/>
        <dsp:cNvSpPr/>
      </dsp:nvSpPr>
      <dsp:spPr>
        <a:xfrm>
          <a:off x="1805019" y="1193555"/>
          <a:ext cx="3082907" cy="10850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Kamenice 5, 625 000 Brno</a:t>
          </a:r>
          <a:endParaRPr lang="cs-CZ" sz="2700" kern="1200" dirty="0"/>
        </a:p>
      </dsp:txBody>
      <dsp:txXfrm>
        <a:off x="1805019" y="1329186"/>
        <a:ext cx="2676014" cy="813787"/>
      </dsp:txXfrm>
    </dsp:sp>
    <dsp:sp modelId="{F9D3B3F9-A878-4DDA-8256-C43A697D5A14}">
      <dsp:nvSpPr>
        <dsp:cNvPr id="0" name=""/>
        <dsp:cNvSpPr/>
      </dsp:nvSpPr>
      <dsp:spPr>
        <a:xfrm>
          <a:off x="115022" y="1196077"/>
          <a:ext cx="1689996" cy="1080004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KDE?</a:t>
          </a:r>
          <a:endParaRPr lang="cs-CZ" sz="3000" kern="1200" dirty="0"/>
        </a:p>
      </dsp:txBody>
      <dsp:txXfrm>
        <a:off x="167743" y="1248798"/>
        <a:ext cx="1584554" cy="974562"/>
      </dsp:txXfrm>
    </dsp:sp>
    <dsp:sp modelId="{0262F531-2021-4C73-B53E-B8B44CC3BDD6}">
      <dsp:nvSpPr>
        <dsp:cNvPr id="0" name=""/>
        <dsp:cNvSpPr/>
      </dsp:nvSpPr>
      <dsp:spPr>
        <a:xfrm>
          <a:off x="1845588" y="2387109"/>
          <a:ext cx="3001770" cy="10850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" tIns="17145" rIns="17145" bIns="1714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700" kern="1200" dirty="0" smtClean="0"/>
            <a:t>8:00 – 16:00</a:t>
          </a:r>
          <a:endParaRPr lang="cs-CZ" sz="2700" kern="1200" dirty="0"/>
        </a:p>
      </dsp:txBody>
      <dsp:txXfrm>
        <a:off x="1845588" y="2522740"/>
        <a:ext cx="2594877" cy="813787"/>
      </dsp:txXfrm>
    </dsp:sp>
    <dsp:sp modelId="{6D29D932-79DF-40FC-942E-CD4338C71025}">
      <dsp:nvSpPr>
        <dsp:cNvPr id="0" name=""/>
        <dsp:cNvSpPr/>
      </dsp:nvSpPr>
      <dsp:spPr>
        <a:xfrm>
          <a:off x="155591" y="2389632"/>
          <a:ext cx="1689996" cy="1080004"/>
        </a:xfrm>
        <a:prstGeom prst="roundRect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 smtClean="0"/>
            <a:t>V KOLIK?</a:t>
          </a:r>
          <a:endParaRPr lang="cs-CZ" sz="3000" kern="1200" dirty="0"/>
        </a:p>
      </dsp:txBody>
      <dsp:txXfrm>
        <a:off x="208312" y="2442353"/>
        <a:ext cx="1584554" cy="974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136E-E68F-4E97-9249-5555E59D3B3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F63-FB51-4C6B-B619-8E04ECEF1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073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136E-E68F-4E97-9249-5555E59D3B3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F63-FB51-4C6B-B619-8E04ECEF1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32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136E-E68F-4E97-9249-5555E59D3B3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F63-FB51-4C6B-B619-8E04ECEF1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64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136E-E68F-4E97-9249-5555E59D3B3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F63-FB51-4C6B-B619-8E04ECEF1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927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136E-E68F-4E97-9249-5555E59D3B3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F63-FB51-4C6B-B619-8E04ECEF1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898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136E-E68F-4E97-9249-5555E59D3B3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F63-FB51-4C6B-B619-8E04ECEF1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6643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136E-E68F-4E97-9249-5555E59D3B3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F63-FB51-4C6B-B619-8E04ECEF1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72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136E-E68F-4E97-9249-5555E59D3B3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F63-FB51-4C6B-B619-8E04ECEF1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01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136E-E68F-4E97-9249-5555E59D3B3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F63-FB51-4C6B-B619-8E04ECEF1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532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136E-E68F-4E97-9249-5555E59D3B3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F63-FB51-4C6B-B619-8E04ECEF1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895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136E-E68F-4E97-9249-5555E59D3B3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8BF63-FB51-4C6B-B619-8E04ECEF1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67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1136E-E68F-4E97-9249-5555E59D3B34}" type="datetimeFigureOut">
              <a:rPr lang="cs-CZ" smtClean="0"/>
              <a:t>22.11.2012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8BF63-FB51-4C6B-B619-8E04ECEF10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19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gif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.novinky.cz/677/186778-top_foto1-y5cm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044" y="717984"/>
            <a:ext cx="3528392" cy="19876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s.muni.cz/do/1499/el/estud/fsps/js06/p034/images/logo_cz_kruh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46" y="13083"/>
            <a:ext cx="1438101" cy="140980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5" name="Zaoblený obdélník 4"/>
          <p:cNvSpPr/>
          <p:nvPr/>
        </p:nvSpPr>
        <p:spPr>
          <a:xfrm>
            <a:off x="1508956" y="0"/>
            <a:ext cx="7635044" cy="548680"/>
          </a:xfrm>
          <a:prstGeom prst="roundRect">
            <a:avLst/>
          </a:prstGeom>
          <a:ln>
            <a:solidFill>
              <a:srgbClr val="0070C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softEdge rad="127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cs-CZ" sz="2800" b="1" spc="150" dirty="0" smtClean="0">
                <a:ln w="11430">
                  <a:noFill/>
                </a:ln>
                <a:solidFill>
                  <a:srgbClr val="F8F8F8">
                    <a:alpha val="80000"/>
                  </a:srgb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Fakulta sportovních studií Brno</a:t>
            </a:r>
            <a:endParaRPr lang="cs-CZ" sz="2800" b="1" spc="150" dirty="0">
              <a:ln w="11430">
                <a:noFill/>
              </a:ln>
              <a:solidFill>
                <a:srgbClr val="F8F8F8">
                  <a:alpha val="80000"/>
                </a:srgb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Podnadpis 9"/>
          <p:cNvSpPr>
            <a:spLocks noGrp="1"/>
          </p:cNvSpPr>
          <p:nvPr>
            <p:ph type="subTitle" idx="1"/>
          </p:nvPr>
        </p:nvSpPr>
        <p:spPr>
          <a:xfrm>
            <a:off x="899592" y="980728"/>
            <a:ext cx="4752528" cy="1752600"/>
          </a:xfrm>
        </p:spPr>
        <p:txBody>
          <a:bodyPr>
            <a:normAutofit/>
            <a:scene3d>
              <a:camera prst="isometricOffAxis1Right"/>
              <a:lightRig rig="threePt" dir="t"/>
            </a:scene3d>
          </a:bodyPr>
          <a:lstStyle/>
          <a:p>
            <a:r>
              <a:rPr lang="cs-CZ" sz="4000" dirty="0" smtClean="0">
                <a:ln>
                  <a:solidFill>
                    <a:schemeClr val="bg1"/>
                  </a:solidFill>
                </a:ln>
                <a:solidFill>
                  <a:schemeClr val="bg1">
                    <a:lumMod val="95000"/>
                  </a:schemeClr>
                </a:solidFill>
              </a:rPr>
              <a:t>Vás zve na DEN OTEVŘENÝCH DVEŘÍ</a:t>
            </a:r>
            <a:endParaRPr lang="cs-CZ" sz="4000" dirty="0">
              <a:ln>
                <a:solidFill>
                  <a:schemeClr val="bg1"/>
                </a:solidFill>
              </a:ln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4068436814"/>
              </p:ext>
            </p:extLst>
          </p:nvPr>
        </p:nvGraphicFramePr>
        <p:xfrm>
          <a:off x="323528" y="2996952"/>
          <a:ext cx="5002950" cy="3472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30" name="Picture 6" descr="http://www.aplus.cz/fotky/ukb-fss/01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816" y="3356992"/>
            <a:ext cx="3558620" cy="25387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59882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30</Words>
  <Application>Microsoft Office PowerPoint</Application>
  <PresentationFormat>Předvádění na obrazovce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Michaela Betlachová</dc:creator>
  <cp:lastModifiedBy>Mak</cp:lastModifiedBy>
  <cp:revision>3</cp:revision>
  <dcterms:created xsi:type="dcterms:W3CDTF">2012-11-21T16:24:31Z</dcterms:created>
  <dcterms:modified xsi:type="dcterms:W3CDTF">2012-11-22T19:29:57Z</dcterms:modified>
</cp:coreProperties>
</file>