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6183888" cy="907256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68" y="-1308"/>
      </p:cViewPr>
      <p:guideLst>
        <p:guide orient="horz" pos="2858"/>
        <p:guide pos="113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13792" y="2818377"/>
            <a:ext cx="30756305" cy="194472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27583" y="5141119"/>
            <a:ext cx="25328722" cy="23185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5A3C6-B995-48E1-AAE8-7A40D34ED6CA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27F2-E595-4101-B01B-7B0D087C1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80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5A3C6-B995-48E1-AAE8-7A40D34ED6CA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27F2-E595-4101-B01B-7B0D087C1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116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9674986" y="485131"/>
            <a:ext cx="6106034" cy="1032004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356899" y="485131"/>
            <a:ext cx="17715031" cy="1032004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5A3C6-B995-48E1-AAE8-7A40D34ED6CA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27F2-E595-4101-B01B-7B0D087C1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5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5A3C6-B995-48E1-AAE8-7A40D34ED6CA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27F2-E595-4101-B01B-7B0D087C1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70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8279" y="5829962"/>
            <a:ext cx="30756305" cy="180191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858279" y="3845341"/>
            <a:ext cx="30756305" cy="198462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5A3C6-B995-48E1-AAE8-7A40D34ED6CA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27F2-E595-4101-B01B-7B0D087C1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862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56898" y="2822576"/>
            <a:ext cx="11910530" cy="79825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3870493" y="2822576"/>
            <a:ext cx="11910530" cy="79825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5A3C6-B995-48E1-AAE8-7A40D34ED6CA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27F2-E595-4101-B01B-7B0D087C1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01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9195" y="363323"/>
            <a:ext cx="32565499" cy="151209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809197" y="2030826"/>
            <a:ext cx="15987501" cy="8463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809197" y="2877178"/>
            <a:ext cx="15987501" cy="52272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18380916" y="2030826"/>
            <a:ext cx="15993780" cy="8463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18380916" y="2877178"/>
            <a:ext cx="15993780" cy="52272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5A3C6-B995-48E1-AAE8-7A40D34ED6CA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27F2-E595-4101-B01B-7B0D087C1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18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5A3C6-B995-48E1-AAE8-7A40D34ED6CA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27F2-E595-4101-B01B-7B0D087C1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254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5A3C6-B995-48E1-AAE8-7A40D34ED6CA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27F2-E595-4101-B01B-7B0D087C1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748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9197" y="361223"/>
            <a:ext cx="11904251" cy="153729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146895" y="361223"/>
            <a:ext cx="20227801" cy="774318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09197" y="1898519"/>
            <a:ext cx="11904251" cy="62058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5A3C6-B995-48E1-AAE8-7A40D34ED6CA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27F2-E595-4101-B01B-7B0D087C1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150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92295" y="6350794"/>
            <a:ext cx="21710333" cy="74974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7092295" y="810650"/>
            <a:ext cx="21710333" cy="54435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092295" y="7100542"/>
            <a:ext cx="21710333" cy="106476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5A3C6-B995-48E1-AAE8-7A40D34ED6CA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27F2-E595-4101-B01B-7B0D087C1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102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809195" y="363323"/>
            <a:ext cx="32565499" cy="1512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809195" y="2116933"/>
            <a:ext cx="32565499" cy="5987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809195" y="8408923"/>
            <a:ext cx="8442907" cy="483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5A3C6-B995-48E1-AAE8-7A40D34ED6CA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362829" y="8408923"/>
            <a:ext cx="11458231" cy="483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25931787" y="8408923"/>
            <a:ext cx="8442907" cy="483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327F2-E595-4101-B01B-7B0D087C1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58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168" y="647849"/>
            <a:ext cx="6191250" cy="28575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168" y="5024851"/>
            <a:ext cx="6191250" cy="278031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8" name="Stužka nahoru 7"/>
          <p:cNvSpPr/>
          <p:nvPr/>
        </p:nvSpPr>
        <p:spPr>
          <a:xfrm>
            <a:off x="10099056" y="2698589"/>
            <a:ext cx="11377264" cy="4652524"/>
          </a:xfrm>
          <a:prstGeom prst="ribbon2">
            <a:avLst/>
          </a:prstGeom>
          <a:ln w="76200">
            <a:prstDash val="solid"/>
          </a:ln>
          <a:effectLst>
            <a:innerShdw blurRad="63500" dist="50800" dir="54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perspectiveHeroicExtreme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solidFill>
                  <a:schemeClr val="bg2">
                    <a:lumMod val="10000"/>
                  </a:schemeClr>
                </a:solidFill>
                <a:latin typeface="Algerian" pitchFamily="82" charset="0"/>
              </a:rPr>
              <a:t>MU</a:t>
            </a:r>
          </a:p>
          <a:p>
            <a:pPr algn="ctr"/>
            <a:r>
              <a:rPr lang="cs-CZ" sz="8000" b="1" dirty="0">
                <a:solidFill>
                  <a:schemeClr val="bg2">
                    <a:lumMod val="10000"/>
                  </a:schemeClr>
                </a:solidFill>
                <a:latin typeface="Algerian" pitchFamily="82" charset="0"/>
              </a:rPr>
              <a:t>v</a:t>
            </a:r>
            <a:r>
              <a:rPr lang="cs-CZ" sz="8000" b="1" dirty="0" smtClean="0">
                <a:solidFill>
                  <a:schemeClr val="bg2">
                    <a:lumMod val="10000"/>
                  </a:schemeClr>
                </a:solidFill>
                <a:latin typeface="Algerian" pitchFamily="82" charset="0"/>
              </a:rPr>
              <a:t>s.</a:t>
            </a:r>
          </a:p>
          <a:p>
            <a:pPr algn="ctr"/>
            <a:r>
              <a:rPr lang="cs-CZ" sz="8000" b="1" dirty="0" smtClean="0">
                <a:solidFill>
                  <a:schemeClr val="bg2">
                    <a:lumMod val="10000"/>
                  </a:schemeClr>
                </a:solidFill>
                <a:latin typeface="Algerian" pitchFamily="82" charset="0"/>
              </a:rPr>
              <a:t>VUT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4500656" y="1044178"/>
            <a:ext cx="10657184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200" b="1" dirty="0" smtClean="0">
                <a:latin typeface="Algerian" pitchFamily="82" charset="0"/>
              </a:rPr>
              <a:t>Souboj TITÁNŮ vypukne již </a:t>
            </a:r>
          </a:p>
          <a:p>
            <a:pPr algn="ctr"/>
            <a:endParaRPr lang="cs-CZ" sz="7200" b="1" dirty="0" smtClean="0">
              <a:latin typeface="Algerian" pitchFamily="82" charset="0"/>
            </a:endParaRPr>
          </a:p>
          <a:p>
            <a:pPr algn="ctr"/>
            <a:r>
              <a:rPr lang="cs-CZ" sz="7200" b="1" dirty="0" smtClean="0">
                <a:latin typeface="Algerian" pitchFamily="82" charset="0"/>
              </a:rPr>
              <a:t>20.12. 2012  20:00 </a:t>
            </a:r>
          </a:p>
          <a:p>
            <a:pPr algn="ctr"/>
            <a:endParaRPr lang="cs-CZ" sz="7200" b="1" dirty="0">
              <a:latin typeface="Algerian" pitchFamily="82" charset="0"/>
            </a:endParaRPr>
          </a:p>
          <a:p>
            <a:pPr algn="ctr"/>
            <a:r>
              <a:rPr lang="cs-CZ" sz="7200" b="1" dirty="0" smtClean="0">
                <a:latin typeface="Algerian" pitchFamily="82" charset="0"/>
              </a:rPr>
              <a:t>KAJOT ARENA</a:t>
            </a:r>
          </a:p>
          <a:p>
            <a:pPr algn="ctr"/>
            <a:endParaRPr lang="cs-CZ" sz="7200" b="1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9510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14</Words>
  <Application>Microsoft Office PowerPoint</Application>
  <PresentationFormat>Vlastní</PresentationFormat>
  <Paragraphs>8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Hůrek</dc:creator>
  <cp:lastModifiedBy>Mak</cp:lastModifiedBy>
  <cp:revision>3</cp:revision>
  <dcterms:created xsi:type="dcterms:W3CDTF">2012-11-21T17:23:35Z</dcterms:created>
  <dcterms:modified xsi:type="dcterms:W3CDTF">2012-11-22T19:31:13Z</dcterms:modified>
</cp:coreProperties>
</file>