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FB7DF60-ECBF-46A1-B052-CE3F096E84F0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028B94E-710D-4308-B02B-626553C24FA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://mapy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242330"/>
            <a:ext cx="9144000" cy="392297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Baletní představení </a:t>
            </a:r>
            <a:br>
              <a:rPr lang="cs-CZ" dirty="0" smtClean="0"/>
            </a:br>
            <a:r>
              <a:rPr lang="cs-CZ" dirty="0" smtClean="0"/>
              <a:t>PAVLA DRBALA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285750" indent="-285750" algn="l">
              <a:buFont typeface="Wingdings" pitchFamily="2" charset="2"/>
              <a:buChar char="ü"/>
            </a:pPr>
            <a:r>
              <a:rPr lang="cs-CZ" dirty="0" smtClean="0"/>
              <a:t>14:00 Labutí jezero</a:t>
            </a:r>
          </a:p>
          <a:p>
            <a:pPr marL="285750" indent="-285750" algn="l">
              <a:buFont typeface="Wingdings" pitchFamily="2" charset="2"/>
              <a:buChar char="ü"/>
            </a:pPr>
            <a:r>
              <a:rPr lang="cs-CZ" dirty="0" smtClean="0"/>
              <a:t>16:00 Improvizační tanec na moderní hudbu</a:t>
            </a:r>
          </a:p>
          <a:p>
            <a:pPr marL="285750" indent="-285750" algn="l">
              <a:buFont typeface="Wingdings" pitchFamily="2" charset="2"/>
              <a:buChar char="ü"/>
            </a:pPr>
            <a:r>
              <a:rPr lang="cs-CZ" dirty="0" smtClean="0"/>
              <a:t>20:00 Autogramiáda</a:t>
            </a:r>
          </a:p>
          <a:p>
            <a:pPr algn="l"/>
            <a:endParaRPr lang="cs-CZ" dirty="0" smtClean="0"/>
          </a:p>
          <a:p>
            <a:pPr algn="l"/>
            <a:endParaRPr lang="cs-CZ" dirty="0"/>
          </a:p>
          <a:p>
            <a:pPr algn="l"/>
            <a:r>
              <a:rPr lang="cs-CZ" dirty="0" smtClean="0"/>
              <a:t>								Vstupenka: 2500 Kč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4341" y="116632"/>
            <a:ext cx="7772400" cy="893961"/>
          </a:xfrm>
        </p:spPr>
        <p:txBody>
          <a:bodyPr/>
          <a:lstStyle/>
          <a:p>
            <a:r>
              <a:rPr lang="cs-CZ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oudy Stout" pitchFamily="18" charset="0"/>
              </a:rPr>
              <a:t>FSPS</a:t>
            </a:r>
            <a:endParaRPr lang="cs-CZ" u="sng" dirty="0">
              <a:solidFill>
                <a:schemeClr val="tx2">
                  <a:lumMod val="60000"/>
                  <a:lumOff val="40000"/>
                </a:schemeClr>
              </a:solidFill>
              <a:latin typeface="Goudy Stout" pitchFamily="18" charset="0"/>
            </a:endParaRPr>
          </a:p>
        </p:txBody>
      </p:sp>
      <p:pic>
        <p:nvPicPr>
          <p:cNvPr id="1026" name="Picture 2" descr="http://www.muni.cz/design/_img_cont/znak110_fsps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66" y="1158609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5652120" y="2206360"/>
            <a:ext cx="108012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To je on </a:t>
            </a:r>
            <a:endParaRPr lang="cs-CZ" dirty="0"/>
          </a:p>
        </p:txBody>
      </p:sp>
      <p:pic>
        <p:nvPicPr>
          <p:cNvPr id="1028" name="Picture 4" descr="https://fbcdn-sphotos-g-a.akamaihd.net/hphotos-ak-ash4/304998_3722162301539_1778251693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362848"/>
            <a:ext cx="2064111" cy="2138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Vodorovný svitek 4"/>
          <p:cNvSpPr/>
          <p:nvPr/>
        </p:nvSpPr>
        <p:spPr>
          <a:xfrm>
            <a:off x="251520" y="2996952"/>
            <a:ext cx="1944216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parajita" pitchFamily="34" charset="0"/>
                <a:cs typeface="Aparajita" pitchFamily="34" charset="0"/>
              </a:rPr>
              <a:t>Harmonogram</a:t>
            </a:r>
            <a:endParaRPr lang="cs-CZ" dirty="0"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6" name="Obrázek 5" descr="Výřez obrazovky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38204"/>
            <a:ext cx="1543266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1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</TotalTime>
  <Words>7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Horizont</vt:lpstr>
      <vt:lpstr>FSPS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FSPS</dc:title>
  <dc:creator>Jan Malík</dc:creator>
  <cp:lastModifiedBy>Mak</cp:lastModifiedBy>
  <cp:revision>1</cp:revision>
  <dcterms:created xsi:type="dcterms:W3CDTF">2012-11-20T08:06:06Z</dcterms:created>
  <dcterms:modified xsi:type="dcterms:W3CDTF">2012-11-22T19:33:39Z</dcterms:modified>
</cp:coreProperties>
</file>