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32404050" cy="14401800"/>
  <p:notesSz cx="6858000" cy="9144000"/>
  <p:defaultTextStyle>
    <a:defPPr>
      <a:defRPr lang="cs-CZ"/>
    </a:defPPr>
    <a:lvl1pPr marL="0" algn="l" defTabSz="2674620" rtl="0" eaLnBrk="1" latinLnBrk="0" hangingPunct="1">
      <a:defRPr sz="5300" kern="1200">
        <a:solidFill>
          <a:schemeClr val="tx1"/>
        </a:solidFill>
        <a:latin typeface="+mn-lt"/>
        <a:ea typeface="+mn-ea"/>
        <a:cs typeface="+mn-cs"/>
      </a:defRPr>
    </a:lvl1pPr>
    <a:lvl2pPr marL="1337310" algn="l" defTabSz="2674620" rtl="0" eaLnBrk="1" latinLnBrk="0" hangingPunct="1">
      <a:defRPr sz="5300" kern="1200">
        <a:solidFill>
          <a:schemeClr val="tx1"/>
        </a:solidFill>
        <a:latin typeface="+mn-lt"/>
        <a:ea typeface="+mn-ea"/>
        <a:cs typeface="+mn-cs"/>
      </a:defRPr>
    </a:lvl2pPr>
    <a:lvl3pPr marL="2674620" algn="l" defTabSz="2674620" rtl="0" eaLnBrk="1" latinLnBrk="0" hangingPunct="1">
      <a:defRPr sz="5300" kern="1200">
        <a:solidFill>
          <a:schemeClr val="tx1"/>
        </a:solidFill>
        <a:latin typeface="+mn-lt"/>
        <a:ea typeface="+mn-ea"/>
        <a:cs typeface="+mn-cs"/>
      </a:defRPr>
    </a:lvl3pPr>
    <a:lvl4pPr marL="4011930" algn="l" defTabSz="2674620" rtl="0" eaLnBrk="1" latinLnBrk="0" hangingPunct="1">
      <a:defRPr sz="5300" kern="1200">
        <a:solidFill>
          <a:schemeClr val="tx1"/>
        </a:solidFill>
        <a:latin typeface="+mn-lt"/>
        <a:ea typeface="+mn-ea"/>
        <a:cs typeface="+mn-cs"/>
      </a:defRPr>
    </a:lvl4pPr>
    <a:lvl5pPr marL="5349240" algn="l" defTabSz="2674620" rtl="0" eaLnBrk="1" latinLnBrk="0" hangingPunct="1">
      <a:defRPr sz="5300" kern="1200">
        <a:solidFill>
          <a:schemeClr val="tx1"/>
        </a:solidFill>
        <a:latin typeface="+mn-lt"/>
        <a:ea typeface="+mn-ea"/>
        <a:cs typeface="+mn-cs"/>
      </a:defRPr>
    </a:lvl5pPr>
    <a:lvl6pPr marL="6686550" algn="l" defTabSz="2674620" rtl="0" eaLnBrk="1" latinLnBrk="0" hangingPunct="1">
      <a:defRPr sz="5300" kern="1200">
        <a:solidFill>
          <a:schemeClr val="tx1"/>
        </a:solidFill>
        <a:latin typeface="+mn-lt"/>
        <a:ea typeface="+mn-ea"/>
        <a:cs typeface="+mn-cs"/>
      </a:defRPr>
    </a:lvl6pPr>
    <a:lvl7pPr marL="8023860" algn="l" defTabSz="2674620" rtl="0" eaLnBrk="1" latinLnBrk="0" hangingPunct="1">
      <a:defRPr sz="5300" kern="1200">
        <a:solidFill>
          <a:schemeClr val="tx1"/>
        </a:solidFill>
        <a:latin typeface="+mn-lt"/>
        <a:ea typeface="+mn-ea"/>
        <a:cs typeface="+mn-cs"/>
      </a:defRPr>
    </a:lvl7pPr>
    <a:lvl8pPr marL="9361170" algn="l" defTabSz="2674620" rtl="0" eaLnBrk="1" latinLnBrk="0" hangingPunct="1">
      <a:defRPr sz="5300" kern="1200">
        <a:solidFill>
          <a:schemeClr val="tx1"/>
        </a:solidFill>
        <a:latin typeface="+mn-lt"/>
        <a:ea typeface="+mn-ea"/>
        <a:cs typeface="+mn-cs"/>
      </a:defRPr>
    </a:lvl8pPr>
    <a:lvl9pPr marL="10698480" algn="l" defTabSz="2674620" rtl="0" eaLnBrk="1" latinLnBrk="0" hangingPunct="1">
      <a:defRPr sz="5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68" y="-408"/>
      </p:cViewPr>
      <p:guideLst>
        <p:guide orient="horz" pos="4536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7210" y="6945446"/>
            <a:ext cx="25221507" cy="3087053"/>
          </a:xfrm>
        </p:spPr>
        <p:txBody>
          <a:bodyPr anchor="b"/>
          <a:lstStyle>
            <a:lvl1pPr>
              <a:defRPr sz="117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7210" y="10032498"/>
            <a:ext cx="25221507" cy="1808982"/>
          </a:xfrm>
        </p:spPr>
        <p:txBody>
          <a:bodyPr anchor="t">
            <a:normAutofit/>
          </a:bodyPr>
          <a:lstStyle>
            <a:lvl1pPr marL="0" indent="0" algn="l">
              <a:buNone/>
              <a:defRPr sz="5900">
                <a:solidFill>
                  <a:schemeClr val="tx2">
                    <a:lumMod val="25000"/>
                  </a:schemeClr>
                </a:solidFill>
              </a:defRPr>
            </a:lvl1pPr>
            <a:lvl2pPr marL="1337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674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0119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349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6865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0238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9361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069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7CFE-3A95-4156-85D2-5BE3DF13ED19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B5DCF-1886-4B12-9465-5F2E95D78E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77214" y="3795459"/>
            <a:ext cx="25242415" cy="850801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7CFE-3A95-4156-85D2-5BE3DF13ED19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B5DCF-1886-4B12-9465-5F2E95D78E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99819" y="1419018"/>
            <a:ext cx="5219809" cy="10889189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77212" y="1419019"/>
            <a:ext cx="19375655" cy="108891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7CFE-3A95-4156-85D2-5BE3DF13ED19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B5DCF-1886-4B12-9465-5F2E95D78E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7355205" indent="-668655">
              <a:buClr>
                <a:schemeClr val="tx2"/>
              </a:buClr>
              <a:buSzPct val="101000"/>
              <a:buFont typeface="Courier New" pitchFamily="49" charset="0"/>
              <a:buChar char="o"/>
              <a:defRPr sz="3500"/>
            </a:lvl6pPr>
            <a:lvl7pPr marL="8692515" indent="-668655">
              <a:buClr>
                <a:schemeClr val="tx2"/>
              </a:buClr>
              <a:buFont typeface="Courier New" pitchFamily="49" charset="0"/>
              <a:buChar char="o"/>
              <a:defRPr sz="3500" baseline="0"/>
            </a:lvl7pPr>
            <a:lvl8pPr marL="10029825" indent="-668655">
              <a:buClr>
                <a:schemeClr val="tx2"/>
              </a:buClr>
              <a:buFont typeface="Courier New" pitchFamily="49" charset="0"/>
              <a:buChar char="o"/>
              <a:defRPr sz="3500" baseline="0"/>
            </a:lvl8pPr>
            <a:lvl9pPr marL="11367135" indent="-668655">
              <a:buClr>
                <a:schemeClr val="tx2"/>
              </a:buClr>
              <a:buFont typeface="Courier New" pitchFamily="49" charset="0"/>
              <a:buChar char="o"/>
              <a:defRPr sz="35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7CFE-3A95-4156-85D2-5BE3DF13ED19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B5DCF-1886-4B12-9465-5F2E95D78E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213" y="6948020"/>
            <a:ext cx="25221500" cy="3084480"/>
          </a:xfrm>
        </p:spPr>
        <p:txBody>
          <a:bodyPr anchor="b"/>
          <a:lstStyle>
            <a:lvl1pPr algn="r">
              <a:defRPr sz="94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7213" y="10032500"/>
            <a:ext cx="25221500" cy="1806840"/>
          </a:xfrm>
        </p:spPr>
        <p:txBody>
          <a:bodyPr anchor="t">
            <a:normAutofit/>
          </a:bodyPr>
          <a:lstStyle>
            <a:lvl1pPr marL="0" indent="0" algn="r">
              <a:buNone/>
              <a:defRPr sz="5300">
                <a:solidFill>
                  <a:schemeClr val="tx2">
                    <a:lumMod val="25000"/>
                  </a:schemeClr>
                </a:solidFill>
              </a:defRPr>
            </a:lvl1pPr>
            <a:lvl2pPr marL="133731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2pPr>
            <a:lvl3pPr marL="267462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3pPr>
            <a:lvl4pPr marL="4011930" indent="0">
              <a:buNone/>
              <a:defRPr sz="4100">
                <a:solidFill>
                  <a:schemeClr val="tx1">
                    <a:tint val="75000"/>
                  </a:schemeClr>
                </a:solidFill>
              </a:defRPr>
            </a:lvl4pPr>
            <a:lvl5pPr marL="5349240" indent="0">
              <a:buNone/>
              <a:defRPr sz="4100">
                <a:solidFill>
                  <a:schemeClr val="tx1">
                    <a:tint val="75000"/>
                  </a:schemeClr>
                </a:solidFill>
              </a:defRPr>
            </a:lvl5pPr>
            <a:lvl6pPr marL="6686550" indent="0">
              <a:buNone/>
              <a:defRPr sz="4100">
                <a:solidFill>
                  <a:schemeClr val="tx1">
                    <a:tint val="75000"/>
                  </a:schemeClr>
                </a:solidFill>
              </a:defRPr>
            </a:lvl6pPr>
            <a:lvl7pPr marL="8023860" indent="0">
              <a:buNone/>
              <a:defRPr sz="4100">
                <a:solidFill>
                  <a:schemeClr val="tx1">
                    <a:tint val="75000"/>
                  </a:schemeClr>
                </a:solidFill>
              </a:defRPr>
            </a:lvl7pPr>
            <a:lvl8pPr marL="9361170" indent="0">
              <a:buNone/>
              <a:defRPr sz="4100">
                <a:solidFill>
                  <a:schemeClr val="tx1">
                    <a:tint val="75000"/>
                  </a:schemeClr>
                </a:solidFill>
              </a:defRPr>
            </a:lvl8pPr>
            <a:lvl9pPr marL="10698480" indent="0">
              <a:buNone/>
              <a:defRPr sz="4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7CFE-3A95-4156-85D2-5BE3DF13ED19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B5DCF-1886-4B12-9465-5F2E95D78E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214" y="1419021"/>
            <a:ext cx="25242415" cy="194139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77212" y="3800474"/>
            <a:ext cx="12301338" cy="8507732"/>
          </a:xfrm>
        </p:spPr>
        <p:txBody>
          <a:bodyPr>
            <a:normAutofit/>
          </a:bodyPr>
          <a:lstStyle>
            <a:lvl5pPr>
              <a:defRPr/>
            </a:lvl5pPr>
            <a:lvl6pPr marL="7355205" indent="-668655">
              <a:buClr>
                <a:schemeClr val="tx2"/>
              </a:buClr>
              <a:buSzPct val="101000"/>
              <a:buFont typeface="Courier New" pitchFamily="49" charset="0"/>
              <a:buChar char="o"/>
              <a:defRPr sz="3500"/>
            </a:lvl6pPr>
            <a:lvl7pPr marL="8692515" indent="-668655">
              <a:buClr>
                <a:schemeClr val="tx2"/>
              </a:buClr>
              <a:buFont typeface="Courier New" pitchFamily="49" charset="0"/>
              <a:buChar char="o"/>
              <a:defRPr sz="3500" baseline="0"/>
            </a:lvl7pPr>
            <a:lvl8pPr marL="10029825" indent="-668655">
              <a:buClr>
                <a:schemeClr val="tx2"/>
              </a:buClr>
              <a:buFont typeface="Courier New" pitchFamily="49" charset="0"/>
              <a:buChar char="o"/>
              <a:defRPr sz="3500" baseline="0"/>
            </a:lvl8pPr>
            <a:lvl9pPr marL="11367135" indent="-668655">
              <a:buClr>
                <a:schemeClr val="tx2"/>
              </a:buClr>
              <a:buFont typeface="Courier New" pitchFamily="49" charset="0"/>
              <a:buChar char="o"/>
              <a:defRPr sz="35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25502" y="3800473"/>
            <a:ext cx="12294126" cy="8507734"/>
          </a:xfrm>
        </p:spPr>
        <p:txBody>
          <a:bodyPr>
            <a:normAutofit/>
          </a:bodyPr>
          <a:lstStyle>
            <a:lvl5pPr>
              <a:defRPr/>
            </a:lvl5pPr>
            <a:lvl6pPr marL="7355205" indent="-668655">
              <a:buClr>
                <a:schemeClr val="tx2"/>
              </a:buClr>
              <a:buSzPct val="101000"/>
              <a:buFont typeface="Courier New" pitchFamily="49" charset="0"/>
              <a:buChar char="o"/>
              <a:defRPr sz="3500"/>
            </a:lvl6pPr>
            <a:lvl7pPr marL="8692515" indent="-668655">
              <a:buClr>
                <a:schemeClr val="tx2"/>
              </a:buClr>
              <a:buFont typeface="Courier New" pitchFamily="49" charset="0"/>
              <a:buChar char="o"/>
              <a:defRPr sz="3500" baseline="0"/>
            </a:lvl7pPr>
            <a:lvl8pPr marL="10029825" indent="-668655">
              <a:buClr>
                <a:schemeClr val="tx2"/>
              </a:buClr>
              <a:buFont typeface="Courier New" pitchFamily="49" charset="0"/>
              <a:buChar char="o"/>
              <a:defRPr sz="3500" baseline="0"/>
            </a:lvl8pPr>
            <a:lvl9pPr marL="11367135" indent="-668655">
              <a:buClr>
                <a:schemeClr val="tx2"/>
              </a:buClr>
              <a:buFont typeface="Courier New" pitchFamily="49" charset="0"/>
              <a:buChar char="o"/>
              <a:defRPr sz="35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7CFE-3A95-4156-85D2-5BE3DF13ED19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B5DCF-1886-4B12-9465-5F2E95D78E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77769" y="3807147"/>
            <a:ext cx="11100776" cy="1210150"/>
          </a:xfrm>
        </p:spPr>
        <p:txBody>
          <a:bodyPr anchor="b">
            <a:noAutofit/>
          </a:bodyPr>
          <a:lstStyle>
            <a:lvl1pPr marL="0" indent="0">
              <a:buNone/>
              <a:defRPr sz="7000" b="0"/>
            </a:lvl1pPr>
            <a:lvl2pPr marL="1337310" indent="0">
              <a:buNone/>
              <a:defRPr sz="5900" b="1"/>
            </a:lvl2pPr>
            <a:lvl3pPr marL="2674620" indent="0">
              <a:buNone/>
              <a:defRPr sz="5300" b="1"/>
            </a:lvl3pPr>
            <a:lvl4pPr marL="4011930" indent="0">
              <a:buNone/>
              <a:defRPr sz="4700" b="1"/>
            </a:lvl4pPr>
            <a:lvl5pPr marL="5349240" indent="0">
              <a:buNone/>
              <a:defRPr sz="4700" b="1"/>
            </a:lvl5pPr>
            <a:lvl6pPr marL="6686550" indent="0">
              <a:buNone/>
              <a:defRPr sz="4700" b="1"/>
            </a:lvl6pPr>
            <a:lvl7pPr marL="8023860" indent="0">
              <a:buNone/>
              <a:defRPr sz="4700" b="1"/>
            </a:lvl7pPr>
            <a:lvl8pPr marL="9361170" indent="0">
              <a:buNone/>
              <a:defRPr sz="4700" b="1"/>
            </a:lvl8pPr>
            <a:lvl9pPr marL="10698480" indent="0">
              <a:buNone/>
              <a:defRPr sz="47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77212" y="5017298"/>
            <a:ext cx="12301338" cy="7290908"/>
          </a:xfrm>
        </p:spPr>
        <p:txBody>
          <a:bodyPr>
            <a:normAutofit/>
          </a:bodyPr>
          <a:lstStyle>
            <a:lvl5pPr>
              <a:defRPr/>
            </a:lvl5pPr>
            <a:lvl6pPr marL="7355205" indent="-668655">
              <a:buClr>
                <a:schemeClr val="tx2"/>
              </a:buClr>
              <a:buSzPct val="101000"/>
              <a:buFont typeface="Courier New" pitchFamily="49" charset="0"/>
              <a:buChar char="o"/>
              <a:defRPr sz="3500"/>
            </a:lvl6pPr>
            <a:lvl7pPr marL="8692515" indent="-668655">
              <a:buClr>
                <a:schemeClr val="tx2"/>
              </a:buClr>
              <a:buFont typeface="Courier New" pitchFamily="49" charset="0"/>
              <a:buChar char="o"/>
              <a:defRPr sz="3500" baseline="0"/>
            </a:lvl7pPr>
            <a:lvl8pPr marL="10029825" indent="-668655">
              <a:buClr>
                <a:schemeClr val="tx2"/>
              </a:buClr>
              <a:buFont typeface="Courier New" pitchFamily="49" charset="0"/>
              <a:buChar char="o"/>
              <a:defRPr sz="3500" baseline="0"/>
            </a:lvl8pPr>
            <a:lvl9pPr marL="11367135" indent="-668655">
              <a:buClr>
                <a:schemeClr val="tx2"/>
              </a:buClr>
              <a:buFont typeface="Courier New" pitchFamily="49" charset="0"/>
              <a:buChar char="o"/>
              <a:defRPr sz="35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7723974" y="3807147"/>
            <a:ext cx="11102852" cy="1210150"/>
          </a:xfrm>
        </p:spPr>
        <p:txBody>
          <a:bodyPr anchor="b">
            <a:noAutofit/>
          </a:bodyPr>
          <a:lstStyle>
            <a:lvl1pPr marL="0" indent="0">
              <a:buNone/>
              <a:defRPr sz="7000" b="0"/>
            </a:lvl1pPr>
            <a:lvl2pPr marL="1337310" indent="0">
              <a:buNone/>
              <a:defRPr sz="5900" b="1"/>
            </a:lvl2pPr>
            <a:lvl3pPr marL="2674620" indent="0">
              <a:buNone/>
              <a:defRPr sz="5300" b="1"/>
            </a:lvl3pPr>
            <a:lvl4pPr marL="4011930" indent="0">
              <a:buNone/>
              <a:defRPr sz="4700" b="1"/>
            </a:lvl4pPr>
            <a:lvl5pPr marL="5349240" indent="0">
              <a:buNone/>
              <a:defRPr sz="4700" b="1"/>
            </a:lvl5pPr>
            <a:lvl6pPr marL="6686550" indent="0">
              <a:buNone/>
              <a:defRPr sz="4700" b="1"/>
            </a:lvl6pPr>
            <a:lvl7pPr marL="8023860" indent="0">
              <a:buNone/>
              <a:defRPr sz="4700" b="1"/>
            </a:lvl7pPr>
            <a:lvl8pPr marL="9361170" indent="0">
              <a:buNone/>
              <a:defRPr sz="4700" b="1"/>
            </a:lvl8pPr>
            <a:lvl9pPr marL="10698480" indent="0">
              <a:buNone/>
              <a:defRPr sz="47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525500" y="5017298"/>
            <a:ext cx="12301331" cy="7290908"/>
          </a:xfrm>
        </p:spPr>
        <p:txBody>
          <a:bodyPr>
            <a:normAutofit/>
          </a:bodyPr>
          <a:lstStyle>
            <a:lvl5pPr>
              <a:defRPr/>
            </a:lvl5pPr>
            <a:lvl6pPr marL="7355205" indent="-668655">
              <a:buClr>
                <a:schemeClr val="tx2"/>
              </a:buClr>
              <a:buSzPct val="101000"/>
              <a:buFont typeface="Courier New" pitchFamily="49" charset="0"/>
              <a:buChar char="o"/>
              <a:defRPr sz="3500"/>
            </a:lvl6pPr>
            <a:lvl7pPr marL="8692515" indent="-668655">
              <a:buClr>
                <a:schemeClr val="tx2"/>
              </a:buClr>
              <a:buFont typeface="Courier New" pitchFamily="49" charset="0"/>
              <a:buChar char="o"/>
              <a:defRPr sz="3500" baseline="0"/>
            </a:lvl7pPr>
            <a:lvl8pPr marL="10029825" indent="-668655">
              <a:buClr>
                <a:schemeClr val="tx2"/>
              </a:buClr>
              <a:buFont typeface="Courier New" pitchFamily="49" charset="0"/>
              <a:buChar char="o"/>
              <a:defRPr sz="3500" baseline="0"/>
            </a:lvl8pPr>
            <a:lvl9pPr marL="11367135" indent="-668655">
              <a:buClr>
                <a:schemeClr val="tx2"/>
              </a:buClr>
              <a:buFont typeface="Courier New" pitchFamily="49" charset="0"/>
              <a:buChar char="o"/>
              <a:defRPr sz="35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7CFE-3A95-4156-85D2-5BE3DF13ED19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B5DCF-1886-4B12-9465-5F2E95D78E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7CFE-3A95-4156-85D2-5BE3DF13ED19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B5DCF-1886-4B12-9465-5F2E95D78E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7CFE-3A95-4156-85D2-5BE3DF13ED19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B5DCF-1886-4B12-9465-5F2E95D78E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210" y="936784"/>
            <a:ext cx="9428678" cy="2490308"/>
          </a:xfrm>
        </p:spPr>
        <p:txBody>
          <a:bodyPr anchor="b"/>
          <a:lstStyle>
            <a:lvl1pPr algn="l">
              <a:defRPr sz="70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52844" y="936784"/>
            <a:ext cx="15166786" cy="11371422"/>
          </a:xfrm>
        </p:spPr>
        <p:txBody>
          <a:bodyPr>
            <a:normAutofit/>
          </a:bodyPr>
          <a:lstStyle>
            <a:lvl5pPr>
              <a:defRPr/>
            </a:lvl5pPr>
            <a:lvl6pPr marL="7355205" indent="-668655">
              <a:buClr>
                <a:schemeClr val="tx2"/>
              </a:buClr>
              <a:buSzPct val="101000"/>
              <a:buFont typeface="Courier New" pitchFamily="49" charset="0"/>
              <a:buChar char="o"/>
              <a:defRPr sz="3500"/>
            </a:lvl6pPr>
            <a:lvl7pPr marL="8692515" indent="-668655">
              <a:buClr>
                <a:schemeClr val="tx2"/>
              </a:buClr>
              <a:buFont typeface="Courier New" pitchFamily="49" charset="0"/>
              <a:buChar char="o"/>
              <a:defRPr sz="3500" baseline="0"/>
            </a:lvl7pPr>
            <a:lvl8pPr marL="10029825" indent="-668655">
              <a:buClr>
                <a:schemeClr val="tx2"/>
              </a:buClr>
              <a:buFont typeface="Courier New" pitchFamily="49" charset="0"/>
              <a:buChar char="o"/>
              <a:defRPr sz="3500" baseline="0"/>
            </a:lvl8pPr>
            <a:lvl9pPr marL="11367135" indent="-668655">
              <a:buClr>
                <a:schemeClr val="tx2"/>
              </a:buClr>
              <a:buFont typeface="Courier New" pitchFamily="49" charset="0"/>
              <a:buChar char="o"/>
              <a:defRPr sz="35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77210" y="3427094"/>
            <a:ext cx="9428678" cy="8881108"/>
          </a:xfrm>
        </p:spPr>
        <p:txBody>
          <a:bodyPr anchor="t">
            <a:normAutofit/>
          </a:bodyPr>
          <a:lstStyle>
            <a:lvl1pPr marL="0" indent="0">
              <a:buNone/>
              <a:defRPr sz="3500"/>
            </a:lvl1pPr>
            <a:lvl2pPr marL="1337310" indent="0">
              <a:buNone/>
              <a:defRPr sz="3500"/>
            </a:lvl2pPr>
            <a:lvl3pPr marL="2674620" indent="0">
              <a:buNone/>
              <a:defRPr sz="2900"/>
            </a:lvl3pPr>
            <a:lvl4pPr marL="4011930" indent="0">
              <a:buNone/>
              <a:defRPr sz="2600"/>
            </a:lvl4pPr>
            <a:lvl5pPr marL="5349240" indent="0">
              <a:buNone/>
              <a:defRPr sz="2600"/>
            </a:lvl5pPr>
            <a:lvl6pPr marL="6686550" indent="0">
              <a:buNone/>
              <a:defRPr sz="2600"/>
            </a:lvl6pPr>
            <a:lvl7pPr marL="8023860" indent="0">
              <a:buNone/>
              <a:defRPr sz="2600"/>
            </a:lvl7pPr>
            <a:lvl8pPr marL="9361170" indent="0">
              <a:buNone/>
              <a:defRPr sz="2600"/>
            </a:lvl8pPr>
            <a:lvl9pPr marL="10698480" indent="0">
              <a:buNone/>
              <a:defRPr sz="2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7CFE-3A95-4156-85D2-5BE3DF13ED19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B5DCF-1886-4B12-9465-5F2E95D78E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212" y="2912822"/>
            <a:ext cx="12337165" cy="2337833"/>
          </a:xfrm>
        </p:spPr>
        <p:txBody>
          <a:bodyPr anchor="b">
            <a:normAutofit/>
          </a:bodyPr>
          <a:lstStyle>
            <a:lvl1pPr algn="l">
              <a:defRPr sz="70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77212" y="5250655"/>
            <a:ext cx="12337165" cy="5313420"/>
          </a:xfrm>
        </p:spPr>
        <p:txBody>
          <a:bodyPr anchor="t">
            <a:normAutofit/>
          </a:bodyPr>
          <a:lstStyle>
            <a:lvl1pPr marL="0" indent="0">
              <a:buNone/>
              <a:defRPr sz="3500"/>
            </a:lvl1pPr>
            <a:lvl2pPr marL="1337310" indent="0">
              <a:buNone/>
              <a:defRPr sz="3500"/>
            </a:lvl2pPr>
            <a:lvl3pPr marL="2674620" indent="0">
              <a:buNone/>
              <a:defRPr sz="2900"/>
            </a:lvl3pPr>
            <a:lvl4pPr marL="4011930" indent="0">
              <a:buNone/>
              <a:defRPr sz="2600"/>
            </a:lvl4pPr>
            <a:lvl5pPr marL="5349240" indent="0">
              <a:buNone/>
              <a:defRPr sz="2600"/>
            </a:lvl5pPr>
            <a:lvl6pPr marL="6686550" indent="0">
              <a:buNone/>
              <a:defRPr sz="2600"/>
            </a:lvl6pPr>
            <a:lvl7pPr marL="8023860" indent="0">
              <a:buNone/>
              <a:defRPr sz="2600"/>
            </a:lvl7pPr>
            <a:lvl8pPr marL="9361170" indent="0">
              <a:buNone/>
              <a:defRPr sz="2600"/>
            </a:lvl8pPr>
            <a:lvl9pPr marL="10698480" indent="0">
              <a:buNone/>
              <a:defRPr sz="2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7CFE-3A95-4156-85D2-5BE3DF13ED19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B5DCF-1886-4B12-9465-5F2E95D78E72}" type="slidenum">
              <a:rPr lang="cs-CZ" smtClean="0"/>
              <a:t>‹#›</a:t>
            </a:fld>
            <a:endParaRPr lang="cs-CZ"/>
          </a:p>
        </p:txBody>
      </p:sp>
      <p:sp>
        <p:nvSpPr>
          <p:cNvPr id="32" name="Oval 31"/>
          <p:cNvSpPr/>
          <p:nvPr/>
        </p:nvSpPr>
        <p:spPr>
          <a:xfrm>
            <a:off x="19417083" y="3017409"/>
            <a:ext cx="3850827" cy="228197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67462" tIns="133731" rIns="267462" bIns="133731"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20024106" y="2964762"/>
            <a:ext cx="2942606" cy="1743767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67462" tIns="133731" rIns="267462" bIns="133731"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18626602" y="3978354"/>
            <a:ext cx="2134627" cy="12649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67462" tIns="133731" rIns="267462" bIns="133731"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19221814" y="3803757"/>
            <a:ext cx="1734977" cy="102813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67462" tIns="133731" rIns="267462" bIns="133731"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16722115" y="4375196"/>
            <a:ext cx="909330" cy="538862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67462" tIns="133731" rIns="267462" bIns="133731"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21730599" y="2085459"/>
            <a:ext cx="909330" cy="538862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67462" tIns="133731" rIns="267462" bIns="133731"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17929945" y="3978354"/>
            <a:ext cx="699674" cy="414622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67462" tIns="133731" rIns="267462" bIns="133731"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21789816" y="2227246"/>
            <a:ext cx="699674" cy="414622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67462" tIns="133731" rIns="267462" bIns="133731"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17282160" y="3360420"/>
            <a:ext cx="12151519" cy="72009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cs-CZ" smtClean="0"/>
              <a:t>Kliknutím na ikonu přidáte obrázek.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23240496" y="139271"/>
            <a:ext cx="9126967" cy="14273841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1337310" rtl="0" eaLnBrk="1" latinLnBrk="0" hangingPunct="1"/>
                  <a:endParaRPr lang="en-US" sz="5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1337310" rtl="0" eaLnBrk="1" latinLnBrk="0" hangingPunct="1"/>
                  <a:endParaRPr lang="en-US" sz="5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1337310" rtl="0" eaLnBrk="1" latinLnBrk="0" hangingPunct="1"/>
                  <a:endParaRPr lang="en-US" sz="5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1337310" rtl="0" eaLnBrk="1" latinLnBrk="0" hangingPunct="1"/>
                  <a:endParaRPr lang="en-US" sz="5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1337310" rtl="0" eaLnBrk="1" latinLnBrk="0" hangingPunct="1"/>
                  <a:endParaRPr lang="en-US" sz="5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1337310" rtl="0" eaLnBrk="1" latinLnBrk="0" hangingPunct="1"/>
              <a:endParaRPr lang="en-US" sz="53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77212" y="1419021"/>
            <a:ext cx="25249619" cy="1941398"/>
          </a:xfrm>
          <a:prstGeom prst="rect">
            <a:avLst/>
          </a:prstGeom>
        </p:spPr>
        <p:txBody>
          <a:bodyPr vert="horz" lIns="267462" tIns="133731" rIns="267462" bIns="133731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7213" y="3795459"/>
            <a:ext cx="25249616" cy="8508018"/>
          </a:xfrm>
          <a:prstGeom prst="rect">
            <a:avLst/>
          </a:prstGeom>
        </p:spPr>
        <p:txBody>
          <a:bodyPr vert="horz" lIns="267462" tIns="133731" rIns="267462" bIns="133731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12338" y="12498802"/>
            <a:ext cx="7560945" cy="766763"/>
          </a:xfrm>
          <a:prstGeom prst="rect">
            <a:avLst/>
          </a:prstGeom>
        </p:spPr>
        <p:txBody>
          <a:bodyPr vert="horz" lIns="267462" tIns="133731" rIns="267462" bIns="133731" rtlCol="0" anchor="b"/>
          <a:lstStyle>
            <a:lvl1pPr algn="r">
              <a:defRPr sz="2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97CFE-3A95-4156-85D2-5BE3DF13ED19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84976" y="12498802"/>
            <a:ext cx="18627364" cy="766763"/>
          </a:xfrm>
          <a:prstGeom prst="rect">
            <a:avLst/>
          </a:prstGeom>
        </p:spPr>
        <p:txBody>
          <a:bodyPr vert="horz" lIns="267462" tIns="133731" rIns="267462" bIns="133731" rtlCol="0" anchor="b"/>
          <a:lstStyle>
            <a:lvl1pPr algn="l">
              <a:defRPr sz="2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29359" y="12498802"/>
            <a:ext cx="2155617" cy="766763"/>
          </a:xfrm>
          <a:prstGeom prst="rect">
            <a:avLst/>
          </a:prstGeom>
        </p:spPr>
        <p:txBody>
          <a:bodyPr vert="horz" lIns="267462" tIns="133731" rIns="267462" bIns="133731" rtlCol="0" anchor="b"/>
          <a:lstStyle>
            <a:lvl1pPr algn="l">
              <a:defRPr sz="5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B5DCF-1886-4B12-9465-5F2E95D78E72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337310" rtl="0" eaLnBrk="1" latinLnBrk="0" hangingPunct="1">
        <a:spcBef>
          <a:spcPct val="0"/>
        </a:spcBef>
        <a:buNone/>
        <a:defRPr sz="94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002983" indent="-1002983" algn="l" defTabSz="1337310" rtl="0" eaLnBrk="1" latinLnBrk="0" hangingPunct="1">
        <a:spcBef>
          <a:spcPct val="20000"/>
        </a:spcBef>
        <a:spcAft>
          <a:spcPts val="1755"/>
        </a:spcAft>
        <a:buClr>
          <a:schemeClr val="tx2"/>
        </a:buClr>
        <a:buFont typeface="Wingdings 2" charset="2"/>
        <a:buChar char=""/>
        <a:defRPr sz="5300" kern="1200">
          <a:solidFill>
            <a:schemeClr val="tx1"/>
          </a:solidFill>
          <a:latin typeface="+mn-lt"/>
          <a:ea typeface="+mn-ea"/>
          <a:cs typeface="+mn-cs"/>
        </a:defRPr>
      </a:lvl1pPr>
      <a:lvl2pPr marL="2173129" indent="-835819" algn="l" defTabSz="1337310" rtl="0" eaLnBrk="1" latinLnBrk="0" hangingPunct="1">
        <a:spcBef>
          <a:spcPct val="20000"/>
        </a:spcBef>
        <a:spcAft>
          <a:spcPts val="1755"/>
        </a:spcAft>
        <a:buClr>
          <a:schemeClr val="tx2"/>
        </a:buClr>
        <a:buFont typeface="Wingdings 2" charset="2"/>
        <a:buChar char=""/>
        <a:defRPr sz="4700" kern="1200">
          <a:solidFill>
            <a:schemeClr val="tx1"/>
          </a:solidFill>
          <a:latin typeface="+mn-lt"/>
          <a:ea typeface="+mn-ea"/>
          <a:cs typeface="+mn-cs"/>
        </a:defRPr>
      </a:lvl2pPr>
      <a:lvl3pPr marL="3343275" indent="-668655" algn="l" defTabSz="1337310" rtl="0" eaLnBrk="1" latinLnBrk="0" hangingPunct="1">
        <a:spcBef>
          <a:spcPct val="20000"/>
        </a:spcBef>
        <a:spcAft>
          <a:spcPts val="1755"/>
        </a:spcAft>
        <a:buClr>
          <a:schemeClr val="tx2"/>
        </a:buClr>
        <a:buFont typeface="Wingdings 2" charset="2"/>
        <a:buChar char=""/>
        <a:defRPr sz="4100" kern="1200">
          <a:solidFill>
            <a:schemeClr val="tx1"/>
          </a:solidFill>
          <a:latin typeface="+mn-lt"/>
          <a:ea typeface="+mn-ea"/>
          <a:cs typeface="+mn-cs"/>
        </a:defRPr>
      </a:lvl3pPr>
      <a:lvl4pPr marL="4680585" indent="-668655" algn="l" defTabSz="1337310" rtl="0" eaLnBrk="1" latinLnBrk="0" hangingPunct="1">
        <a:spcBef>
          <a:spcPct val="20000"/>
        </a:spcBef>
        <a:spcAft>
          <a:spcPts val="1755"/>
        </a:spcAft>
        <a:buClr>
          <a:schemeClr val="tx2"/>
        </a:buClr>
        <a:buFont typeface="Wingdings 2" charset="2"/>
        <a:buChar char=""/>
        <a:defRPr sz="3500" kern="1200">
          <a:solidFill>
            <a:schemeClr val="tx1"/>
          </a:solidFill>
          <a:latin typeface="+mn-lt"/>
          <a:ea typeface="+mn-ea"/>
          <a:cs typeface="+mn-cs"/>
        </a:defRPr>
      </a:lvl4pPr>
      <a:lvl5pPr marL="6017895" indent="-668655" algn="l" defTabSz="1337310" rtl="0" eaLnBrk="1" latinLnBrk="0" hangingPunct="1">
        <a:spcBef>
          <a:spcPct val="20000"/>
        </a:spcBef>
        <a:spcAft>
          <a:spcPts val="1755"/>
        </a:spcAft>
        <a:buClr>
          <a:schemeClr val="tx2"/>
        </a:buClr>
        <a:buFont typeface="Wingdings 2" charset="2"/>
        <a:buChar char=""/>
        <a:defRPr sz="3500" kern="1200">
          <a:solidFill>
            <a:schemeClr val="tx1"/>
          </a:solidFill>
          <a:latin typeface="+mn-lt"/>
          <a:ea typeface="+mn-ea"/>
          <a:cs typeface="+mn-cs"/>
        </a:defRPr>
      </a:lvl5pPr>
      <a:lvl6pPr marL="7355205" indent="-668655" algn="l" defTabSz="1337310" rtl="0" eaLnBrk="1" latinLnBrk="0" hangingPunct="1">
        <a:spcBef>
          <a:spcPct val="20000"/>
        </a:spcBef>
        <a:buFont typeface="Arial"/>
        <a:buChar char="•"/>
        <a:defRPr sz="5900" kern="1200">
          <a:solidFill>
            <a:schemeClr val="tx1"/>
          </a:solidFill>
          <a:latin typeface="+mn-lt"/>
          <a:ea typeface="+mn-ea"/>
          <a:cs typeface="+mn-cs"/>
        </a:defRPr>
      </a:lvl6pPr>
      <a:lvl7pPr marL="8692515" indent="-668655" algn="l" defTabSz="1337310" rtl="0" eaLnBrk="1" latinLnBrk="0" hangingPunct="1">
        <a:spcBef>
          <a:spcPct val="20000"/>
        </a:spcBef>
        <a:buFont typeface="Arial"/>
        <a:buChar char="•"/>
        <a:defRPr sz="5900" kern="1200">
          <a:solidFill>
            <a:schemeClr val="tx1"/>
          </a:solidFill>
          <a:latin typeface="+mn-lt"/>
          <a:ea typeface="+mn-ea"/>
          <a:cs typeface="+mn-cs"/>
        </a:defRPr>
      </a:lvl7pPr>
      <a:lvl8pPr marL="10029825" indent="-668655" algn="l" defTabSz="1337310" rtl="0" eaLnBrk="1" latinLnBrk="0" hangingPunct="1">
        <a:spcBef>
          <a:spcPct val="20000"/>
        </a:spcBef>
        <a:buFont typeface="Arial"/>
        <a:buChar char="•"/>
        <a:defRPr sz="5900" kern="1200">
          <a:solidFill>
            <a:schemeClr val="tx1"/>
          </a:solidFill>
          <a:latin typeface="+mn-lt"/>
          <a:ea typeface="+mn-ea"/>
          <a:cs typeface="+mn-cs"/>
        </a:defRPr>
      </a:lvl8pPr>
      <a:lvl9pPr marL="11367135" indent="-668655" algn="l" defTabSz="1337310" rtl="0" eaLnBrk="1" latinLnBrk="0" hangingPunct="1">
        <a:spcBef>
          <a:spcPct val="20000"/>
        </a:spcBef>
        <a:buFont typeface="Arial"/>
        <a:buChar char="•"/>
        <a:defRPr sz="5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37310" rtl="0" eaLnBrk="1" latinLnBrk="0" hangingPunct="1">
        <a:defRPr sz="5300" kern="1200">
          <a:solidFill>
            <a:schemeClr val="tx1"/>
          </a:solidFill>
          <a:latin typeface="+mn-lt"/>
          <a:ea typeface="+mn-ea"/>
          <a:cs typeface="+mn-cs"/>
        </a:defRPr>
      </a:lvl1pPr>
      <a:lvl2pPr marL="1337310" algn="l" defTabSz="1337310" rtl="0" eaLnBrk="1" latinLnBrk="0" hangingPunct="1">
        <a:defRPr sz="5300" kern="1200">
          <a:solidFill>
            <a:schemeClr val="tx1"/>
          </a:solidFill>
          <a:latin typeface="+mn-lt"/>
          <a:ea typeface="+mn-ea"/>
          <a:cs typeface="+mn-cs"/>
        </a:defRPr>
      </a:lvl2pPr>
      <a:lvl3pPr marL="2674620" algn="l" defTabSz="1337310" rtl="0" eaLnBrk="1" latinLnBrk="0" hangingPunct="1">
        <a:defRPr sz="5300" kern="1200">
          <a:solidFill>
            <a:schemeClr val="tx1"/>
          </a:solidFill>
          <a:latin typeface="+mn-lt"/>
          <a:ea typeface="+mn-ea"/>
          <a:cs typeface="+mn-cs"/>
        </a:defRPr>
      </a:lvl3pPr>
      <a:lvl4pPr marL="4011930" algn="l" defTabSz="1337310" rtl="0" eaLnBrk="1" latinLnBrk="0" hangingPunct="1">
        <a:defRPr sz="5300" kern="1200">
          <a:solidFill>
            <a:schemeClr val="tx1"/>
          </a:solidFill>
          <a:latin typeface="+mn-lt"/>
          <a:ea typeface="+mn-ea"/>
          <a:cs typeface="+mn-cs"/>
        </a:defRPr>
      </a:lvl4pPr>
      <a:lvl5pPr marL="5349240" algn="l" defTabSz="1337310" rtl="0" eaLnBrk="1" latinLnBrk="0" hangingPunct="1">
        <a:defRPr sz="5300" kern="1200">
          <a:solidFill>
            <a:schemeClr val="tx1"/>
          </a:solidFill>
          <a:latin typeface="+mn-lt"/>
          <a:ea typeface="+mn-ea"/>
          <a:cs typeface="+mn-cs"/>
        </a:defRPr>
      </a:lvl5pPr>
      <a:lvl6pPr marL="6686550" algn="l" defTabSz="1337310" rtl="0" eaLnBrk="1" latinLnBrk="0" hangingPunct="1">
        <a:defRPr sz="5300" kern="1200">
          <a:solidFill>
            <a:schemeClr val="tx1"/>
          </a:solidFill>
          <a:latin typeface="+mn-lt"/>
          <a:ea typeface="+mn-ea"/>
          <a:cs typeface="+mn-cs"/>
        </a:defRPr>
      </a:lvl6pPr>
      <a:lvl7pPr marL="8023860" algn="l" defTabSz="1337310" rtl="0" eaLnBrk="1" latinLnBrk="0" hangingPunct="1">
        <a:defRPr sz="5300" kern="1200">
          <a:solidFill>
            <a:schemeClr val="tx1"/>
          </a:solidFill>
          <a:latin typeface="+mn-lt"/>
          <a:ea typeface="+mn-ea"/>
          <a:cs typeface="+mn-cs"/>
        </a:defRPr>
      </a:lvl7pPr>
      <a:lvl8pPr marL="9361170" algn="l" defTabSz="1337310" rtl="0" eaLnBrk="1" latinLnBrk="0" hangingPunct="1">
        <a:defRPr sz="5300" kern="1200">
          <a:solidFill>
            <a:schemeClr val="tx1"/>
          </a:solidFill>
          <a:latin typeface="+mn-lt"/>
          <a:ea typeface="+mn-ea"/>
          <a:cs typeface="+mn-cs"/>
        </a:defRPr>
      </a:lvl8pPr>
      <a:lvl9pPr marL="10698480" algn="l" defTabSz="1337310" rtl="0" eaLnBrk="1" latinLnBrk="0" hangingPunct="1">
        <a:defRPr sz="5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http://mapy.cz/s/5HkR" TargetMode="External"/><Relationship Id="rId7" Type="http://schemas.openxmlformats.org/officeDocument/2006/relationships/image" Target="../media/image5.jp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gif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353" y="792188"/>
            <a:ext cx="19298144" cy="4070702"/>
          </a:xfrm>
          <a:prstGeom prst="rect">
            <a:avLst/>
          </a:prstGeom>
        </p:spPr>
      </p:pic>
      <p:pic>
        <p:nvPicPr>
          <p:cNvPr id="12" name="Obrázek 11">
            <a:hlinkClick r:id="rId3"/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778"/>
          <a:stretch/>
        </p:blipFill>
        <p:spPr>
          <a:xfrm>
            <a:off x="13609737" y="7992888"/>
            <a:ext cx="9103756" cy="5256684"/>
          </a:xfrm>
          <a:prstGeom prst="rect">
            <a:avLst/>
          </a:prstGeom>
        </p:spPr>
      </p:pic>
      <p:sp>
        <p:nvSpPr>
          <p:cNvPr id="13" name="TextovéPole 12"/>
          <p:cNvSpPr txBox="1"/>
          <p:nvPr/>
        </p:nvSpPr>
        <p:spPr>
          <a:xfrm>
            <a:off x="23042785" y="4564767"/>
            <a:ext cx="2840842" cy="907941"/>
          </a:xfrm>
          <a:prstGeom prst="rect">
            <a:avLst/>
          </a:prstGeom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outerShdw blurRad="127000" dist="38100" dir="2700000" algn="ctr">
              <a:srgbClr val="000000">
                <a:alpha val="45000"/>
              </a:srgbClr>
            </a:outerShdw>
            <a:softEdge rad="127000"/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Adresa: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23035117" y="6264796"/>
            <a:ext cx="6739602" cy="19902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400"/>
              </a:spcAft>
            </a:pPr>
            <a:r>
              <a:rPr lang="cs-CZ" sz="2400" b="1" dirty="0" smtClean="0">
                <a:solidFill>
                  <a:schemeClr val="tx2">
                    <a:lumMod val="25000"/>
                  </a:schemeClr>
                </a:solidFill>
              </a:rPr>
              <a:t>Fakulta sportovních studií</a:t>
            </a:r>
          </a:p>
          <a:p>
            <a:r>
              <a:rPr lang="cs-CZ" sz="2400" dirty="0" smtClean="0">
                <a:solidFill>
                  <a:schemeClr val="tx2">
                    <a:lumMod val="25000"/>
                  </a:schemeClr>
                </a:solidFill>
              </a:rPr>
              <a:t>Univerzitní kampus Bohunice, budova A34</a:t>
            </a:r>
          </a:p>
          <a:p>
            <a:r>
              <a:rPr lang="cs-CZ" sz="2400" dirty="0" smtClean="0">
                <a:solidFill>
                  <a:schemeClr val="tx2">
                    <a:lumMod val="25000"/>
                  </a:schemeClr>
                </a:solidFill>
              </a:rPr>
              <a:t>Kamenice 735/5</a:t>
            </a:r>
          </a:p>
          <a:p>
            <a:r>
              <a:rPr lang="cs-CZ" sz="2400" dirty="0" smtClean="0">
                <a:solidFill>
                  <a:schemeClr val="tx2">
                    <a:lumMod val="25000"/>
                  </a:schemeClr>
                </a:solidFill>
              </a:rPr>
              <a:t>625 00 Brno</a:t>
            </a:r>
          </a:p>
          <a:p>
            <a:r>
              <a:rPr lang="cs-CZ" sz="2400" dirty="0" smtClean="0">
                <a:solidFill>
                  <a:schemeClr val="tx2">
                    <a:lumMod val="25000"/>
                  </a:schemeClr>
                </a:solidFill>
              </a:rPr>
              <a:t>Česká republika</a:t>
            </a:r>
            <a:endParaRPr lang="cs-CZ" sz="2400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16562065" y="4536604"/>
            <a:ext cx="3130216" cy="907941"/>
          </a:xfrm>
          <a:prstGeom prst="rect">
            <a:avLst/>
          </a:prstGeom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outerShdw blurRad="127000" dist="38100" dir="2700000" algn="ctr">
              <a:srgbClr val="000000">
                <a:alpha val="45000"/>
              </a:srgbClr>
            </a:outerShdw>
            <a:softEdge rad="127000"/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Kontakt: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16963213" y="6336804"/>
            <a:ext cx="4639412" cy="13029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400"/>
              </a:spcAft>
            </a:pPr>
            <a:r>
              <a:rPr lang="pt-BR" sz="2400" b="1" dirty="0" smtClean="0">
                <a:solidFill>
                  <a:schemeClr val="tx2">
                    <a:lumMod val="25000"/>
                  </a:schemeClr>
                </a:solidFill>
              </a:rPr>
              <a:t>tel.: +420 549 49 2000</a:t>
            </a:r>
          </a:p>
          <a:p>
            <a:pPr>
              <a:spcAft>
                <a:spcPts val="400"/>
              </a:spcAft>
            </a:pPr>
            <a:r>
              <a:rPr lang="pt-BR" sz="2400" b="1" dirty="0" smtClean="0">
                <a:solidFill>
                  <a:schemeClr val="tx2">
                    <a:lumMod val="25000"/>
                  </a:schemeClr>
                </a:solidFill>
              </a:rPr>
              <a:t>fax: +420 549 49 2020</a:t>
            </a:r>
          </a:p>
          <a:p>
            <a:pPr>
              <a:spcAft>
                <a:spcPts val="400"/>
              </a:spcAft>
            </a:pPr>
            <a:r>
              <a:rPr lang="pt-BR" sz="2400" b="1" dirty="0" smtClean="0">
                <a:solidFill>
                  <a:schemeClr val="tx2">
                    <a:lumMod val="25000"/>
                  </a:schemeClr>
                </a:solidFill>
              </a:rPr>
              <a:t>e-mail: info@fsps.muni.cz</a:t>
            </a:r>
            <a:endParaRPr lang="cs-CZ" sz="2400" dirty="0">
              <a:solidFill>
                <a:schemeClr val="tx2">
                  <a:lumMod val="25000"/>
                </a:schemeClr>
              </a:solidFill>
            </a:endParaRPr>
          </a:p>
        </p:txBody>
      </p:sp>
      <p:pic>
        <p:nvPicPr>
          <p:cNvPr id="18" name="Obrázek 1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015"/>
          <a:stretch/>
        </p:blipFill>
        <p:spPr>
          <a:xfrm>
            <a:off x="23017353" y="8785076"/>
            <a:ext cx="4198968" cy="3022637"/>
          </a:xfrm>
          <a:prstGeom prst="rect">
            <a:avLst/>
          </a:prstGeom>
        </p:spPr>
      </p:pic>
      <p:pic>
        <p:nvPicPr>
          <p:cNvPr id="19" name="Obrázek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3659" y="1584276"/>
            <a:ext cx="4445000" cy="1905000"/>
          </a:xfrm>
          <a:prstGeom prst="rect">
            <a:avLst/>
          </a:prstGeom>
        </p:spPr>
      </p:pic>
      <p:pic>
        <p:nvPicPr>
          <p:cNvPr id="20" name="Obrázek 1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8897" y="4230549"/>
            <a:ext cx="6818352" cy="6818352"/>
          </a:xfrm>
          <a:prstGeom prst="rect">
            <a:avLst/>
          </a:prstGeom>
        </p:spPr>
      </p:pic>
      <p:pic>
        <p:nvPicPr>
          <p:cNvPr id="21" name="Obrázek 2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75" y="9145116"/>
            <a:ext cx="6703447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6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TC102455519[[fn=Zima]]</Template>
  <TotalTime>30</TotalTime>
  <Words>37</Words>
  <Application>Microsoft Office PowerPoint</Application>
  <PresentationFormat>Vlastní</PresentationFormat>
  <Paragraphs>10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Winter</vt:lpstr>
      <vt:lpstr>Prezentace aplikace PowerPoint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Luděk Štrobl</dc:creator>
  <cp:lastModifiedBy>Mak</cp:lastModifiedBy>
  <cp:revision>3</cp:revision>
  <dcterms:created xsi:type="dcterms:W3CDTF">2012-11-20T09:44:29Z</dcterms:created>
  <dcterms:modified xsi:type="dcterms:W3CDTF">2012-11-22T19:36:20Z</dcterms:modified>
</cp:coreProperties>
</file>