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6" autoAdjust="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EC5B8-4B12-40BC-A601-03F08B579102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BD986-5BD8-44CC-B830-7C1844EEC6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975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EC5B8-4B12-40BC-A601-03F08B579102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BD986-5BD8-44CC-B830-7C1844EEC6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59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EC5B8-4B12-40BC-A601-03F08B579102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BD986-5BD8-44CC-B830-7C1844EEC6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5769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EC5B8-4B12-40BC-A601-03F08B579102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BD986-5BD8-44CC-B830-7C1844EEC6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2170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EC5B8-4B12-40BC-A601-03F08B579102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BD986-5BD8-44CC-B830-7C1844EEC6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556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EC5B8-4B12-40BC-A601-03F08B579102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BD986-5BD8-44CC-B830-7C1844EEC6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987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EC5B8-4B12-40BC-A601-03F08B579102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BD986-5BD8-44CC-B830-7C1844EEC6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828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EC5B8-4B12-40BC-A601-03F08B579102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BD986-5BD8-44CC-B830-7C1844EEC6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271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EC5B8-4B12-40BC-A601-03F08B579102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BD986-5BD8-44CC-B830-7C1844EEC6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420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EC5B8-4B12-40BC-A601-03F08B579102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BD986-5BD8-44CC-B830-7C1844EEC6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3306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EC5B8-4B12-40BC-A601-03F08B579102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BD986-5BD8-44CC-B830-7C1844EEC6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772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EC5B8-4B12-40BC-A601-03F08B579102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BD986-5BD8-44CC-B830-7C1844EEC6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709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/>
            </a:gs>
            <a:gs pos="100000">
              <a:schemeClr val="tx1"/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ál 8"/>
          <p:cNvSpPr/>
          <p:nvPr/>
        </p:nvSpPr>
        <p:spPr>
          <a:xfrm>
            <a:off x="5723262" y="613669"/>
            <a:ext cx="3096344" cy="1512168"/>
          </a:xfrm>
          <a:prstGeom prst="ellipse">
            <a:avLst/>
          </a:prstGeom>
          <a:solidFill>
            <a:schemeClr val="tx1"/>
          </a:solidFill>
          <a:ln w="539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205464" y="870835"/>
            <a:ext cx="5472608" cy="1728192"/>
          </a:xfrm>
          <a:prstGeom prst="rightArrow">
            <a:avLst/>
          </a:prstGeom>
          <a:solidFill>
            <a:schemeClr val="tx1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77472" y="1302883"/>
            <a:ext cx="43701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Zaskoč si na </a:t>
            </a:r>
            <a:r>
              <a:rPr lang="cs-CZ" sz="4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FSpS</a:t>
            </a:r>
            <a:endParaRPr lang="cs-CZ" sz="4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 descr="http://www.fsps.muni.cz/inovace-RVS/img/logo_fsp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9042" y="1302883"/>
            <a:ext cx="1662951" cy="1673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5899226" y="923574"/>
            <a:ext cx="276909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chemeClr val="bg1"/>
                </a:solidFill>
              </a:rPr>
              <a:t>Univerzitní kampus Bohunice, </a:t>
            </a:r>
          </a:p>
          <a:p>
            <a:r>
              <a:rPr lang="cs-CZ" sz="1600" b="1" dirty="0" smtClean="0">
                <a:solidFill>
                  <a:schemeClr val="bg1"/>
                </a:solidFill>
              </a:rPr>
              <a:t>Kamenice 5, </a:t>
            </a:r>
          </a:p>
          <a:p>
            <a:r>
              <a:rPr lang="cs-CZ" sz="1600" b="1" dirty="0" smtClean="0">
                <a:solidFill>
                  <a:schemeClr val="bg1"/>
                </a:solidFill>
              </a:rPr>
              <a:t>625 00 Brno</a:t>
            </a:r>
          </a:p>
          <a:p>
            <a:endParaRPr lang="cs-CZ" dirty="0"/>
          </a:p>
        </p:txBody>
      </p:sp>
      <p:pic>
        <p:nvPicPr>
          <p:cNvPr id="1034" name="Picture 10" descr="http://2.bp.blogspot.com/-6AGaZQH389I/UBbrDwvWmqI/AAAAAAAACws/fn-7Pl1lPpY/s1600/par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708" y="2221349"/>
            <a:ext cx="3810000" cy="3838576"/>
          </a:xfrm>
          <a:prstGeom prst="rect">
            <a:avLst/>
          </a:prstGeom>
          <a:noFill/>
          <a:ln w="508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www.aplus.cz/fotky/ukb-2zelena/ukb-2-zelena0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6409" y="3351234"/>
            <a:ext cx="3796797" cy="2708691"/>
          </a:xfrm>
          <a:prstGeom prst="rect">
            <a:avLst/>
          </a:prstGeom>
          <a:noFill/>
          <a:ln w="508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78346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14</Words>
  <Application>Microsoft Office PowerPoint</Application>
  <PresentationFormat>Předvádění na obrazovce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Kristian Jiskra</dc:creator>
  <cp:lastModifiedBy>Mak</cp:lastModifiedBy>
  <cp:revision>4</cp:revision>
  <dcterms:created xsi:type="dcterms:W3CDTF">2012-11-20T10:44:53Z</dcterms:created>
  <dcterms:modified xsi:type="dcterms:W3CDTF">2012-11-22T19:39:48Z</dcterms:modified>
</cp:coreProperties>
</file>