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1456CA-FC91-4B5A-B798-E8C7606B55F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178516-762C-4B04-852E-5BCD52472247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851648" cy="1828800"/>
          </a:xfrm>
        </p:spPr>
        <p:txBody>
          <a:bodyPr/>
          <a:lstStyle/>
          <a:p>
            <a:pPr algn="ctr"/>
            <a:r>
              <a:rPr lang="cs-CZ" dirty="0" smtClean="0"/>
              <a:t>Fakulta sportovních studií</a:t>
            </a:r>
            <a:br>
              <a:rPr lang="cs-CZ" dirty="0" smtClean="0"/>
            </a:br>
            <a:r>
              <a:rPr lang="cs-CZ" dirty="0" smtClean="0"/>
              <a:t>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2143116"/>
            <a:ext cx="7854696" cy="1752600"/>
          </a:xfrm>
        </p:spPr>
        <p:txBody>
          <a:bodyPr/>
          <a:lstStyle/>
          <a:p>
            <a:r>
              <a:rPr lang="cs-CZ" dirty="0" smtClean="0"/>
              <a:t>10 let existence</a:t>
            </a:r>
            <a:endParaRPr lang="cs-CZ" dirty="0"/>
          </a:p>
        </p:txBody>
      </p:sp>
      <p:pic>
        <p:nvPicPr>
          <p:cNvPr id="1028" name="Picture 4" descr="C:\Users\Václav\Desktop\10l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643182"/>
            <a:ext cx="4071966" cy="1879369"/>
          </a:xfrm>
          <a:prstGeom prst="rect">
            <a:avLst/>
          </a:prstGeom>
          <a:noFill/>
        </p:spPr>
      </p:pic>
      <p:pic>
        <p:nvPicPr>
          <p:cNvPr id="1029" name="Picture 5" descr="C:\Users\Václav\Desktop\ful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368771">
            <a:off x="7121034" y="3062290"/>
            <a:ext cx="1488860" cy="1770143"/>
          </a:xfrm>
          <a:prstGeom prst="rect">
            <a:avLst/>
          </a:prstGeom>
          <a:noFill/>
        </p:spPr>
      </p:pic>
      <p:pic>
        <p:nvPicPr>
          <p:cNvPr id="1030" name="Picture 6" descr="C:\Users\Václav\Desktop\basketball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917797">
            <a:off x="5390968" y="3390712"/>
            <a:ext cx="1541462" cy="1541462"/>
          </a:xfrm>
          <a:prstGeom prst="rect">
            <a:avLst/>
          </a:prstGeom>
          <a:noFill/>
        </p:spPr>
      </p:pic>
      <p:pic>
        <p:nvPicPr>
          <p:cNvPr id="1031" name="Picture 7" descr="C:\Users\Václav\Desktop\omalovanka-hokejista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200000">
            <a:off x="6857521" y="4715379"/>
            <a:ext cx="1282911" cy="1710548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 rot="593686">
            <a:off x="3280657" y="5070354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Jsme tady pro Vás, již deset let!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 rot="21122182">
            <a:off x="434889" y="5347418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Váš sport, Vaše fakulta, Vaše volba!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 rot="335318">
            <a:off x="3080787" y="5755625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Vášeň,  odhodlání, zábava – sport!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14348" y="621508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Přidej se k nám i Ty!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39</Words>
  <Application>Microsoft Office PowerPoint</Application>
  <PresentationFormat>Předvádění na obrazovce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Tok</vt:lpstr>
      <vt:lpstr>Fakulta sportovních studií MU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Fakulta sportovních studií MU</dc:title>
  <dc:creator>Václav</dc:creator>
  <cp:lastModifiedBy>Mak</cp:lastModifiedBy>
  <cp:revision>2</cp:revision>
  <dcterms:created xsi:type="dcterms:W3CDTF">2012-11-20T13:30:22Z</dcterms:created>
  <dcterms:modified xsi:type="dcterms:W3CDTF">2012-11-22T19:46:08Z</dcterms:modified>
</cp:coreProperties>
</file>