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9.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 id="2147483697" r:id="rId4"/>
    <p:sldMasterId id="2147483709" r:id="rId5"/>
    <p:sldMasterId id="2147483722" r:id="rId6"/>
    <p:sldMasterId id="2147483735" r:id="rId7"/>
    <p:sldMasterId id="2147483747" r:id="rId8"/>
    <p:sldMasterId id="2147483759" r:id="rId9"/>
    <p:sldMasterId id="2147483771" r:id="rId10"/>
  </p:sldMasterIdLst>
  <p:notesMasterIdLst>
    <p:notesMasterId r:id="rId20"/>
  </p:notesMasterIdLst>
  <p:sldIdLst>
    <p:sldId id="256" r:id="rId11"/>
    <p:sldId id="257" r:id="rId12"/>
    <p:sldId id="258" r:id="rId13"/>
    <p:sldId id="259" r:id="rId14"/>
    <p:sldId id="260" r:id="rId15"/>
    <p:sldId id="261" r:id="rId16"/>
    <p:sldId id="262" r:id="rId17"/>
    <p:sldId id="263" r:id="rId18"/>
    <p:sldId id="264"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DBFACC-7B52-4EE0-BA3B-D5F265D42279}" type="datetimeFigureOut">
              <a:rPr lang="cs-CZ" smtClean="0"/>
              <a:t>11.1.2013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178CF8-AA82-4CB2-8AB6-4AF9356E031B}" type="slidenum">
              <a:rPr lang="cs-CZ" smtClean="0"/>
              <a:t>‹#›</a:t>
            </a:fld>
            <a:endParaRPr lang="cs-CZ"/>
          </a:p>
        </p:txBody>
      </p:sp>
    </p:spTree>
    <p:extLst>
      <p:ext uri="{BB962C8B-B14F-4D97-AF65-F5344CB8AC3E}">
        <p14:creationId xmlns:p14="http://schemas.microsoft.com/office/powerpoint/2010/main" val="1319401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26"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sp>
        <p:nvSpPr>
          <p:cNvPr id="65548" name="Rectangle 12"/>
          <p:cNvSpPr>
            <a:spLocks noGrp="1" noChangeArrowheads="1"/>
          </p:cNvSpPr>
          <p:nvPr>
            <p:ph type="ctrTitle"/>
          </p:nvPr>
        </p:nvSpPr>
        <p:spPr>
          <a:xfrm>
            <a:off x="2517775" y="2565400"/>
            <a:ext cx="5688013" cy="2663825"/>
          </a:xfrm>
        </p:spPr>
        <p:txBody>
          <a:bodyPr tIns="0" bIns="0" anchor="ctr"/>
          <a:lstStyle>
            <a:lvl1pPr>
              <a:defRPr sz="3200"/>
            </a:lvl1pPr>
          </a:lstStyle>
          <a:p>
            <a:pPr lvl="0"/>
            <a:r>
              <a:rPr lang="cs-CZ" noProof="0" smtClean="0"/>
              <a:t>Klepnutím lze upravit styl předlohy nadpisů.</a:t>
            </a:r>
          </a:p>
        </p:txBody>
      </p:sp>
      <p:sp>
        <p:nvSpPr>
          <p:cNvPr id="5" name="Rectangle 1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r>
              <a:rPr lang="pl-PL" smtClean="0"/>
              <a:t>Projekt: Cizí jazyky v kinantropologii, reg. č.: CZ.1.07/2.2.00/15.0199</a:t>
            </a:r>
            <a:endParaRPr lang="cs-CZ"/>
          </a:p>
        </p:txBody>
      </p:sp>
      <p:sp>
        <p:nvSpPr>
          <p:cNvPr id="6" name="Rectangle 1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AEDCAA72-A449-4655-8B53-66F42BE43D28}" type="slidenum">
              <a:rPr lang="cs-CZ"/>
              <a:pPr/>
              <a:t>‹#›</a:t>
            </a:fld>
            <a:endParaRPr lang="cs-CZ"/>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6EA5A374-77E6-42B4-8D4E-1D41572C78FD}" type="slidenum">
              <a:rPr lang="cs-CZ"/>
              <a:pPr/>
              <a:t>‹#›</a:t>
            </a:fld>
            <a:endParaRPr lang="cs-CZ"/>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267652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2676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52EC96CC-06DA-471B-9B38-36EE75F18EFB}" type="slidenum">
              <a:rPr lang="cs-CZ"/>
              <a:pPr/>
              <a:t>‹#›</a:t>
            </a:fld>
            <a:endParaRPr lang="cs-CZ"/>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A16A503B-E0A8-48BF-9B21-D2FE009D621C}" type="slidenum">
              <a:rPr lang="cs-CZ"/>
              <a:pPr/>
              <a:t>‹#›</a:t>
            </a:fld>
            <a:endParaRPr lang="cs-CZ"/>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B179D384-D81B-48B8-890B-DD9F4FC96DBE}" type="slidenum">
              <a:rPr lang="cs-CZ"/>
              <a:pPr/>
              <a:t>‹#›</a:t>
            </a:fld>
            <a:endParaRPr lang="cs-CZ"/>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177813F0-E729-4FC8-9691-3931B258D958}" type="slidenum">
              <a:rPr lang="cs-CZ"/>
              <a:pPr/>
              <a:t>‹#›</a:t>
            </a:fld>
            <a:endParaRPr lang="cs-CZ"/>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4397744C-6217-4350-AA6F-9198A35D0DF5}" type="slidenum">
              <a:rPr lang="cs-CZ"/>
              <a:pPr/>
              <a:t>‹#›</a:t>
            </a:fld>
            <a:endParaRPr lang="cs-CZ"/>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6"/>
          <p:cNvSpPr>
            <a:spLocks noGrp="1" noChangeArrowheads="1"/>
          </p:cNvSpPr>
          <p:nvPr>
            <p:ph type="sldNum" sz="quarter" idx="11"/>
          </p:nvPr>
        </p:nvSpPr>
        <p:spPr>
          <a:ln/>
        </p:spPr>
        <p:txBody>
          <a:bodyPr/>
          <a:lstStyle>
            <a:lvl1pPr>
              <a:defRPr/>
            </a:lvl1pPr>
          </a:lstStyle>
          <a:p>
            <a:fld id="{99930C8E-8F74-45D4-ACA6-099038481954}" type="slidenum">
              <a:rPr lang="cs-CZ"/>
              <a:pPr/>
              <a:t>‹#›</a:t>
            </a:fld>
            <a:endParaRPr lang="cs-CZ"/>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6"/>
          <p:cNvSpPr>
            <a:spLocks noGrp="1" noChangeArrowheads="1"/>
          </p:cNvSpPr>
          <p:nvPr>
            <p:ph type="sldNum" sz="quarter" idx="11"/>
          </p:nvPr>
        </p:nvSpPr>
        <p:spPr>
          <a:ln/>
        </p:spPr>
        <p:txBody>
          <a:bodyPr/>
          <a:lstStyle>
            <a:lvl1pPr>
              <a:defRPr/>
            </a:lvl1pPr>
          </a:lstStyle>
          <a:p>
            <a:fld id="{5557EB4C-AED0-4566-9D06-7073CC3B80D5}" type="slidenum">
              <a:rPr lang="cs-CZ"/>
              <a:pPr/>
              <a:t>‹#›</a:t>
            </a:fld>
            <a:endParaRPr lang="cs-CZ"/>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6"/>
          <p:cNvSpPr>
            <a:spLocks noGrp="1" noChangeArrowheads="1"/>
          </p:cNvSpPr>
          <p:nvPr>
            <p:ph type="sldNum" sz="quarter" idx="11"/>
          </p:nvPr>
        </p:nvSpPr>
        <p:spPr>
          <a:ln/>
        </p:spPr>
        <p:txBody>
          <a:bodyPr/>
          <a:lstStyle>
            <a:lvl1pPr>
              <a:defRPr/>
            </a:lvl1pPr>
          </a:lstStyle>
          <a:p>
            <a:fld id="{5C42B235-8235-4C5A-BC1C-7E589668C6E9}"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500697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50069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BCB6BBBB-70F0-4FBF-A7F9-3724D2BEA12E}" type="slidenum">
              <a:rPr lang="cs-CZ"/>
              <a:pPr/>
              <a:t>‹#›</a:t>
            </a:fld>
            <a:endParaRPr lang="cs-CZ"/>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7FB44FC0-5EF6-4C95-AF0F-262AFBC1642C}" type="slidenum">
              <a:rPr lang="cs-CZ"/>
              <a:pPr/>
              <a:t>‹#›</a:t>
            </a:fld>
            <a:endParaRPr lang="cs-CZ"/>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8EC17AE7-5FDD-47B0-97DC-412E68216CC8}" type="slidenum">
              <a:rPr lang="cs-CZ"/>
              <a:pPr/>
              <a:t>‹#›</a:t>
            </a:fld>
            <a:endParaRPr lang="cs-CZ"/>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16922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16922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000632AA-C8C6-4633-9F35-D5F739BD8578}"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D49D817A-8891-47ED-A1CB-B028C9FD9294}" type="datetime1">
              <a:rPr lang="cs-CZ" smtClean="0"/>
              <a:t>11.1.2013</a:t>
            </a:fld>
            <a:endParaRPr lang="cs-CZ"/>
          </a:p>
        </p:txBody>
      </p:sp>
      <p:sp>
        <p:nvSpPr>
          <p:cNvPr id="5" name="Zástupný symbol pro zápatí 4"/>
          <p:cNvSpPr>
            <a:spLocks noGrp="1"/>
          </p:cNvSpPr>
          <p:nvPr>
            <p:ph type="ftr" sz="quarter" idx="11"/>
          </p:nvPr>
        </p:nvSpPr>
        <p:spPr/>
        <p:txBody>
          <a:bodyPr/>
          <a:lstStyle/>
          <a:p>
            <a:r>
              <a:rPr lang="pl-PL" smtClean="0"/>
              <a:t>Projekt: Cizí jazyky v kinantropologii, reg. č.: CZ.1.07/2.2.00/15.0199</a:t>
            </a:r>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542544CB-80C7-42AC-87EF-BD05D86971BB}"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A069CEC9-C689-464C-BA85-4B82EDBA7F52}" type="slidenum">
              <a:rPr lang="cs-CZ"/>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E673BFD9-A89F-4BA8-9EAE-D9AE38FEA550}" type="slidenum">
              <a:rPr lang="cs-CZ"/>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27DD55BB-A00F-4484-8539-78E4A12A91E2}" type="slidenum">
              <a:rPr lang="cs-CZ"/>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9"/>
          <p:cNvSpPr>
            <a:spLocks noGrp="1" noChangeArrowheads="1"/>
          </p:cNvSpPr>
          <p:nvPr>
            <p:ph type="sldNum" sz="quarter" idx="11"/>
          </p:nvPr>
        </p:nvSpPr>
        <p:spPr>
          <a:ln/>
        </p:spPr>
        <p:txBody>
          <a:bodyPr/>
          <a:lstStyle>
            <a:lvl1pPr>
              <a:defRPr/>
            </a:lvl1pPr>
          </a:lstStyle>
          <a:p>
            <a:fld id="{9DDA1386-54F2-4B17-8BC8-CBE591E940F1}" type="slidenum">
              <a:rPr lang="cs-CZ"/>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9"/>
          <p:cNvSpPr>
            <a:spLocks noGrp="1" noChangeArrowheads="1"/>
          </p:cNvSpPr>
          <p:nvPr>
            <p:ph type="sldNum" sz="quarter" idx="11"/>
          </p:nvPr>
        </p:nvSpPr>
        <p:spPr>
          <a:ln/>
        </p:spPr>
        <p:txBody>
          <a:bodyPr/>
          <a:lstStyle>
            <a:lvl1pPr>
              <a:defRPr/>
            </a:lvl1pPr>
          </a:lstStyle>
          <a:p>
            <a:fld id="{4787787A-6404-4D85-B369-DA29B1DF07EF}" type="slidenum">
              <a:rPr lang="cs-CZ"/>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9"/>
          <p:cNvSpPr>
            <a:spLocks noGrp="1" noChangeArrowheads="1"/>
          </p:cNvSpPr>
          <p:nvPr>
            <p:ph type="sldNum" sz="quarter" idx="11"/>
          </p:nvPr>
        </p:nvSpPr>
        <p:spPr>
          <a:ln/>
        </p:spPr>
        <p:txBody>
          <a:bodyPr/>
          <a:lstStyle>
            <a:lvl1pPr>
              <a:defRPr/>
            </a:lvl1pPr>
          </a:lstStyle>
          <a:p>
            <a:fld id="{350F2C77-7109-4004-B833-9B8A5CF140A4}"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2348A7F3-E527-4287-8E00-1D1285B80324}" type="slidenum">
              <a:rPr lang="cs-CZ"/>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76D05784-CC88-4659-A34C-505C11B88AAB}" type="slidenum">
              <a:rPr lang="cs-CZ"/>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BAEE1F15-D9F2-4914-B583-F3A04F853500}" type="slidenum">
              <a:rPr lang="cs-CZ"/>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99E35678-7B65-45C0-B5C2-B1ACEF21C2E2}" type="slidenum">
              <a:rPr lang="cs-CZ"/>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EA6C8B5A-B526-44B1-84F0-D5B27750FC8A}" type="slidenum">
              <a:rPr lang="cs-CZ"/>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A3590EDC-A0C6-472F-844C-0CF85D9EAD28}" type="slidenum">
              <a:rPr lang="cs-CZ"/>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57A0647E-12D1-4FED-BC99-4DA75AB54D56}" type="slidenum">
              <a:rPr lang="cs-CZ"/>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3166F8FA-52BD-44F5-9C34-9C4E01654A84}" type="slidenum">
              <a:rPr lang="cs-CZ"/>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8"/>
          <p:cNvSpPr>
            <a:spLocks noGrp="1" noChangeArrowheads="1"/>
          </p:cNvSpPr>
          <p:nvPr>
            <p:ph type="sldNum" sz="quarter" idx="11"/>
          </p:nvPr>
        </p:nvSpPr>
        <p:spPr>
          <a:ln/>
        </p:spPr>
        <p:txBody>
          <a:bodyPr/>
          <a:lstStyle>
            <a:lvl1pPr>
              <a:defRPr/>
            </a:lvl1pPr>
          </a:lstStyle>
          <a:p>
            <a:fld id="{3BDC3746-0690-4D2A-9A4B-168C009A5A0B}" type="slidenum">
              <a:rPr lang="cs-CZ"/>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8"/>
          <p:cNvSpPr>
            <a:spLocks noGrp="1" noChangeArrowheads="1"/>
          </p:cNvSpPr>
          <p:nvPr>
            <p:ph type="sldNum" sz="quarter" idx="11"/>
          </p:nvPr>
        </p:nvSpPr>
        <p:spPr>
          <a:ln/>
        </p:spPr>
        <p:txBody>
          <a:bodyPr/>
          <a:lstStyle>
            <a:lvl1pPr>
              <a:defRPr/>
            </a:lvl1pPr>
          </a:lstStyle>
          <a:p>
            <a:fld id="{CA39DEA2-C93A-4BDF-9860-92CB6939AB36}"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8"/>
          <p:cNvSpPr>
            <a:spLocks noGrp="1" noChangeArrowheads="1"/>
          </p:cNvSpPr>
          <p:nvPr>
            <p:ph type="sldNum" sz="quarter" idx="11"/>
          </p:nvPr>
        </p:nvSpPr>
        <p:spPr>
          <a:ln/>
        </p:spPr>
        <p:txBody>
          <a:bodyPr/>
          <a:lstStyle>
            <a:lvl1pPr>
              <a:defRPr/>
            </a:lvl1pPr>
          </a:lstStyle>
          <a:p>
            <a:fld id="{B606530B-0D28-43D2-941E-3FEEFCF560A4}" type="slidenum">
              <a:rPr lang="cs-CZ"/>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91BFDF1A-910E-4DBF-A8AD-FB63A8535208}" type="slidenum">
              <a:rPr lang="cs-CZ"/>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AEA96619-FF99-4A20-85E7-D715BAB55945}" type="slidenum">
              <a:rPr lang="cs-CZ"/>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01595FEE-892D-4D50-A791-84AD6E99B264}" type="slidenum">
              <a:rPr lang="cs-CZ"/>
              <a:pPr/>
              <a:t>‹#›</a:t>
            </a:fld>
            <a:endParaRPr lang="cs-C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516237F2-B747-4B1F-AC3E-68026B1D26C5}" type="slidenum">
              <a:rPr lang="cs-CZ"/>
              <a:pPr/>
              <a:t>‹#›</a:t>
            </a:fld>
            <a:endParaRPr lang="cs-CZ"/>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pic>
        <p:nvPicPr>
          <p:cNvPr id="5" name="Picture 7" descr="OPVK_MU_vlevo_2"/>
          <p:cNvPicPr>
            <a:picLocks noChangeAspect="1" noChangeArrowheads="1"/>
          </p:cNvPicPr>
          <p:nvPr userDrawn="1"/>
        </p:nvPicPr>
        <p:blipFill>
          <a:blip r:embed="rId3" cstate="print"/>
          <a:srcRect/>
          <a:stretch>
            <a:fillRect/>
          </a:stretch>
        </p:blipFill>
        <p:spPr bwMode="auto">
          <a:xfrm>
            <a:off x="2517775" y="5064125"/>
            <a:ext cx="4318000" cy="1025525"/>
          </a:xfrm>
          <a:prstGeom prst="rect">
            <a:avLst/>
          </a:prstGeom>
          <a:noFill/>
          <a:ln w="9525">
            <a:noFill/>
            <a:miter lim="800000"/>
            <a:headEnd/>
            <a:tailEnd/>
          </a:ln>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pPr lvl="0"/>
            <a:r>
              <a:rPr lang="cs-CZ" noProof="0" smtClean="0"/>
              <a:t>Klepnutím lze upravit styl předlohy nadpisů.</a:t>
            </a:r>
          </a:p>
        </p:txBody>
      </p:sp>
      <p:sp>
        <p:nvSpPr>
          <p:cNvPr id="6" name="Rectangle 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r>
              <a:rPr lang="pl-PL" smtClean="0"/>
              <a:t>Projekt: Cizí jazyky v kinantropologii, reg. č.: CZ.1.07/2.2.00/15.0199</a:t>
            </a:r>
            <a:endParaRPr lang="cs-CZ"/>
          </a:p>
        </p:txBody>
      </p:sp>
      <p:sp>
        <p:nvSpPr>
          <p:cNvPr id="7" name="Rectangle 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fld id="{1D3F1C61-8EE3-4C30-8D4A-CACC643C09D2}" type="slidenum">
              <a:rPr lang="cs-CZ"/>
              <a:pPr/>
              <a:t>‹#›</a:t>
            </a:fld>
            <a:endParaRPr lang="cs-CZ"/>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E0F462F0-F3A8-41A1-8BF1-23106E15B0F1}" type="slidenum">
              <a:rPr lang="cs-CZ"/>
              <a:pPr/>
              <a:t>‹#›</a:t>
            </a:fld>
            <a:endParaRPr lang="cs-CZ"/>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81A1FAF4-031A-44C6-8BAC-FCC9D429B1E3}" type="slidenum">
              <a:rPr lang="cs-CZ"/>
              <a:pPr/>
              <a:t>‹#›</a:t>
            </a:fld>
            <a:endParaRPr lang="cs-CZ"/>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6552BA10-B309-460F-93AF-67F06D35A7F9}" type="slidenum">
              <a:rPr lang="cs-CZ"/>
              <a:pPr/>
              <a:t>‹#›</a:t>
            </a:fld>
            <a:endParaRPr lang="cs-CZ"/>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7"/>
          <p:cNvSpPr>
            <a:spLocks noGrp="1" noChangeArrowheads="1"/>
          </p:cNvSpPr>
          <p:nvPr>
            <p:ph type="sldNum" sz="quarter" idx="11"/>
          </p:nvPr>
        </p:nvSpPr>
        <p:spPr>
          <a:ln/>
        </p:spPr>
        <p:txBody>
          <a:bodyPr/>
          <a:lstStyle>
            <a:lvl1pPr>
              <a:defRPr/>
            </a:lvl1pPr>
          </a:lstStyle>
          <a:p>
            <a:fld id="{913C9C0F-D0FB-4425-822D-7440F9CD7289}"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7"/>
          <p:cNvSpPr>
            <a:spLocks noGrp="1" noChangeArrowheads="1"/>
          </p:cNvSpPr>
          <p:nvPr>
            <p:ph type="sldNum" sz="quarter" idx="11"/>
          </p:nvPr>
        </p:nvSpPr>
        <p:spPr>
          <a:ln/>
        </p:spPr>
        <p:txBody>
          <a:bodyPr/>
          <a:lstStyle>
            <a:lvl1pPr>
              <a:defRPr/>
            </a:lvl1pPr>
          </a:lstStyle>
          <a:p>
            <a:fld id="{4348B8DE-15DF-4546-8898-B8BE01ECFBDB}" type="slidenum">
              <a:rPr lang="cs-CZ"/>
              <a:pPr/>
              <a:t>‹#›</a:t>
            </a:fld>
            <a:endParaRPr lang="cs-CZ"/>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7"/>
          <p:cNvSpPr>
            <a:spLocks noGrp="1" noChangeArrowheads="1"/>
          </p:cNvSpPr>
          <p:nvPr>
            <p:ph type="sldNum" sz="quarter" idx="11"/>
          </p:nvPr>
        </p:nvSpPr>
        <p:spPr>
          <a:ln/>
        </p:spPr>
        <p:txBody>
          <a:bodyPr/>
          <a:lstStyle>
            <a:lvl1pPr>
              <a:defRPr/>
            </a:lvl1pPr>
          </a:lstStyle>
          <a:p>
            <a:fld id="{D117E6EE-A0AF-44CE-8777-31E6B978BD4D}" type="slidenum">
              <a:rPr lang="cs-CZ"/>
              <a:pPr/>
              <a:t>‹#›</a:t>
            </a:fld>
            <a:endParaRPr lang="cs-CZ"/>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1FC7045B-50A0-4D44-A124-77C5035B0266}" type="slidenum">
              <a:rPr lang="cs-CZ"/>
              <a:pPr/>
              <a:t>‹#›</a:t>
            </a:fld>
            <a:endParaRPr lang="cs-CZ"/>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AEDCAA72-A449-4655-8B53-66F42BE43D28}" type="slidenum">
              <a:rPr lang="cs-CZ"/>
              <a:pPr/>
              <a:t>‹#›</a:t>
            </a:fld>
            <a:endParaRPr lang="cs-CZ"/>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6EA5A374-77E6-42B4-8D4E-1D41572C78FD}" type="slidenum">
              <a:rPr lang="cs-CZ"/>
              <a:pPr/>
              <a:t>‹#›</a:t>
            </a:fld>
            <a:endParaRPr lang="cs-CZ"/>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267652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2676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52EC96CC-06DA-471B-9B38-36EE75F18EFB}" type="slidenum">
              <a:rPr lang="cs-CZ"/>
              <a:pPr/>
              <a:t>‹#›</a:t>
            </a:fld>
            <a:endParaRPr lang="cs-CZ"/>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110F8EC1-34AB-482D-A242-F47F631AA154}" type="datetime1">
              <a:rPr lang="cs-CZ" smtClean="0"/>
              <a:t>11.1.2013</a:t>
            </a:fld>
            <a:endParaRPr lang="cs-CZ"/>
          </a:p>
        </p:txBody>
      </p:sp>
      <p:sp>
        <p:nvSpPr>
          <p:cNvPr id="5" name="Zástupný symbol pro zápatí 4"/>
          <p:cNvSpPr>
            <a:spLocks noGrp="1"/>
          </p:cNvSpPr>
          <p:nvPr>
            <p:ph type="ftr" sz="quarter" idx="11"/>
          </p:nvPr>
        </p:nvSpPr>
        <p:spPr/>
        <p:txBody>
          <a:bodyPr/>
          <a:lstStyle/>
          <a:p>
            <a:r>
              <a:rPr lang="pl-PL" smtClean="0"/>
              <a:t>Projekt: Cizí jazyky v kinantropologii, reg. č.: CZ.1.07/2.2.00/15.0199</a:t>
            </a:r>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A16A503B-E0A8-48BF-9B21-D2FE009D621C}" type="slidenum">
              <a:rPr lang="cs-CZ"/>
              <a:pPr/>
              <a:t>‹#›</a:t>
            </a:fld>
            <a:endParaRPr lang="cs-CZ"/>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B179D384-D81B-48B8-890B-DD9F4FC96DBE}" type="slidenum">
              <a:rPr lang="cs-CZ"/>
              <a:pPr/>
              <a:t>‹#›</a:t>
            </a:fld>
            <a:endParaRPr lang="cs-CZ"/>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177813F0-E729-4FC8-9691-3931B258D958}"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4397744C-6217-4350-AA6F-9198A35D0DF5}" type="slidenum">
              <a:rPr lang="cs-CZ"/>
              <a:pPr/>
              <a:t>‹#›</a:t>
            </a:fld>
            <a:endParaRPr lang="cs-CZ"/>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6"/>
          <p:cNvSpPr>
            <a:spLocks noGrp="1" noChangeArrowheads="1"/>
          </p:cNvSpPr>
          <p:nvPr>
            <p:ph type="sldNum" sz="quarter" idx="11"/>
          </p:nvPr>
        </p:nvSpPr>
        <p:spPr>
          <a:ln/>
        </p:spPr>
        <p:txBody>
          <a:bodyPr/>
          <a:lstStyle>
            <a:lvl1pPr>
              <a:defRPr/>
            </a:lvl1pPr>
          </a:lstStyle>
          <a:p>
            <a:fld id="{99930C8E-8F74-45D4-ACA6-099038481954}" type="slidenum">
              <a:rPr lang="cs-CZ"/>
              <a:pPr/>
              <a:t>‹#›</a:t>
            </a:fld>
            <a:endParaRPr lang="cs-CZ"/>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6"/>
          <p:cNvSpPr>
            <a:spLocks noGrp="1" noChangeArrowheads="1"/>
          </p:cNvSpPr>
          <p:nvPr>
            <p:ph type="sldNum" sz="quarter" idx="11"/>
          </p:nvPr>
        </p:nvSpPr>
        <p:spPr>
          <a:ln/>
        </p:spPr>
        <p:txBody>
          <a:bodyPr/>
          <a:lstStyle>
            <a:lvl1pPr>
              <a:defRPr/>
            </a:lvl1pPr>
          </a:lstStyle>
          <a:p>
            <a:fld id="{5557EB4C-AED0-4566-9D06-7073CC3B80D5}" type="slidenum">
              <a:rPr lang="cs-CZ"/>
              <a:pPr/>
              <a:t>‹#›</a:t>
            </a:fld>
            <a:endParaRPr lang="cs-CZ"/>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6"/>
          <p:cNvSpPr>
            <a:spLocks noGrp="1" noChangeArrowheads="1"/>
          </p:cNvSpPr>
          <p:nvPr>
            <p:ph type="sldNum" sz="quarter" idx="11"/>
          </p:nvPr>
        </p:nvSpPr>
        <p:spPr>
          <a:ln/>
        </p:spPr>
        <p:txBody>
          <a:bodyPr/>
          <a:lstStyle>
            <a:lvl1pPr>
              <a:defRPr/>
            </a:lvl1pPr>
          </a:lstStyle>
          <a:p>
            <a:fld id="{5C42B235-8235-4C5A-BC1C-7E589668C6E9}" type="slidenum">
              <a:rPr lang="cs-CZ"/>
              <a:pPr/>
              <a:t>‹#›</a:t>
            </a:fld>
            <a:endParaRPr lang="cs-CZ"/>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BCB6BBBB-70F0-4FBF-A7F9-3724D2BEA12E}" type="slidenum">
              <a:rPr lang="cs-CZ"/>
              <a:pPr/>
              <a:t>‹#›</a:t>
            </a:fld>
            <a:endParaRPr lang="cs-CZ"/>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7FB44FC0-5EF6-4C95-AF0F-262AFBC1642C}" type="slidenum">
              <a:rPr lang="cs-CZ"/>
              <a:pPr/>
              <a:t>‹#›</a:t>
            </a:fld>
            <a:endParaRPr lang="cs-CZ"/>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8EC17AE7-5FDD-47B0-97DC-412E68216CC8}" type="slidenum">
              <a:rPr lang="cs-CZ"/>
              <a:pPr/>
              <a:t>‹#›</a:t>
            </a:fld>
            <a:endParaRPr lang="cs-CZ"/>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16922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16922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000632AA-C8C6-4633-9F35-D5F739BD8578}" type="slidenum">
              <a:rPr lang="cs-CZ"/>
              <a:pPr/>
              <a:t>‹#›</a:t>
            </a:fld>
            <a:endParaRPr lang="cs-CZ"/>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26"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sp>
        <p:nvSpPr>
          <p:cNvPr id="65548" name="Rectangle 12"/>
          <p:cNvSpPr>
            <a:spLocks noGrp="1" noChangeArrowheads="1"/>
          </p:cNvSpPr>
          <p:nvPr>
            <p:ph type="ctrTitle"/>
          </p:nvPr>
        </p:nvSpPr>
        <p:spPr>
          <a:xfrm>
            <a:off x="2517775" y="2565400"/>
            <a:ext cx="5688013" cy="2663825"/>
          </a:xfrm>
        </p:spPr>
        <p:txBody>
          <a:bodyPr tIns="0" bIns="0" anchor="ctr"/>
          <a:lstStyle>
            <a:lvl1pPr>
              <a:defRPr sz="3200"/>
            </a:lvl1pPr>
          </a:lstStyle>
          <a:p>
            <a:pPr lvl="0"/>
            <a:r>
              <a:rPr lang="cs-CZ" noProof="0" smtClean="0"/>
              <a:t>Klepnutím lze upravit styl předlohy nadpisů.</a:t>
            </a:r>
          </a:p>
        </p:txBody>
      </p:sp>
      <p:sp>
        <p:nvSpPr>
          <p:cNvPr id="5" name="Rectangle 1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r>
              <a:rPr lang="pl-PL" smtClean="0"/>
              <a:t>Projekt: Cizí jazyky v kinantropologii, reg. č.: CZ.1.07/2.2.00/15.0199</a:t>
            </a:r>
            <a:endParaRPr lang="cs-CZ"/>
          </a:p>
        </p:txBody>
      </p:sp>
      <p:sp>
        <p:nvSpPr>
          <p:cNvPr id="6" name="Rectangle 1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fld id="{1D3F1C61-8EE3-4C30-8D4A-CACC643C09D2}" type="slidenum">
              <a:rPr lang="cs-CZ" smtClean="0"/>
              <a:pPr/>
              <a:t>‹#›</a:t>
            </a:fld>
            <a:endParaRPr lang="cs-CZ"/>
          </a:p>
        </p:txBody>
      </p:sp>
      <p:pic>
        <p:nvPicPr>
          <p:cNvPr id="7" name="Picture 7" descr="OPVK_MU_vlevo_2"/>
          <p:cNvPicPr>
            <a:picLocks noChangeAspect="1" noChangeArrowheads="1"/>
          </p:cNvPicPr>
          <p:nvPr userDrawn="1"/>
        </p:nvPicPr>
        <p:blipFill>
          <a:blip r:embed="rId3" cstate="print"/>
          <a:srcRect/>
          <a:stretch>
            <a:fillRect/>
          </a:stretch>
        </p:blipFill>
        <p:spPr bwMode="auto">
          <a:xfrm>
            <a:off x="2517775" y="5064125"/>
            <a:ext cx="4318000" cy="1025525"/>
          </a:xfrm>
          <a:prstGeom prst="rect">
            <a:avLst/>
          </a:prstGeom>
          <a:noFill/>
          <a:ln w="9525">
            <a:noFill/>
            <a:miter lim="800000"/>
            <a:headEnd/>
            <a:tailEnd/>
          </a:ln>
        </p:spPr>
      </p:pic>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E0F462F0-F3A8-41A1-8BF1-23106E15B0F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81A1FAF4-031A-44C6-8BAC-FCC9D429B1E3}" type="slidenum">
              <a:rPr lang="cs-CZ" smtClean="0"/>
              <a:pPr/>
              <a:t>‹#›</a:t>
            </a:fld>
            <a:endParaRPr lang="cs-CZ"/>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6552BA10-B309-460F-93AF-67F06D35A7F9}" type="slidenum">
              <a:rPr lang="cs-CZ" smtClean="0"/>
              <a:pPr/>
              <a:t>‹#›</a:t>
            </a:fld>
            <a:endParaRPr lang="cs-CZ"/>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18"/>
          <p:cNvSpPr>
            <a:spLocks noGrp="1" noChangeArrowheads="1"/>
          </p:cNvSpPr>
          <p:nvPr>
            <p:ph type="sldNum" sz="quarter" idx="11"/>
          </p:nvPr>
        </p:nvSpPr>
        <p:spPr>
          <a:ln/>
        </p:spPr>
        <p:txBody>
          <a:bodyPr/>
          <a:lstStyle>
            <a:lvl1pPr>
              <a:defRPr/>
            </a:lvl1pPr>
          </a:lstStyle>
          <a:p>
            <a:fld id="{913C9C0F-D0FB-4425-822D-7440F9CD7289}" type="slidenum">
              <a:rPr lang="cs-CZ" smtClean="0"/>
              <a:pPr/>
              <a:t>‹#›</a:t>
            </a:fld>
            <a:endParaRPr lang="cs-CZ"/>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18"/>
          <p:cNvSpPr>
            <a:spLocks noGrp="1" noChangeArrowheads="1"/>
          </p:cNvSpPr>
          <p:nvPr>
            <p:ph type="sldNum" sz="quarter" idx="11"/>
          </p:nvPr>
        </p:nvSpPr>
        <p:spPr>
          <a:ln/>
        </p:spPr>
        <p:txBody>
          <a:bodyPr/>
          <a:lstStyle>
            <a:lvl1pPr>
              <a:defRPr/>
            </a:lvl1pPr>
          </a:lstStyle>
          <a:p>
            <a:fld id="{4348B8DE-15DF-4546-8898-B8BE01ECFBDB}" type="slidenum">
              <a:rPr lang="cs-CZ" smtClean="0"/>
              <a:pPr/>
              <a:t>‹#›</a:t>
            </a:fld>
            <a:endParaRPr lang="cs-CZ"/>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18"/>
          <p:cNvSpPr>
            <a:spLocks noGrp="1" noChangeArrowheads="1"/>
          </p:cNvSpPr>
          <p:nvPr>
            <p:ph type="sldNum" sz="quarter" idx="11"/>
          </p:nvPr>
        </p:nvSpPr>
        <p:spPr>
          <a:ln/>
        </p:spPr>
        <p:txBody>
          <a:bodyPr/>
          <a:lstStyle>
            <a:lvl1pPr>
              <a:defRPr/>
            </a:lvl1pPr>
          </a:lstStyle>
          <a:p>
            <a:fld id="{D117E6EE-A0AF-44CE-8777-31E6B978BD4D}" type="slidenum">
              <a:rPr lang="cs-CZ" smtClean="0"/>
              <a:pPr/>
              <a:t>‹#›</a:t>
            </a:fld>
            <a:endParaRPr lang="cs-CZ"/>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1FC7045B-50A0-4D44-A124-77C5035B0266}" type="slidenum">
              <a:rPr lang="cs-CZ" smtClean="0"/>
              <a:pPr/>
              <a:t>‹#›</a:t>
            </a:fld>
            <a:endParaRPr lang="cs-CZ"/>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AEDCAA72-A449-4655-8B53-66F42BE43D28}" type="slidenum">
              <a:rPr lang="cs-CZ" smtClean="0"/>
              <a:pPr/>
              <a:t>‹#›</a:t>
            </a:fld>
            <a:endParaRPr lang="cs-CZ"/>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6EA5A374-77E6-42B4-8D4E-1D41572C78FD}" type="slidenum">
              <a:rPr lang="cs-CZ" smtClean="0"/>
              <a:pPr/>
              <a:t>‹#›</a:t>
            </a:fld>
            <a:endParaRPr lang="cs-CZ"/>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500697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50069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52EC96CC-06DA-471B-9B38-36EE75F18EFB}" type="slidenum">
              <a:rPr lang="cs-CZ" smtClean="0"/>
              <a:pPr/>
              <a:t>‹#›</a:t>
            </a:fld>
            <a:endParaRPr lang="cs-CZ"/>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AE8D9FE2-B68F-451C-8850-8C64BB63393E}" type="datetime1">
              <a:rPr lang="cs-CZ" smtClean="0"/>
              <a:t>11.1.2013</a:t>
            </a:fld>
            <a:endParaRPr lang="cs-CZ"/>
          </a:p>
        </p:txBody>
      </p:sp>
      <p:sp>
        <p:nvSpPr>
          <p:cNvPr id="5" name="Zástupný symbol pro zápatí 4"/>
          <p:cNvSpPr>
            <a:spLocks noGrp="1"/>
          </p:cNvSpPr>
          <p:nvPr>
            <p:ph type="ftr" sz="quarter" idx="11"/>
          </p:nvPr>
        </p:nvSpPr>
        <p:spPr/>
        <p:txBody>
          <a:bodyPr/>
          <a:lstStyle/>
          <a:p>
            <a:r>
              <a:rPr lang="pl-PL" smtClean="0"/>
              <a:t>Projekt: Cizí jazyky v kinantropologii, reg. č.: CZ.1.07/2.2.00/15.0199</a:t>
            </a:r>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542544CB-80C7-42AC-87EF-BD05D86971BB}" type="slidenum">
              <a:rPr lang="cs-CZ"/>
              <a:pPr/>
              <a:t>‹#›</a:t>
            </a:fld>
            <a:endParaRPr lang="cs-CZ"/>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A069CEC9-C689-464C-BA85-4B82EDBA7F52}" type="slidenum">
              <a:rPr lang="cs-CZ"/>
              <a:pPr/>
              <a:t>‹#›</a:t>
            </a:fld>
            <a:endParaRPr lang="cs-CZ"/>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E673BFD9-A89F-4BA8-9EAE-D9AE38FEA550}" type="slidenum">
              <a:rPr lang="cs-CZ"/>
              <a:pPr/>
              <a:t>‹#›</a:t>
            </a:fld>
            <a:endParaRPr lang="cs-CZ"/>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27DD55BB-A00F-4484-8539-78E4A12A91E2}" type="slidenum">
              <a:rPr lang="cs-CZ"/>
              <a:pPr/>
              <a:t>‹#›</a:t>
            </a:fld>
            <a:endParaRPr lang="cs-CZ"/>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9"/>
          <p:cNvSpPr>
            <a:spLocks noGrp="1" noChangeArrowheads="1"/>
          </p:cNvSpPr>
          <p:nvPr>
            <p:ph type="sldNum" sz="quarter" idx="11"/>
          </p:nvPr>
        </p:nvSpPr>
        <p:spPr>
          <a:ln/>
        </p:spPr>
        <p:txBody>
          <a:bodyPr/>
          <a:lstStyle>
            <a:lvl1pPr>
              <a:defRPr/>
            </a:lvl1pPr>
          </a:lstStyle>
          <a:p>
            <a:fld id="{9DDA1386-54F2-4B17-8BC8-CBE591E940F1}" type="slidenum">
              <a:rPr lang="cs-CZ"/>
              <a:pPr/>
              <a:t>‹#›</a:t>
            </a:fld>
            <a:endParaRPr lang="cs-CZ"/>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9"/>
          <p:cNvSpPr>
            <a:spLocks noGrp="1" noChangeArrowheads="1"/>
          </p:cNvSpPr>
          <p:nvPr>
            <p:ph type="sldNum" sz="quarter" idx="11"/>
          </p:nvPr>
        </p:nvSpPr>
        <p:spPr>
          <a:ln/>
        </p:spPr>
        <p:txBody>
          <a:bodyPr/>
          <a:lstStyle>
            <a:lvl1pPr>
              <a:defRPr/>
            </a:lvl1pPr>
          </a:lstStyle>
          <a:p>
            <a:fld id="{4787787A-6404-4D85-B369-DA29B1DF07EF}" type="slidenum">
              <a:rPr lang="cs-CZ"/>
              <a:pPr/>
              <a:t>‹#›</a:t>
            </a:fld>
            <a:endParaRPr lang="cs-CZ"/>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9"/>
          <p:cNvSpPr>
            <a:spLocks noGrp="1" noChangeArrowheads="1"/>
          </p:cNvSpPr>
          <p:nvPr>
            <p:ph type="sldNum" sz="quarter" idx="11"/>
          </p:nvPr>
        </p:nvSpPr>
        <p:spPr>
          <a:ln/>
        </p:spPr>
        <p:txBody>
          <a:bodyPr/>
          <a:lstStyle>
            <a:lvl1pPr>
              <a:defRPr/>
            </a:lvl1pPr>
          </a:lstStyle>
          <a:p>
            <a:fld id="{350F2C77-7109-4004-B833-9B8A5CF140A4}" type="slidenum">
              <a:rPr lang="cs-CZ"/>
              <a:pPr/>
              <a:t>‹#›</a:t>
            </a:fld>
            <a:endParaRPr lang="cs-CZ"/>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2348A7F3-E527-4287-8E00-1D1285B80324}" type="slidenum">
              <a:rPr lang="cs-CZ"/>
              <a:pPr/>
              <a:t>‹#›</a:t>
            </a:fld>
            <a:endParaRPr lang="cs-CZ"/>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76D05784-CC88-4659-A34C-505C11B88AAB}" type="slidenum">
              <a:rPr lang="cs-CZ"/>
              <a:pPr/>
              <a:t>‹#›</a:t>
            </a:fld>
            <a:endParaRPr lang="cs-CZ"/>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BAEE1F15-D9F2-4914-B583-F3A04F853500}"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99E35678-7B65-45C0-B5C2-B1ACEF21C2E2}" type="slidenum">
              <a:rPr lang="cs-CZ"/>
              <a:pPr/>
              <a:t>‹#›</a:t>
            </a:fld>
            <a:endParaRPr lang="cs-CZ"/>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EA6C8B5A-B526-44B1-84F0-D5B27750FC8A}" type="slidenum">
              <a:rPr lang="cs-CZ"/>
              <a:pPr/>
              <a:t>‹#›</a:t>
            </a:fld>
            <a:endParaRPr lang="cs-CZ"/>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A3590EDC-A0C6-472F-844C-0CF85D9EAD28}" type="slidenum">
              <a:rPr lang="cs-CZ"/>
              <a:pPr/>
              <a:t>‹#›</a:t>
            </a:fld>
            <a:endParaRPr lang="cs-CZ"/>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57A0647E-12D1-4FED-BC99-4DA75AB54D56}" type="slidenum">
              <a:rPr lang="cs-CZ"/>
              <a:pPr/>
              <a:t>‹#›</a:t>
            </a:fld>
            <a:endParaRPr lang="cs-CZ"/>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3166F8FA-52BD-44F5-9C34-9C4E01654A84}" type="slidenum">
              <a:rPr lang="cs-CZ"/>
              <a:pPr/>
              <a:t>‹#›</a:t>
            </a:fld>
            <a:endParaRPr lang="cs-CZ"/>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8"/>
          <p:cNvSpPr>
            <a:spLocks noGrp="1" noChangeArrowheads="1"/>
          </p:cNvSpPr>
          <p:nvPr>
            <p:ph type="sldNum" sz="quarter" idx="11"/>
          </p:nvPr>
        </p:nvSpPr>
        <p:spPr>
          <a:ln/>
        </p:spPr>
        <p:txBody>
          <a:bodyPr/>
          <a:lstStyle>
            <a:lvl1pPr>
              <a:defRPr/>
            </a:lvl1pPr>
          </a:lstStyle>
          <a:p>
            <a:fld id="{3BDC3746-0690-4D2A-9A4B-168C009A5A0B}" type="slidenum">
              <a:rPr lang="cs-CZ"/>
              <a:pPr/>
              <a:t>‹#›</a:t>
            </a:fld>
            <a:endParaRPr lang="cs-CZ"/>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8"/>
          <p:cNvSpPr>
            <a:spLocks noGrp="1" noChangeArrowheads="1"/>
          </p:cNvSpPr>
          <p:nvPr>
            <p:ph type="sldNum" sz="quarter" idx="11"/>
          </p:nvPr>
        </p:nvSpPr>
        <p:spPr>
          <a:ln/>
        </p:spPr>
        <p:txBody>
          <a:bodyPr/>
          <a:lstStyle>
            <a:lvl1pPr>
              <a:defRPr/>
            </a:lvl1pPr>
          </a:lstStyle>
          <a:p>
            <a:fld id="{CA39DEA2-C93A-4BDF-9860-92CB6939AB36}" type="slidenum">
              <a:rPr lang="cs-CZ"/>
              <a:pPr/>
              <a:t>‹#›</a:t>
            </a:fld>
            <a:endParaRPr lang="cs-CZ"/>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8"/>
          <p:cNvSpPr>
            <a:spLocks noGrp="1" noChangeArrowheads="1"/>
          </p:cNvSpPr>
          <p:nvPr>
            <p:ph type="sldNum" sz="quarter" idx="11"/>
          </p:nvPr>
        </p:nvSpPr>
        <p:spPr>
          <a:ln/>
        </p:spPr>
        <p:txBody>
          <a:bodyPr/>
          <a:lstStyle>
            <a:lvl1pPr>
              <a:defRPr/>
            </a:lvl1pPr>
          </a:lstStyle>
          <a:p>
            <a:fld id="{B606530B-0D28-43D2-941E-3FEEFCF560A4}" type="slidenum">
              <a:rPr lang="cs-CZ"/>
              <a:pPr/>
              <a:t>‹#›</a:t>
            </a:fld>
            <a:endParaRPr lang="cs-CZ"/>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91BFDF1A-910E-4DBF-A8AD-FB63A8535208}" type="slidenum">
              <a:rPr lang="cs-CZ"/>
              <a:pPr/>
              <a:t>‹#›</a:t>
            </a:fld>
            <a:endParaRPr lang="cs-CZ"/>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AEA96619-FF99-4A20-85E7-D715BAB55945}"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01595FEE-892D-4D50-A791-84AD6E99B264}" type="slidenum">
              <a:rPr lang="cs-CZ"/>
              <a:pPr/>
              <a:t>‹#›</a:t>
            </a:fld>
            <a:endParaRPr lang="cs-CZ"/>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516237F2-B747-4B1F-AC3E-68026B1D26C5}" type="slidenum">
              <a:rPr lang="cs-CZ"/>
              <a:pPr/>
              <a:t>‹#›</a:t>
            </a:fld>
            <a:endParaRPr lang="cs-CZ"/>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pic>
        <p:nvPicPr>
          <p:cNvPr id="5" name="Picture 7" descr="OPVK_MU_vlevo_2"/>
          <p:cNvPicPr>
            <a:picLocks noChangeAspect="1" noChangeArrowheads="1"/>
          </p:cNvPicPr>
          <p:nvPr userDrawn="1"/>
        </p:nvPicPr>
        <p:blipFill>
          <a:blip r:embed="rId3" cstate="print"/>
          <a:srcRect/>
          <a:stretch>
            <a:fillRect/>
          </a:stretch>
        </p:blipFill>
        <p:spPr bwMode="auto">
          <a:xfrm>
            <a:off x="2517775" y="5064125"/>
            <a:ext cx="4318000" cy="1025525"/>
          </a:xfrm>
          <a:prstGeom prst="rect">
            <a:avLst/>
          </a:prstGeom>
          <a:noFill/>
          <a:ln w="9525">
            <a:noFill/>
            <a:miter lim="800000"/>
            <a:headEnd/>
            <a:tailEnd/>
          </a:ln>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pPr lvl="0"/>
            <a:r>
              <a:rPr lang="cs-CZ" noProof="0" smtClean="0"/>
              <a:t>Klepnutím lze upravit styl předlohy nadpisů.</a:t>
            </a:r>
          </a:p>
        </p:txBody>
      </p:sp>
      <p:sp>
        <p:nvSpPr>
          <p:cNvPr id="6" name="Rectangle 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r>
              <a:rPr lang="pl-PL" smtClean="0"/>
              <a:t>Projekt: Cizí jazyky v kinantropologii, reg. č.: CZ.1.07/2.2.00/15.0199</a:t>
            </a:r>
            <a:endParaRPr lang="cs-CZ"/>
          </a:p>
        </p:txBody>
      </p:sp>
      <p:sp>
        <p:nvSpPr>
          <p:cNvPr id="7" name="Rectangle 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fld id="{1D3F1C61-8EE3-4C30-8D4A-CACC643C09D2}" type="slidenum">
              <a:rPr lang="cs-CZ"/>
              <a:pPr/>
              <a:t>‹#›</a:t>
            </a:fld>
            <a:endParaRPr lang="cs-CZ"/>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E0F462F0-F3A8-41A1-8BF1-23106E15B0F1}" type="slidenum">
              <a:rPr lang="cs-CZ"/>
              <a:pPr/>
              <a:t>‹#›</a:t>
            </a:fld>
            <a:endParaRPr lang="cs-CZ"/>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81A1FAF4-031A-44C6-8BAC-FCC9D429B1E3}" type="slidenum">
              <a:rPr lang="cs-CZ"/>
              <a:pPr/>
              <a:t>‹#›</a:t>
            </a:fld>
            <a:endParaRPr lang="cs-CZ"/>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6552BA10-B309-460F-93AF-67F06D35A7F9}" type="slidenum">
              <a:rPr lang="cs-CZ"/>
              <a:pPr/>
              <a:t>‹#›</a:t>
            </a:fld>
            <a:endParaRPr lang="cs-CZ"/>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7"/>
          <p:cNvSpPr>
            <a:spLocks noGrp="1" noChangeArrowheads="1"/>
          </p:cNvSpPr>
          <p:nvPr>
            <p:ph type="sldNum" sz="quarter" idx="11"/>
          </p:nvPr>
        </p:nvSpPr>
        <p:spPr>
          <a:ln/>
        </p:spPr>
        <p:txBody>
          <a:bodyPr/>
          <a:lstStyle>
            <a:lvl1pPr>
              <a:defRPr/>
            </a:lvl1pPr>
          </a:lstStyle>
          <a:p>
            <a:fld id="{913C9C0F-D0FB-4425-822D-7440F9CD7289}" type="slidenum">
              <a:rPr lang="cs-CZ"/>
              <a:pPr/>
              <a:t>‹#›</a:t>
            </a:fld>
            <a:endParaRPr lang="cs-CZ"/>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7"/>
          <p:cNvSpPr>
            <a:spLocks noGrp="1" noChangeArrowheads="1"/>
          </p:cNvSpPr>
          <p:nvPr>
            <p:ph type="sldNum" sz="quarter" idx="11"/>
          </p:nvPr>
        </p:nvSpPr>
        <p:spPr>
          <a:ln/>
        </p:spPr>
        <p:txBody>
          <a:bodyPr/>
          <a:lstStyle>
            <a:lvl1pPr>
              <a:defRPr/>
            </a:lvl1pPr>
          </a:lstStyle>
          <a:p>
            <a:fld id="{4348B8DE-15DF-4546-8898-B8BE01ECFBDB}" type="slidenum">
              <a:rPr lang="cs-CZ"/>
              <a:pPr/>
              <a:t>‹#›</a:t>
            </a:fld>
            <a:endParaRPr lang="cs-CZ"/>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7"/>
          <p:cNvSpPr>
            <a:spLocks noGrp="1" noChangeArrowheads="1"/>
          </p:cNvSpPr>
          <p:nvPr>
            <p:ph type="sldNum" sz="quarter" idx="11"/>
          </p:nvPr>
        </p:nvSpPr>
        <p:spPr>
          <a:ln/>
        </p:spPr>
        <p:txBody>
          <a:bodyPr/>
          <a:lstStyle>
            <a:lvl1pPr>
              <a:defRPr/>
            </a:lvl1pPr>
          </a:lstStyle>
          <a:p>
            <a:fld id="{D117E6EE-A0AF-44CE-8777-31E6B978BD4D}" type="slidenum">
              <a:rPr lang="cs-CZ"/>
              <a:pPr/>
              <a:t>‹#›</a:t>
            </a:fld>
            <a:endParaRPr lang="cs-CZ"/>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1FC7045B-50A0-4D44-A124-77C5035B0266}"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image" Target="../media/image1.emf"/><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theme" Target="../theme/theme10.xml"/><Relationship Id="rId2" Type="http://schemas.openxmlformats.org/officeDocument/2006/relationships/slideLayout" Target="../slideLayouts/slideLayout104.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5" Type="http://schemas.openxmlformats.org/officeDocument/2006/relationships/image" Target="../media/image2.emf"/><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 Id="rId14" Type="http://schemas.openxmlformats.org/officeDocument/2006/relationships/image" Target="../media/image5.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image" Target="../media/image2.emf"/><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4.emf"/><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emf"/><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2.emf"/><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theme" Target="../theme/theme6.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5" Type="http://schemas.openxmlformats.org/officeDocument/2006/relationships/image" Target="../media/image2.emf"/><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image" Target="../media/image1.emf"/><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 Id="rId14" Type="http://schemas.openxmlformats.org/officeDocument/2006/relationships/image" Target="../media/image2.emf"/></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image" Target="../media/image1.emf"/><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image" Target="../media/image2.emf"/></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image" Target="../media/image1.emf"/><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theme" Target="../theme/theme9.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5" Type="http://schemas.openxmlformats.org/officeDocument/2006/relationships/image" Target="../media/image2.emf"/><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 Id="rId1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64531" name="Rectangle 19"/>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1027" name="Picture 25"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64521" name="Rectangle 9"/>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64522" name="Rectangle 10"/>
          <p:cNvSpPr>
            <a:spLocks noGrp="1" noChangeArrowheads="1"/>
          </p:cNvSpPr>
          <p:nvPr>
            <p:ph type="body" idx="1"/>
          </p:nvPr>
        </p:nvSpPr>
        <p:spPr bwMode="auto">
          <a:xfrm>
            <a:off x="720725" y="2017713"/>
            <a:ext cx="823436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7171"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223236" name="Rectangle 4"/>
          <p:cNvSpPr>
            <a:spLocks noGrp="1" noChangeArrowheads="1"/>
          </p:cNvSpPr>
          <p:nvPr>
            <p:ph type="body" idx="1"/>
          </p:nvPr>
        </p:nvSpPr>
        <p:spPr bwMode="auto">
          <a:xfrm>
            <a:off x="720725" y="1125538"/>
            <a:ext cx="8234363"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6C81097-B050-4ADB-A55F-95FACBC4A45D}" type="slidenum">
              <a:rPr lang="cs-CZ"/>
              <a:pPr/>
              <a:t>‹#›</a:t>
            </a:fld>
            <a:endParaRPr lang="cs-CZ"/>
          </a:p>
        </p:txBody>
      </p:sp>
      <p:pic>
        <p:nvPicPr>
          <p:cNvPr id="7175" name="Picture 8" descr="OPVK_MU_stred_2"/>
          <p:cNvPicPr>
            <a:picLocks noChangeAspect="1" noChangeArrowheads="1"/>
          </p:cNvPicPr>
          <p:nvPr/>
        </p:nvPicPr>
        <p:blipFill>
          <a:blip r:embed="rId14" cstate="print"/>
          <a:srcRect/>
          <a:stretch>
            <a:fillRect/>
          </a:stretch>
        </p:blipFill>
        <p:spPr bwMode="auto">
          <a:xfrm>
            <a:off x="719138" y="2789238"/>
            <a:ext cx="7697787" cy="1882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3075" name="Picture 12"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08551" name="Rectangle 7"/>
          <p:cNvSpPr>
            <a:spLocks noGrp="1" noChangeArrowheads="1"/>
          </p:cNvSpPr>
          <p:nvPr>
            <p:ph type="body" idx="1"/>
          </p:nvPr>
        </p:nvSpPr>
        <p:spPr bwMode="auto">
          <a:xfrm>
            <a:off x="720725" y="1125538"/>
            <a:ext cx="8234363"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193AD70-0748-40B0-8C42-05BAA9377DD0}"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4099" name="Picture 10"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10598" name="Rectangle 6"/>
          <p:cNvSpPr>
            <a:spLocks noGrp="1" noChangeArrowheads="1"/>
          </p:cNvSpPr>
          <p:nvPr>
            <p:ph type="body" idx="1"/>
          </p:nvPr>
        </p:nvSpPr>
        <p:spPr bwMode="auto">
          <a:xfrm>
            <a:off x="2520950" y="1125538"/>
            <a:ext cx="6434138"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7A3A80DA-C06B-4E12-AA74-7353CA5C226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5123" name="Picture 3"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221188" name="Rectangle 4"/>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221189" name="Rectangle 5"/>
          <p:cNvSpPr>
            <a:spLocks noGrp="1" noChangeArrowheads="1"/>
          </p:cNvSpPr>
          <p:nvPr>
            <p:ph type="body" idx="1"/>
          </p:nvPr>
        </p:nvSpPr>
        <p:spPr bwMode="auto">
          <a:xfrm>
            <a:off x="720725" y="2017713"/>
            <a:ext cx="8234363"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DED8C153-02B7-4825-AE81-4972CB1D6CBA}" type="slidenum">
              <a:rPr lang="cs-CZ"/>
              <a:pPr/>
              <a:t>‹#›</a:t>
            </a:fld>
            <a:endParaRPr lang="cs-CZ"/>
          </a:p>
        </p:txBody>
      </p:sp>
      <p:pic>
        <p:nvPicPr>
          <p:cNvPr id="5128" name="Picture 8" descr="OPVK_MU_vlevo_2"/>
          <p:cNvPicPr>
            <a:picLocks noChangeAspect="1" noChangeArrowheads="1"/>
          </p:cNvPicPr>
          <p:nvPr/>
        </p:nvPicPr>
        <p:blipFill>
          <a:blip r:embed="rId15" cstate="print"/>
          <a:srcRect/>
          <a:stretch>
            <a:fillRect/>
          </a:stretch>
        </p:blipFill>
        <p:spPr bwMode="auto">
          <a:xfrm>
            <a:off x="719138" y="4313238"/>
            <a:ext cx="6118225" cy="1452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21" r:id="rId12"/>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6"/>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6"/>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6"/>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6"/>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7171"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223236" name="Rectangle 4"/>
          <p:cNvSpPr>
            <a:spLocks noGrp="1" noChangeArrowheads="1"/>
          </p:cNvSpPr>
          <p:nvPr>
            <p:ph type="body" idx="1"/>
          </p:nvPr>
        </p:nvSpPr>
        <p:spPr bwMode="auto">
          <a:xfrm>
            <a:off x="720725" y="1125538"/>
            <a:ext cx="8234363"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6C81097-B050-4ADB-A55F-95FACBC4A45D}" type="slidenum">
              <a:rPr lang="cs-CZ"/>
              <a:pPr/>
              <a:t>‹#›</a:t>
            </a:fld>
            <a:endParaRPr lang="cs-CZ"/>
          </a:p>
        </p:txBody>
      </p:sp>
      <p:pic>
        <p:nvPicPr>
          <p:cNvPr id="7175" name="Picture 8" descr="OPVK_MU_stred_2"/>
          <p:cNvPicPr>
            <a:picLocks noChangeAspect="1" noChangeArrowheads="1"/>
          </p:cNvPicPr>
          <p:nvPr/>
        </p:nvPicPr>
        <p:blipFill>
          <a:blip r:embed="rId14" cstate="print"/>
          <a:srcRect/>
          <a:stretch>
            <a:fillRect/>
          </a:stretch>
        </p:blipFill>
        <p:spPr bwMode="auto">
          <a:xfrm>
            <a:off x="719138" y="2789238"/>
            <a:ext cx="7697787" cy="1882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64531" name="Rectangle 19"/>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1027" name="Picture 25"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64521" name="Rectangle 9"/>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64522" name="Rectangle 10"/>
          <p:cNvSpPr>
            <a:spLocks noGrp="1" noChangeArrowheads="1"/>
          </p:cNvSpPr>
          <p:nvPr>
            <p:ph type="body" idx="1"/>
          </p:nvPr>
        </p:nvSpPr>
        <p:spPr bwMode="auto">
          <a:xfrm>
            <a:off x="720725" y="2017713"/>
            <a:ext cx="823436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3075" name="Picture 12"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08551" name="Rectangle 7"/>
          <p:cNvSpPr>
            <a:spLocks noGrp="1" noChangeArrowheads="1"/>
          </p:cNvSpPr>
          <p:nvPr>
            <p:ph type="body" idx="1"/>
          </p:nvPr>
        </p:nvSpPr>
        <p:spPr bwMode="auto">
          <a:xfrm>
            <a:off x="720725" y="1125538"/>
            <a:ext cx="8234363"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193AD70-0748-40B0-8C42-05BAA9377DD0}"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4099" name="Picture 10"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10598" name="Rectangle 6"/>
          <p:cNvSpPr>
            <a:spLocks noGrp="1" noChangeArrowheads="1"/>
          </p:cNvSpPr>
          <p:nvPr>
            <p:ph type="body" idx="1"/>
          </p:nvPr>
        </p:nvSpPr>
        <p:spPr bwMode="auto">
          <a:xfrm>
            <a:off x="2520950" y="1125538"/>
            <a:ext cx="6434138"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7A3A80DA-C06B-4E12-AA74-7353CA5C226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5123"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221188" name="Rectangle 4"/>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221189" name="Rectangle 5"/>
          <p:cNvSpPr>
            <a:spLocks noGrp="1" noChangeArrowheads="1"/>
          </p:cNvSpPr>
          <p:nvPr>
            <p:ph type="body" idx="1"/>
          </p:nvPr>
        </p:nvSpPr>
        <p:spPr bwMode="auto">
          <a:xfrm>
            <a:off x="720725" y="2017713"/>
            <a:ext cx="8234363"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DED8C153-02B7-4825-AE81-4972CB1D6CBA}" type="slidenum">
              <a:rPr lang="cs-CZ"/>
              <a:pPr/>
              <a:t>‹#›</a:t>
            </a:fld>
            <a:endParaRPr lang="cs-CZ"/>
          </a:p>
        </p:txBody>
      </p:sp>
      <p:pic>
        <p:nvPicPr>
          <p:cNvPr id="5128" name="Picture 8" descr="OPVK_MU_vlevo_2"/>
          <p:cNvPicPr>
            <a:picLocks noChangeAspect="1" noChangeArrowheads="1"/>
          </p:cNvPicPr>
          <p:nvPr/>
        </p:nvPicPr>
        <p:blipFill>
          <a:blip r:embed="rId14" cstate="print"/>
          <a:srcRect/>
          <a:stretch>
            <a:fillRect/>
          </a:stretch>
        </p:blipFill>
        <p:spPr bwMode="auto">
          <a:xfrm>
            <a:off x="719138" y="4313238"/>
            <a:ext cx="6118225" cy="1452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9.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9.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9.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85786" y="1071546"/>
            <a:ext cx="7772400" cy="1470025"/>
          </a:xfrm>
        </p:spPr>
        <p:txBody>
          <a:bodyPr/>
          <a:lstStyle/>
          <a:p>
            <a:r>
              <a:rPr lang="cs-CZ" sz="3200" dirty="0" err="1" smtClean="0"/>
              <a:t>Gymnastics</a:t>
            </a:r>
            <a:endParaRPr lang="cs-CZ" sz="3200" dirty="0"/>
          </a:p>
        </p:txBody>
      </p:sp>
      <p:sp>
        <p:nvSpPr>
          <p:cNvPr id="3" name="Podnadpis 2"/>
          <p:cNvSpPr>
            <a:spLocks noGrp="1"/>
          </p:cNvSpPr>
          <p:nvPr>
            <p:ph type="subTitle" idx="1"/>
          </p:nvPr>
        </p:nvSpPr>
        <p:spPr>
          <a:xfrm>
            <a:off x="1475656" y="2060848"/>
            <a:ext cx="6400800" cy="1752600"/>
          </a:xfrm>
        </p:spPr>
        <p:txBody>
          <a:bodyPr/>
          <a:lstStyle/>
          <a:p>
            <a:r>
              <a:rPr lang="cs-CZ" sz="1600" dirty="0" smtClean="0">
                <a:solidFill>
                  <a:schemeClr val="tx1"/>
                </a:solidFill>
              </a:rPr>
              <a:t>Doc. PaedDr. Jan </a:t>
            </a:r>
            <a:r>
              <a:rPr lang="cs-CZ" sz="1600" dirty="0" err="1" smtClean="0">
                <a:solidFill>
                  <a:schemeClr val="tx1"/>
                </a:solidFill>
              </a:rPr>
              <a:t>Štumbauer</a:t>
            </a:r>
            <a:r>
              <a:rPr lang="cs-CZ" sz="1600" dirty="0" smtClean="0">
                <a:solidFill>
                  <a:schemeClr val="tx1"/>
                </a:solidFill>
              </a:rPr>
              <a:t>, CSc.</a:t>
            </a:r>
            <a:endParaRPr lang="cs-CZ" sz="1600" dirty="0">
              <a:solidFill>
                <a:schemeClr val="tx1"/>
              </a:solidFill>
            </a:endParaRPr>
          </a:p>
        </p:txBody>
      </p:sp>
      <p:sp>
        <p:nvSpPr>
          <p:cNvPr id="4" name="Zástupný symbol pro zápatí 3"/>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transition advTm="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71472" y="1000108"/>
            <a:ext cx="7772400" cy="1041397"/>
          </a:xfrm>
        </p:spPr>
        <p:txBody>
          <a:bodyPr/>
          <a:lstStyle/>
          <a:p>
            <a:r>
              <a:rPr lang="cs-CZ" dirty="0" err="1" smtClean="0"/>
              <a:t>History</a:t>
            </a:r>
            <a:r>
              <a:rPr lang="cs-CZ" dirty="0" smtClean="0"/>
              <a:t> </a:t>
            </a:r>
            <a:r>
              <a:rPr lang="cs-CZ" dirty="0" err="1" smtClean="0"/>
              <a:t>of</a:t>
            </a:r>
            <a:r>
              <a:rPr lang="cs-CZ" dirty="0" smtClean="0"/>
              <a:t> </a:t>
            </a:r>
            <a:r>
              <a:rPr lang="cs-CZ" dirty="0" err="1" smtClean="0"/>
              <a:t>Gymnastics</a:t>
            </a:r>
            <a:r>
              <a:rPr lang="cs-CZ" u="sng" dirty="0" smtClean="0"/>
              <a:t/>
            </a:r>
            <a:br>
              <a:rPr lang="cs-CZ" u="sng" dirty="0" smtClean="0"/>
            </a:br>
            <a:endParaRPr lang="cs-CZ" dirty="0"/>
          </a:p>
        </p:txBody>
      </p:sp>
      <p:sp>
        <p:nvSpPr>
          <p:cNvPr id="3" name="Podnadpis 2"/>
          <p:cNvSpPr>
            <a:spLocks noGrp="1"/>
          </p:cNvSpPr>
          <p:nvPr>
            <p:ph type="subTitle" idx="1"/>
          </p:nvPr>
        </p:nvSpPr>
        <p:spPr>
          <a:xfrm>
            <a:off x="611560" y="1700808"/>
            <a:ext cx="6400800" cy="1752600"/>
          </a:xfrm>
        </p:spPr>
        <p:txBody>
          <a:bodyPr/>
          <a:lstStyle/>
          <a:p>
            <a:pPr algn="l"/>
            <a:r>
              <a:rPr lang="en-US" sz="1800" dirty="0" smtClean="0">
                <a:solidFill>
                  <a:schemeClr val="tx1"/>
                </a:solidFill>
              </a:rPr>
              <a:t>The term gymnastics was used as early as in ancient Greece. The word was formed by joining the words </a:t>
            </a:r>
            <a:r>
              <a:rPr lang="en-US" sz="1800" dirty="0" err="1" smtClean="0">
                <a:solidFill>
                  <a:schemeClr val="tx1"/>
                </a:solidFill>
              </a:rPr>
              <a:t>gymnos</a:t>
            </a:r>
            <a:r>
              <a:rPr lang="en-US" sz="1800" dirty="0" smtClean="0">
                <a:solidFill>
                  <a:schemeClr val="tx1"/>
                </a:solidFill>
              </a:rPr>
              <a:t>=naked and </a:t>
            </a:r>
            <a:r>
              <a:rPr lang="en-US" sz="1800" dirty="0" err="1" smtClean="0">
                <a:solidFill>
                  <a:schemeClr val="tx1"/>
                </a:solidFill>
              </a:rPr>
              <a:t>gymnaszein</a:t>
            </a:r>
            <a:r>
              <a:rPr lang="en-US" sz="1800" dirty="0" smtClean="0">
                <a:solidFill>
                  <a:schemeClr val="tx1"/>
                </a:solidFill>
              </a:rPr>
              <a:t>=to exercise. It however cannot be understood literally as mere exercising using one’s naked body. Gymnastics meant much more in ancient Greece. It was an overall cultivation of the body. It developed harmony between physical athleticism and mental balance. There was the ideal of “</a:t>
            </a:r>
            <a:r>
              <a:rPr lang="en-US" sz="1800" dirty="0" err="1" smtClean="0">
                <a:solidFill>
                  <a:schemeClr val="tx1"/>
                </a:solidFill>
              </a:rPr>
              <a:t>kalokagathia</a:t>
            </a:r>
            <a:r>
              <a:rPr lang="en-US" sz="1800" dirty="0" smtClean="0">
                <a:solidFill>
                  <a:schemeClr val="tx1"/>
                </a:solidFill>
              </a:rPr>
              <a:t> – the harmony of body and mental beauty” (</a:t>
            </a:r>
            <a:r>
              <a:rPr lang="en-US" sz="1800" dirty="0" err="1" smtClean="0">
                <a:solidFill>
                  <a:schemeClr val="tx1"/>
                </a:solidFill>
              </a:rPr>
              <a:t>Grexa</a:t>
            </a:r>
            <a:r>
              <a:rPr lang="en-US" sz="1800" dirty="0" smtClean="0">
                <a:solidFill>
                  <a:schemeClr val="tx1"/>
                </a:solidFill>
              </a:rPr>
              <a:t>, 2007). </a:t>
            </a:r>
            <a:endParaRPr lang="cs-CZ" sz="1800" dirty="0">
              <a:solidFill>
                <a:schemeClr val="tx1"/>
              </a:solidFill>
            </a:endParaRPr>
          </a:p>
        </p:txBody>
      </p:sp>
      <p:sp>
        <p:nvSpPr>
          <p:cNvPr id="4" name="Zástupný symbol pro zápatí 3"/>
          <p:cNvSpPr>
            <a:spLocks noGrp="1"/>
          </p:cNvSpPr>
          <p:nvPr>
            <p:ph type="ftr" sz="quarter" idx="11"/>
          </p:nvPr>
        </p:nvSpPr>
        <p:spPr/>
        <p:txBody>
          <a:bodyPr/>
          <a:lstStyle/>
          <a:p>
            <a:r>
              <a:rPr lang="pl-PL" smtClean="0"/>
              <a:t>Projekt: Cizí jazyky v kinantropologii, reg. č.: CZ.1.07/2.2.00/15.0199</a:t>
            </a:r>
            <a:endParaRPr lang="cs-CZ"/>
          </a:p>
        </p:txBody>
      </p:sp>
      <p:pic>
        <p:nvPicPr>
          <p:cNvPr id="63490" name="Picture 2" descr="http://www.gymmedia.com/anaheim03/appa/unevenbars/pics/frauen_1861.jpg"/>
          <p:cNvPicPr>
            <a:picLocks noChangeAspect="1" noChangeArrowheads="1"/>
          </p:cNvPicPr>
          <p:nvPr/>
        </p:nvPicPr>
        <p:blipFill>
          <a:blip r:embed="rId2" cstate="print"/>
          <a:srcRect/>
          <a:stretch>
            <a:fillRect/>
          </a:stretch>
        </p:blipFill>
        <p:spPr bwMode="auto">
          <a:xfrm>
            <a:off x="4857751" y="3857628"/>
            <a:ext cx="3788379" cy="214314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827584" y="1052736"/>
            <a:ext cx="7715304" cy="3214710"/>
          </a:xfrm>
        </p:spPr>
        <p:txBody>
          <a:bodyPr/>
          <a:lstStyle/>
          <a:p>
            <a:pPr algn="l"/>
            <a:r>
              <a:rPr lang="en-US" sz="1800" dirty="0" smtClean="0"/>
              <a:t>At the turn of the 18</a:t>
            </a:r>
            <a:r>
              <a:rPr lang="en-US" sz="1800" baseline="30000" dirty="0" smtClean="0"/>
              <a:t>th</a:t>
            </a:r>
            <a:r>
              <a:rPr lang="en-US" sz="1800" dirty="0" smtClean="0"/>
              <a:t> and 19</a:t>
            </a:r>
            <a:r>
              <a:rPr lang="en-US" sz="1800" baseline="30000" dirty="0" smtClean="0"/>
              <a:t>th</a:t>
            </a:r>
            <a:r>
              <a:rPr lang="en-US" sz="1800" dirty="0" smtClean="0"/>
              <a:t> Centuries, Christian </a:t>
            </a:r>
            <a:r>
              <a:rPr lang="en-US" sz="1800" dirty="0" err="1" smtClean="0"/>
              <a:t>GutsMuths</a:t>
            </a:r>
            <a:r>
              <a:rPr lang="en-US" sz="1800" dirty="0" smtClean="0"/>
              <a:t>, a German philanthropist, laid the foundation of international gymnastics. His set of exercises included also apparatus gymnastics. Turner system has later developed from his understanding of physical exercise. J. H. Pestalozzi dealt with floor exercises. Miroslav </a:t>
            </a:r>
            <a:r>
              <a:rPr lang="cs-CZ" sz="1800" dirty="0" err="1" smtClean="0"/>
              <a:t>Tyrš</a:t>
            </a:r>
            <a:r>
              <a:rPr lang="en-US" sz="1800" dirty="0" smtClean="0"/>
              <a:t> – the founder of </a:t>
            </a:r>
            <a:r>
              <a:rPr lang="en-US" sz="1800" dirty="0" err="1" smtClean="0"/>
              <a:t>Sokol</a:t>
            </a:r>
            <a:r>
              <a:rPr lang="en-US" sz="1800" dirty="0" smtClean="0"/>
              <a:t> Organization – also drew on Turner system. He focused on apparatus gymnastics, resistance exercises and other exercises with emphasis on aesthetic expression. The founder of Physical Exercise Organization of Prague Ladies, Mrs. </a:t>
            </a:r>
            <a:r>
              <a:rPr lang="cs-CZ" sz="1800" dirty="0" err="1" smtClean="0"/>
              <a:t>Klemeňa</a:t>
            </a:r>
            <a:r>
              <a:rPr lang="cs-CZ" sz="1800" dirty="0" smtClean="0"/>
              <a:t> Hanušová, </a:t>
            </a:r>
            <a:r>
              <a:rPr lang="en-US" sz="1800" dirty="0" smtClean="0"/>
              <a:t>elaborated </a:t>
            </a:r>
            <a:endParaRPr lang="cs-CZ" sz="1800" dirty="0" smtClean="0"/>
          </a:p>
          <a:p>
            <a:pPr algn="l"/>
            <a:r>
              <a:rPr lang="en-US" sz="1800" dirty="0" smtClean="0"/>
              <a:t>a general system of physical education of girls </a:t>
            </a:r>
            <a:endParaRPr lang="cs-CZ" sz="1800" dirty="0" smtClean="0"/>
          </a:p>
          <a:p>
            <a:pPr algn="l"/>
            <a:r>
              <a:rPr lang="en-US" sz="1800" dirty="0" smtClean="0"/>
              <a:t>and women </a:t>
            </a:r>
            <a:endParaRPr lang="cs-CZ" sz="1800" dirty="0" smtClean="0"/>
          </a:p>
          <a:p>
            <a:pPr algn="l"/>
            <a:r>
              <a:rPr lang="cs-CZ" sz="1800" dirty="0" smtClean="0"/>
              <a:t>(</a:t>
            </a:r>
            <a:r>
              <a:rPr lang="cs-CZ" sz="1800" dirty="0" err="1" smtClean="0"/>
              <a:t>Krištofič</a:t>
            </a:r>
            <a:r>
              <a:rPr lang="cs-CZ" sz="1800" dirty="0" smtClean="0"/>
              <a:t> a kol., 2003).</a:t>
            </a:r>
          </a:p>
          <a:p>
            <a:pPr algn="l"/>
            <a:endParaRPr lang="cs-CZ" sz="1800" dirty="0">
              <a:solidFill>
                <a:schemeClr val="tx1"/>
              </a:solidFill>
            </a:endParaRPr>
          </a:p>
        </p:txBody>
      </p:sp>
      <p:pic>
        <p:nvPicPr>
          <p:cNvPr id="141314" name="Picture 2" descr="http://britishlibrary.typepad.co.uk/.a/6a00d8341c464853ef0177441aafe0970d-200wi"/>
          <p:cNvPicPr>
            <a:picLocks noChangeAspect="1" noChangeArrowheads="1"/>
          </p:cNvPicPr>
          <p:nvPr/>
        </p:nvPicPr>
        <p:blipFill>
          <a:blip r:embed="rId2" cstate="print"/>
          <a:srcRect/>
          <a:stretch>
            <a:fillRect/>
          </a:stretch>
        </p:blipFill>
        <p:spPr bwMode="auto">
          <a:xfrm>
            <a:off x="6786578" y="3348698"/>
            <a:ext cx="1905000" cy="3038476"/>
          </a:xfrm>
          <a:prstGeom prst="rect">
            <a:avLst/>
          </a:prstGeom>
          <a:noFill/>
        </p:spPr>
      </p:pic>
      <p:pic>
        <p:nvPicPr>
          <p:cNvPr id="141316" name="Picture 4" descr="http://www.bbc.co.uk/history/british/modern/images/olympics_1948_training.jpg"/>
          <p:cNvPicPr>
            <a:picLocks noChangeAspect="1" noChangeArrowheads="1"/>
          </p:cNvPicPr>
          <p:nvPr/>
        </p:nvPicPr>
        <p:blipFill>
          <a:blip r:embed="rId3" cstate="print"/>
          <a:srcRect/>
          <a:stretch>
            <a:fillRect/>
          </a:stretch>
        </p:blipFill>
        <p:spPr bwMode="auto">
          <a:xfrm>
            <a:off x="3563888" y="3983885"/>
            <a:ext cx="3047998" cy="2377438"/>
          </a:xfrm>
          <a:prstGeom prst="rect">
            <a:avLst/>
          </a:prstGeom>
          <a:noFill/>
        </p:spPr>
      </p:pic>
      <p:sp>
        <p:nvSpPr>
          <p:cNvPr id="2" name="Zástupný symbol pro zápatí 1"/>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71472" y="1071546"/>
            <a:ext cx="7772400" cy="1205326"/>
          </a:xfrm>
        </p:spPr>
        <p:txBody>
          <a:bodyPr/>
          <a:lstStyle/>
          <a:p>
            <a:r>
              <a:rPr lang="en-US" dirty="0" smtClean="0"/>
              <a:t>Characteristics of </a:t>
            </a:r>
            <a:r>
              <a:rPr lang="cs-CZ" dirty="0" smtClean="0"/>
              <a:t>M</a:t>
            </a:r>
            <a:r>
              <a:rPr lang="en-US" dirty="0" err="1" smtClean="0"/>
              <a:t>odern</a:t>
            </a:r>
            <a:r>
              <a:rPr lang="en-US" dirty="0" smtClean="0"/>
              <a:t> </a:t>
            </a:r>
            <a:r>
              <a:rPr lang="cs-CZ" dirty="0" smtClean="0"/>
              <a:t>G</a:t>
            </a:r>
            <a:r>
              <a:rPr lang="en-US" dirty="0" err="1" smtClean="0"/>
              <a:t>ymnastics</a:t>
            </a:r>
            <a:r>
              <a:rPr lang="cs-CZ" dirty="0" smtClean="0"/>
              <a:t/>
            </a:r>
            <a:br>
              <a:rPr lang="cs-CZ" dirty="0" smtClean="0"/>
            </a:br>
            <a:r>
              <a:rPr lang="cs-CZ" dirty="0" smtClean="0"/>
              <a:t/>
            </a:r>
            <a:br>
              <a:rPr lang="cs-CZ" dirty="0" smtClean="0"/>
            </a:br>
            <a:endParaRPr lang="cs-CZ" dirty="0"/>
          </a:p>
        </p:txBody>
      </p:sp>
      <p:sp>
        <p:nvSpPr>
          <p:cNvPr id="3" name="Podnadpis 2"/>
          <p:cNvSpPr>
            <a:spLocks noGrp="1"/>
          </p:cNvSpPr>
          <p:nvPr>
            <p:ph type="subTitle" idx="1"/>
          </p:nvPr>
        </p:nvSpPr>
        <p:spPr>
          <a:xfrm>
            <a:off x="611560" y="1556792"/>
            <a:ext cx="6400800" cy="1752600"/>
          </a:xfrm>
        </p:spPr>
        <p:txBody>
          <a:bodyPr/>
          <a:lstStyle/>
          <a:p>
            <a:pPr algn="l"/>
            <a:r>
              <a:rPr lang="en-US" sz="1800" dirty="0" smtClean="0">
                <a:solidFill>
                  <a:schemeClr val="tx1"/>
                </a:solidFill>
              </a:rPr>
              <a:t>Modern gymnastics can be included among aesthetic-coordinative or technical-aesthetic sports. The aim of all gymnasts is flawless presentation of the exercise. These exercises are mainly of acyclic character. In order to increase the difficulty of exercises, basic motor skills must be highly automated. </a:t>
            </a:r>
            <a:endParaRPr lang="cs-CZ" sz="1800" dirty="0">
              <a:solidFill>
                <a:schemeClr val="tx1"/>
              </a:solidFill>
            </a:endParaRPr>
          </a:p>
        </p:txBody>
      </p:sp>
      <p:pic>
        <p:nvPicPr>
          <p:cNvPr id="142338" name="Picture 2" descr="DSC_8087a"/>
          <p:cNvPicPr>
            <a:picLocks noChangeAspect="1" noChangeArrowheads="1"/>
          </p:cNvPicPr>
          <p:nvPr/>
        </p:nvPicPr>
        <p:blipFill>
          <a:blip r:embed="rId2" cstate="print"/>
          <a:srcRect/>
          <a:stretch>
            <a:fillRect/>
          </a:stretch>
        </p:blipFill>
        <p:spPr bwMode="auto">
          <a:xfrm>
            <a:off x="4857752" y="2924944"/>
            <a:ext cx="3686168" cy="3221651"/>
          </a:xfrm>
          <a:prstGeom prst="rect">
            <a:avLst/>
          </a:prstGeom>
          <a:noFill/>
          <a:ln w="9525">
            <a:noFill/>
            <a:miter lim="800000"/>
            <a:headEnd/>
            <a:tailEnd/>
          </a:ln>
        </p:spPr>
      </p:pic>
      <p:sp>
        <p:nvSpPr>
          <p:cNvPr id="4" name="Zástupný symbol pro zápatí 3"/>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1196752"/>
            <a:ext cx="7772400" cy="885830"/>
          </a:xfrm>
        </p:spPr>
        <p:txBody>
          <a:bodyPr/>
          <a:lstStyle/>
          <a:p>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en-US" dirty="0" smtClean="0"/>
              <a:t>Characteristics of Sports Gymnastics</a:t>
            </a:r>
            <a:r>
              <a:rPr lang="cs-CZ" dirty="0" smtClean="0"/>
              <a:t/>
            </a:r>
            <a:br>
              <a:rPr lang="cs-CZ" dirty="0" smtClean="0"/>
            </a:br>
            <a:r>
              <a:rPr lang="cs-CZ" dirty="0" smtClean="0"/>
              <a:t/>
            </a:r>
            <a:br>
              <a:rPr lang="cs-CZ" dirty="0" smtClean="0"/>
            </a:br>
            <a:endParaRPr lang="cs-CZ" dirty="0"/>
          </a:p>
        </p:txBody>
      </p:sp>
      <p:sp>
        <p:nvSpPr>
          <p:cNvPr id="3" name="Podnadpis 2"/>
          <p:cNvSpPr>
            <a:spLocks noGrp="1"/>
          </p:cNvSpPr>
          <p:nvPr>
            <p:ph type="subTitle" idx="1"/>
          </p:nvPr>
        </p:nvSpPr>
        <p:spPr>
          <a:xfrm>
            <a:off x="683568" y="1484784"/>
            <a:ext cx="6786610" cy="1752600"/>
          </a:xfrm>
        </p:spPr>
        <p:txBody>
          <a:bodyPr/>
          <a:lstStyle/>
          <a:p>
            <a:pPr algn="l"/>
            <a:r>
              <a:rPr lang="en-US" sz="1800" dirty="0" smtClean="0">
                <a:solidFill>
                  <a:schemeClr val="tx1"/>
                </a:solidFill>
              </a:rPr>
              <a:t>Sports gymnastics is a sport in which individual athletes present strength or swing gymnastic elements on individual apparatus. Both men and women compete in sports gymnastics but their disciplines are different. Sports gymnastics is a part of the Olympic program. </a:t>
            </a:r>
            <a:endParaRPr lang="cs-CZ" sz="1800" dirty="0">
              <a:solidFill>
                <a:schemeClr val="tx1"/>
              </a:solidFill>
            </a:endParaRPr>
          </a:p>
        </p:txBody>
      </p:sp>
      <p:pic>
        <p:nvPicPr>
          <p:cNvPr id="143362" name="il_fi" descr="fotky-sportovni-gymnastika"/>
          <p:cNvPicPr>
            <a:picLocks noChangeAspect="1" noChangeArrowheads="1"/>
          </p:cNvPicPr>
          <p:nvPr/>
        </p:nvPicPr>
        <p:blipFill>
          <a:blip r:embed="rId2" cstate="print"/>
          <a:srcRect/>
          <a:stretch>
            <a:fillRect/>
          </a:stretch>
        </p:blipFill>
        <p:spPr bwMode="auto">
          <a:xfrm>
            <a:off x="4067944" y="2765535"/>
            <a:ext cx="3200400" cy="3248025"/>
          </a:xfrm>
          <a:prstGeom prst="rect">
            <a:avLst/>
          </a:prstGeom>
          <a:noFill/>
          <a:ln w="9525">
            <a:noFill/>
            <a:miter lim="800000"/>
            <a:headEnd/>
            <a:tailEnd/>
          </a:ln>
        </p:spPr>
      </p:pic>
      <p:sp>
        <p:nvSpPr>
          <p:cNvPr id="4" name="Zástupný symbol pro zápatí 3"/>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0034" y="1142984"/>
            <a:ext cx="7772400" cy="957268"/>
          </a:xfrm>
        </p:spPr>
        <p:txBody>
          <a:bodyPr/>
          <a:lstStyle/>
          <a:p>
            <a:r>
              <a:rPr lang="en-US" dirty="0" smtClean="0"/>
              <a:t>Differentiation of Gymnastic Disciplines</a:t>
            </a:r>
            <a:endParaRPr lang="cs-CZ" u="sng" dirty="0"/>
          </a:p>
        </p:txBody>
      </p:sp>
      <p:sp>
        <p:nvSpPr>
          <p:cNvPr id="3" name="Podnadpis 2"/>
          <p:cNvSpPr>
            <a:spLocks noGrp="1"/>
          </p:cNvSpPr>
          <p:nvPr>
            <p:ph type="subTitle" idx="1"/>
          </p:nvPr>
        </p:nvSpPr>
        <p:spPr>
          <a:xfrm>
            <a:off x="857224" y="2214554"/>
            <a:ext cx="6400800" cy="1752600"/>
          </a:xfrm>
        </p:spPr>
        <p:txBody>
          <a:bodyPr/>
          <a:lstStyle/>
          <a:p>
            <a:pPr algn="l"/>
            <a:r>
              <a:rPr lang="en-US" sz="1600" dirty="0" smtClean="0">
                <a:solidFill>
                  <a:schemeClr val="tx1"/>
                </a:solidFill>
              </a:rPr>
              <a:t>In 1881, Nicolas J. </a:t>
            </a:r>
            <a:r>
              <a:rPr lang="en-US" sz="1600" dirty="0" err="1" smtClean="0">
                <a:solidFill>
                  <a:schemeClr val="tx1"/>
                </a:solidFill>
              </a:rPr>
              <a:t>Cuper</a:t>
            </a:r>
            <a:r>
              <a:rPr lang="en-US" sz="1600" dirty="0" smtClean="0">
                <a:solidFill>
                  <a:schemeClr val="tx1"/>
                </a:solidFill>
              </a:rPr>
              <a:t> founded the FEG federation </a:t>
            </a:r>
            <a:r>
              <a:rPr lang="cs-CZ" sz="1600" dirty="0" err="1" smtClean="0">
                <a:solidFill>
                  <a:schemeClr val="tx1"/>
                </a:solidFill>
              </a:rPr>
              <a:t>Fédération</a:t>
            </a:r>
            <a:r>
              <a:rPr lang="cs-CZ" sz="1600" dirty="0" smtClean="0">
                <a:solidFill>
                  <a:schemeClr val="tx1"/>
                </a:solidFill>
              </a:rPr>
              <a:t> </a:t>
            </a:r>
            <a:r>
              <a:rPr lang="cs-CZ" sz="1600" dirty="0" err="1" smtClean="0">
                <a:solidFill>
                  <a:schemeClr val="tx1"/>
                </a:solidFill>
              </a:rPr>
              <a:t>Européenne</a:t>
            </a:r>
            <a:r>
              <a:rPr lang="cs-CZ" sz="1600" dirty="0" smtClean="0">
                <a:solidFill>
                  <a:schemeClr val="tx1"/>
                </a:solidFill>
              </a:rPr>
              <a:t> de </a:t>
            </a:r>
            <a:r>
              <a:rPr lang="cs-CZ" sz="1600" dirty="0" err="1" smtClean="0">
                <a:solidFill>
                  <a:schemeClr val="tx1"/>
                </a:solidFill>
              </a:rPr>
              <a:t>Gymnastique</a:t>
            </a:r>
            <a:r>
              <a:rPr lang="cs-CZ" sz="1600" dirty="0" smtClean="0">
                <a:solidFill>
                  <a:schemeClr val="tx1"/>
                </a:solidFill>
              </a:rPr>
              <a:t>).</a:t>
            </a:r>
            <a:r>
              <a:rPr lang="en-US" sz="1600" dirty="0" smtClean="0">
                <a:solidFill>
                  <a:schemeClr val="tx1"/>
                </a:solidFill>
              </a:rPr>
              <a:t> He became the director of FIG </a:t>
            </a:r>
            <a:r>
              <a:rPr lang="cs-CZ" sz="1600" dirty="0" smtClean="0">
                <a:solidFill>
                  <a:schemeClr val="tx1"/>
                </a:solidFill>
              </a:rPr>
              <a:t>(</a:t>
            </a:r>
            <a:r>
              <a:rPr lang="cs-CZ" sz="1600" dirty="0" err="1" smtClean="0">
                <a:solidFill>
                  <a:schemeClr val="tx1"/>
                </a:solidFill>
              </a:rPr>
              <a:t>Fédération</a:t>
            </a:r>
            <a:r>
              <a:rPr lang="cs-CZ" sz="1600" dirty="0" smtClean="0">
                <a:solidFill>
                  <a:schemeClr val="tx1"/>
                </a:solidFill>
              </a:rPr>
              <a:t> </a:t>
            </a:r>
            <a:r>
              <a:rPr lang="cs-CZ" sz="1600" dirty="0" err="1" smtClean="0">
                <a:solidFill>
                  <a:schemeClr val="tx1"/>
                </a:solidFill>
              </a:rPr>
              <a:t>Internationále</a:t>
            </a:r>
            <a:r>
              <a:rPr lang="cs-CZ" sz="1600" dirty="0" smtClean="0">
                <a:solidFill>
                  <a:schemeClr val="tx1"/>
                </a:solidFill>
              </a:rPr>
              <a:t> de </a:t>
            </a:r>
            <a:r>
              <a:rPr lang="cs-CZ" sz="1600" dirty="0" err="1" smtClean="0">
                <a:solidFill>
                  <a:schemeClr val="tx1"/>
                </a:solidFill>
              </a:rPr>
              <a:t>Gymnastique</a:t>
            </a:r>
            <a:r>
              <a:rPr lang="cs-CZ" sz="1600" dirty="0" smtClean="0">
                <a:solidFill>
                  <a:schemeClr val="tx1"/>
                </a:solidFill>
              </a:rPr>
              <a:t>) </a:t>
            </a:r>
            <a:r>
              <a:rPr lang="en-US" sz="1600" dirty="0" smtClean="0">
                <a:solidFill>
                  <a:schemeClr val="tx1"/>
                </a:solidFill>
              </a:rPr>
              <a:t>for 43 years. As an official federation responsible for gymnastics throughout the world, FEG took part the Olympic Games only in 1908 in London. On April 7, 1921 FEG became FIG and consists of 16 members. As of 2009 the federation comprised 129 member federations.</a:t>
            </a:r>
            <a:endParaRPr lang="cs-CZ" sz="1600" dirty="0" smtClean="0">
              <a:solidFill>
                <a:schemeClr val="tx1"/>
              </a:solidFill>
            </a:endParaRPr>
          </a:p>
          <a:p>
            <a:pPr algn="l"/>
            <a:r>
              <a:rPr lang="cs-CZ" sz="1600" dirty="0" smtClean="0">
                <a:solidFill>
                  <a:schemeClr val="tx1"/>
                </a:solidFill>
              </a:rPr>
              <a:t> </a:t>
            </a:r>
          </a:p>
          <a:p>
            <a:pPr algn="l"/>
            <a:r>
              <a:rPr lang="en-US" sz="1600" dirty="0" smtClean="0">
                <a:solidFill>
                  <a:schemeClr val="tx1"/>
                </a:solidFill>
              </a:rPr>
              <a:t>FIG and UEG </a:t>
            </a:r>
            <a:r>
              <a:rPr lang="cs-CZ" sz="1600" dirty="0" smtClean="0">
                <a:solidFill>
                  <a:schemeClr val="tx1"/>
                </a:solidFill>
              </a:rPr>
              <a:t>(Union </a:t>
            </a:r>
            <a:r>
              <a:rPr lang="cs-CZ" sz="1600" dirty="0" err="1" smtClean="0">
                <a:solidFill>
                  <a:schemeClr val="tx1"/>
                </a:solidFill>
              </a:rPr>
              <a:t>Europénne</a:t>
            </a:r>
            <a:r>
              <a:rPr lang="cs-CZ" sz="1600" dirty="0" smtClean="0">
                <a:solidFill>
                  <a:schemeClr val="tx1"/>
                </a:solidFill>
              </a:rPr>
              <a:t> de </a:t>
            </a:r>
            <a:r>
              <a:rPr lang="cs-CZ" sz="1600" dirty="0" err="1" smtClean="0">
                <a:solidFill>
                  <a:schemeClr val="tx1"/>
                </a:solidFill>
              </a:rPr>
              <a:t>Gymnastique</a:t>
            </a:r>
            <a:r>
              <a:rPr lang="cs-CZ" sz="1600" dirty="0" smtClean="0">
                <a:solidFill>
                  <a:schemeClr val="tx1"/>
                </a:solidFill>
              </a:rPr>
              <a:t>) </a:t>
            </a:r>
            <a:r>
              <a:rPr lang="cs-CZ" sz="1600" dirty="0" err="1" smtClean="0">
                <a:solidFill>
                  <a:schemeClr val="tx1"/>
                </a:solidFill>
              </a:rPr>
              <a:t>supervise</a:t>
            </a:r>
            <a:r>
              <a:rPr lang="cs-CZ" sz="1600" dirty="0" smtClean="0">
                <a:solidFill>
                  <a:schemeClr val="tx1"/>
                </a:solidFill>
              </a:rPr>
              <a:t> </a:t>
            </a:r>
            <a:r>
              <a:rPr lang="cs-CZ" sz="1600" dirty="0" err="1" smtClean="0">
                <a:solidFill>
                  <a:schemeClr val="tx1"/>
                </a:solidFill>
              </a:rPr>
              <a:t>both</a:t>
            </a:r>
            <a:r>
              <a:rPr lang="cs-CZ" sz="1600" dirty="0" smtClean="0">
                <a:solidFill>
                  <a:schemeClr val="tx1"/>
                </a:solidFill>
              </a:rPr>
              <a:t> </a:t>
            </a:r>
            <a:r>
              <a:rPr lang="cs-CZ" sz="1600" dirty="0" err="1" smtClean="0">
                <a:solidFill>
                  <a:schemeClr val="tx1"/>
                </a:solidFill>
              </a:rPr>
              <a:t>Olympic</a:t>
            </a:r>
            <a:r>
              <a:rPr lang="cs-CZ" sz="1600" dirty="0" smtClean="0">
                <a:solidFill>
                  <a:schemeClr val="tx1"/>
                </a:solidFill>
              </a:rPr>
              <a:t> </a:t>
            </a:r>
            <a:r>
              <a:rPr lang="cs-CZ" sz="1600" dirty="0" err="1" smtClean="0">
                <a:solidFill>
                  <a:schemeClr val="tx1"/>
                </a:solidFill>
              </a:rPr>
              <a:t>and</a:t>
            </a:r>
            <a:r>
              <a:rPr lang="cs-CZ" sz="1600" dirty="0" smtClean="0">
                <a:solidFill>
                  <a:schemeClr val="tx1"/>
                </a:solidFill>
              </a:rPr>
              <a:t> non-</a:t>
            </a:r>
            <a:r>
              <a:rPr lang="cs-CZ" sz="1600" dirty="0" err="1" smtClean="0">
                <a:solidFill>
                  <a:schemeClr val="tx1"/>
                </a:solidFill>
              </a:rPr>
              <a:t>Olympic</a:t>
            </a:r>
            <a:r>
              <a:rPr lang="cs-CZ" sz="1600" dirty="0" smtClean="0">
                <a:solidFill>
                  <a:schemeClr val="tx1"/>
                </a:solidFill>
              </a:rPr>
              <a:t> </a:t>
            </a:r>
            <a:r>
              <a:rPr lang="cs-CZ" sz="1600" dirty="0" err="1" smtClean="0">
                <a:solidFill>
                  <a:schemeClr val="tx1"/>
                </a:solidFill>
              </a:rPr>
              <a:t>branches</a:t>
            </a:r>
            <a:r>
              <a:rPr lang="cs-CZ" sz="1600" dirty="0" smtClean="0">
                <a:solidFill>
                  <a:schemeClr val="tx1"/>
                </a:solidFill>
              </a:rPr>
              <a:t> </a:t>
            </a:r>
            <a:r>
              <a:rPr lang="cs-CZ" sz="1600" dirty="0" err="1" smtClean="0">
                <a:solidFill>
                  <a:schemeClr val="tx1"/>
                </a:solidFill>
              </a:rPr>
              <a:t>of</a:t>
            </a:r>
            <a:r>
              <a:rPr lang="cs-CZ" sz="1600" dirty="0" smtClean="0">
                <a:solidFill>
                  <a:schemeClr val="tx1"/>
                </a:solidFill>
              </a:rPr>
              <a:t> </a:t>
            </a:r>
            <a:r>
              <a:rPr lang="cs-CZ" sz="1600" dirty="0" err="1" smtClean="0">
                <a:solidFill>
                  <a:schemeClr val="tx1"/>
                </a:solidFill>
              </a:rPr>
              <a:t>gymnastics</a:t>
            </a:r>
            <a:r>
              <a:rPr lang="cs-CZ" sz="1600" dirty="0" smtClean="0">
                <a:solidFill>
                  <a:schemeClr val="tx1"/>
                </a:solidFill>
              </a:rPr>
              <a:t>.</a:t>
            </a:r>
          </a:p>
          <a:p>
            <a:pPr algn="l"/>
            <a:endParaRPr lang="cs-CZ" sz="1600" dirty="0">
              <a:solidFill>
                <a:schemeClr val="tx1"/>
              </a:solidFill>
            </a:endParaRPr>
          </a:p>
        </p:txBody>
      </p:sp>
      <p:sp>
        <p:nvSpPr>
          <p:cNvPr id="4" name="Zástupný symbol pro zápatí 3"/>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642910" y="1142984"/>
            <a:ext cx="6400800" cy="5000660"/>
          </a:xfrm>
        </p:spPr>
        <p:txBody>
          <a:bodyPr/>
          <a:lstStyle/>
          <a:p>
            <a:pPr algn="l"/>
            <a:r>
              <a:rPr lang="en-US" sz="1800" u="sng" dirty="0" smtClean="0">
                <a:solidFill>
                  <a:schemeClr val="tx1"/>
                </a:solidFill>
              </a:rPr>
              <a:t>Among the Olympic disciplines there are the following</a:t>
            </a:r>
            <a:r>
              <a:rPr lang="en-US" sz="1800" u="sng" dirty="0" smtClean="0"/>
              <a:t>:</a:t>
            </a:r>
            <a:endParaRPr lang="cs-CZ" sz="1800" dirty="0" smtClean="0"/>
          </a:p>
          <a:p>
            <a:pPr lvl="0" algn="l"/>
            <a:r>
              <a:rPr lang="cs-CZ" sz="1800" dirty="0" smtClean="0">
                <a:solidFill>
                  <a:schemeClr val="tx1"/>
                </a:solidFill>
              </a:rPr>
              <a:t>1. </a:t>
            </a:r>
            <a:r>
              <a:rPr lang="fr-FR" sz="1800" dirty="0" smtClean="0">
                <a:solidFill>
                  <a:schemeClr val="tx1"/>
                </a:solidFill>
              </a:rPr>
              <a:t>Men Sports Gymnastics </a:t>
            </a:r>
            <a:r>
              <a:rPr lang="cs-CZ" sz="1800" dirty="0" smtClean="0">
                <a:solidFill>
                  <a:schemeClr val="tx1"/>
                </a:solidFill>
              </a:rPr>
              <a:t>(</a:t>
            </a:r>
            <a:r>
              <a:rPr lang="cs-CZ" sz="1800" dirty="0" err="1" smtClean="0">
                <a:solidFill>
                  <a:schemeClr val="tx1"/>
                </a:solidFill>
              </a:rPr>
              <a:t>Gymnastique</a:t>
            </a:r>
            <a:r>
              <a:rPr lang="cs-CZ" sz="1800" dirty="0" smtClean="0">
                <a:solidFill>
                  <a:schemeClr val="tx1"/>
                </a:solidFill>
              </a:rPr>
              <a:t> </a:t>
            </a:r>
            <a:r>
              <a:rPr lang="cs-CZ" sz="1800" dirty="0" err="1" smtClean="0">
                <a:solidFill>
                  <a:schemeClr val="tx1"/>
                </a:solidFill>
              </a:rPr>
              <a:t>artistique</a:t>
            </a:r>
            <a:r>
              <a:rPr lang="cs-CZ" sz="1800" dirty="0" smtClean="0">
                <a:solidFill>
                  <a:schemeClr val="tx1"/>
                </a:solidFill>
              </a:rPr>
              <a:t> </a:t>
            </a:r>
            <a:r>
              <a:rPr lang="cs-CZ" sz="1800" dirty="0" err="1" smtClean="0">
                <a:solidFill>
                  <a:schemeClr val="tx1"/>
                </a:solidFill>
              </a:rPr>
              <a:t>masculine</a:t>
            </a:r>
            <a:r>
              <a:rPr lang="cs-CZ" sz="1800" dirty="0" smtClean="0">
                <a:solidFill>
                  <a:schemeClr val="tx1"/>
                </a:solidFill>
              </a:rPr>
              <a:t>)</a:t>
            </a:r>
          </a:p>
          <a:p>
            <a:pPr algn="l"/>
            <a:r>
              <a:rPr lang="en-US" sz="1800" dirty="0" smtClean="0">
                <a:solidFill>
                  <a:schemeClr val="tx1"/>
                </a:solidFill>
              </a:rPr>
              <a:t>Men compete in </a:t>
            </a:r>
            <a:r>
              <a:rPr lang="en-US" sz="1800" dirty="0" err="1" smtClean="0">
                <a:solidFill>
                  <a:schemeClr val="tx1"/>
                </a:solidFill>
              </a:rPr>
              <a:t>hexathlon</a:t>
            </a:r>
            <a:r>
              <a:rPr lang="en-US" sz="1800" dirty="0" smtClean="0">
                <a:solidFill>
                  <a:schemeClr val="tx1"/>
                </a:solidFill>
              </a:rPr>
              <a:t> which includes parallel bars, floor, rings, wide horse, vault and bar.</a:t>
            </a:r>
            <a:endParaRPr lang="cs-CZ" sz="1800" dirty="0" smtClean="0">
              <a:solidFill>
                <a:schemeClr val="tx1"/>
              </a:solidFill>
            </a:endParaRPr>
          </a:p>
          <a:p>
            <a:pPr lvl="0" algn="l"/>
            <a:r>
              <a:rPr lang="cs-CZ" sz="1800" dirty="0" smtClean="0">
                <a:solidFill>
                  <a:schemeClr val="tx1"/>
                </a:solidFill>
              </a:rPr>
              <a:t>2. </a:t>
            </a:r>
            <a:r>
              <a:rPr lang="fr-FR" sz="1800" dirty="0" smtClean="0">
                <a:solidFill>
                  <a:schemeClr val="tx1"/>
                </a:solidFill>
              </a:rPr>
              <a:t>Women Sports Gymnastics </a:t>
            </a:r>
            <a:r>
              <a:rPr lang="cs-CZ" sz="1800" dirty="0" smtClean="0">
                <a:solidFill>
                  <a:schemeClr val="tx1"/>
                </a:solidFill>
              </a:rPr>
              <a:t>(</a:t>
            </a:r>
            <a:r>
              <a:rPr lang="cs-CZ" sz="1800" dirty="0" err="1" smtClean="0">
                <a:solidFill>
                  <a:schemeClr val="tx1"/>
                </a:solidFill>
              </a:rPr>
              <a:t>Gymnastique</a:t>
            </a:r>
            <a:r>
              <a:rPr lang="cs-CZ" sz="1800" dirty="0" smtClean="0">
                <a:solidFill>
                  <a:schemeClr val="tx1"/>
                </a:solidFill>
              </a:rPr>
              <a:t> </a:t>
            </a:r>
            <a:r>
              <a:rPr lang="cs-CZ" sz="1800" dirty="0" err="1" smtClean="0">
                <a:solidFill>
                  <a:schemeClr val="tx1"/>
                </a:solidFill>
              </a:rPr>
              <a:t>artistique</a:t>
            </a:r>
            <a:r>
              <a:rPr lang="cs-CZ" sz="1800" dirty="0" smtClean="0">
                <a:solidFill>
                  <a:schemeClr val="tx1"/>
                </a:solidFill>
              </a:rPr>
              <a:t> </a:t>
            </a:r>
            <a:r>
              <a:rPr lang="cs-CZ" sz="1800" dirty="0" err="1" smtClean="0">
                <a:solidFill>
                  <a:schemeClr val="tx1"/>
                </a:solidFill>
              </a:rPr>
              <a:t>féminine</a:t>
            </a:r>
            <a:r>
              <a:rPr lang="cs-CZ" sz="1800" dirty="0" smtClean="0">
                <a:solidFill>
                  <a:schemeClr val="tx1"/>
                </a:solidFill>
              </a:rPr>
              <a:t>)</a:t>
            </a:r>
          </a:p>
          <a:p>
            <a:pPr algn="l"/>
            <a:r>
              <a:rPr lang="en-US" sz="1800" dirty="0" smtClean="0">
                <a:solidFill>
                  <a:schemeClr val="tx1"/>
                </a:solidFill>
              </a:rPr>
              <a:t>Women compete in </a:t>
            </a:r>
            <a:r>
              <a:rPr lang="en-US" sz="1800" dirty="0" err="1" smtClean="0">
                <a:solidFill>
                  <a:schemeClr val="tx1"/>
                </a:solidFill>
              </a:rPr>
              <a:t>quadrathlon</a:t>
            </a:r>
            <a:r>
              <a:rPr lang="en-US" sz="1800" dirty="0" smtClean="0">
                <a:solidFill>
                  <a:schemeClr val="tx1"/>
                </a:solidFill>
              </a:rPr>
              <a:t> which includes floor, vault, balance beam and parallel bars.</a:t>
            </a:r>
            <a:endParaRPr lang="cs-CZ" sz="1800" dirty="0" smtClean="0">
              <a:solidFill>
                <a:schemeClr val="tx1"/>
              </a:solidFill>
            </a:endParaRPr>
          </a:p>
          <a:p>
            <a:pPr lvl="0" algn="l"/>
            <a:r>
              <a:rPr lang="cs-CZ" sz="1800" dirty="0" smtClean="0">
                <a:solidFill>
                  <a:schemeClr val="tx1"/>
                </a:solidFill>
              </a:rPr>
              <a:t>3. </a:t>
            </a:r>
            <a:r>
              <a:rPr lang="en-US" sz="1800" dirty="0" smtClean="0">
                <a:solidFill>
                  <a:schemeClr val="tx1"/>
                </a:solidFill>
              </a:rPr>
              <a:t>Modern Gymnastics</a:t>
            </a:r>
            <a:endParaRPr lang="cs-CZ" sz="1800" dirty="0" smtClean="0">
              <a:solidFill>
                <a:schemeClr val="tx1"/>
              </a:solidFill>
            </a:endParaRPr>
          </a:p>
          <a:p>
            <a:pPr algn="l"/>
            <a:r>
              <a:rPr lang="en-US" sz="1800" dirty="0" smtClean="0">
                <a:solidFill>
                  <a:schemeClr val="tx1"/>
                </a:solidFill>
              </a:rPr>
              <a:t>According to international rules, gymnasts compete in stage compositions which include </a:t>
            </a:r>
            <a:r>
              <a:rPr lang="en-US" sz="1800" dirty="0" err="1" smtClean="0">
                <a:solidFill>
                  <a:schemeClr val="tx1"/>
                </a:solidFill>
              </a:rPr>
              <a:t>duathlon</a:t>
            </a:r>
            <a:r>
              <a:rPr lang="en-US" sz="1800" dirty="0" smtClean="0">
                <a:solidFill>
                  <a:schemeClr val="tx1"/>
                </a:solidFill>
              </a:rPr>
              <a:t> and another discipline is a competition of individual women in </a:t>
            </a:r>
            <a:r>
              <a:rPr lang="en-US" sz="1800" dirty="0" err="1" smtClean="0">
                <a:solidFill>
                  <a:schemeClr val="tx1"/>
                </a:solidFill>
              </a:rPr>
              <a:t>quadrathlon</a:t>
            </a:r>
            <a:r>
              <a:rPr lang="en-US" sz="1800" dirty="0" smtClean="0">
                <a:solidFill>
                  <a:schemeClr val="tx1"/>
                </a:solidFill>
              </a:rPr>
              <a:t>.</a:t>
            </a:r>
            <a:endParaRPr lang="cs-CZ" sz="1800" dirty="0" smtClean="0">
              <a:solidFill>
                <a:schemeClr val="tx1"/>
              </a:solidFill>
            </a:endParaRPr>
          </a:p>
          <a:p>
            <a:pPr lvl="0" algn="l"/>
            <a:r>
              <a:rPr lang="cs-CZ" sz="1800" dirty="0" smtClean="0">
                <a:solidFill>
                  <a:schemeClr val="tx1"/>
                </a:solidFill>
              </a:rPr>
              <a:t>4. </a:t>
            </a:r>
            <a:r>
              <a:rPr lang="en-US" sz="1800" dirty="0" smtClean="0">
                <a:solidFill>
                  <a:schemeClr val="tx1"/>
                </a:solidFill>
              </a:rPr>
              <a:t>Trampoline Jumping</a:t>
            </a:r>
            <a:endParaRPr lang="cs-CZ" sz="1800" dirty="0" smtClean="0">
              <a:solidFill>
                <a:schemeClr val="tx1"/>
              </a:solidFill>
            </a:endParaRPr>
          </a:p>
          <a:p>
            <a:pPr algn="l"/>
            <a:r>
              <a:rPr lang="en-US" sz="1800" dirty="0" smtClean="0">
                <a:solidFill>
                  <a:schemeClr val="tx1"/>
                </a:solidFill>
              </a:rPr>
              <a:t>The disciplines are synchronized pairs and individuals.</a:t>
            </a:r>
            <a:endParaRPr lang="cs-CZ" sz="1800" dirty="0" smtClean="0">
              <a:solidFill>
                <a:schemeClr val="tx1"/>
              </a:solidFill>
            </a:endParaRPr>
          </a:p>
          <a:p>
            <a:pPr algn="l"/>
            <a:endParaRPr lang="cs-CZ" sz="1800" dirty="0">
              <a:solidFill>
                <a:schemeClr val="tx1"/>
              </a:solidFill>
            </a:endParaRPr>
          </a:p>
        </p:txBody>
      </p:sp>
      <p:sp>
        <p:nvSpPr>
          <p:cNvPr id="2" name="Zástupný symbol pro zápatí 1"/>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714348" y="1071546"/>
            <a:ext cx="6400800" cy="5214974"/>
          </a:xfrm>
        </p:spPr>
        <p:txBody>
          <a:bodyPr/>
          <a:lstStyle/>
          <a:p>
            <a:pPr algn="l"/>
            <a:r>
              <a:rPr lang="en-US" sz="1600" u="sng" dirty="0" smtClean="0">
                <a:solidFill>
                  <a:schemeClr val="tx1"/>
                </a:solidFill>
              </a:rPr>
              <a:t>Among non-Olympic disciplines there are the following:</a:t>
            </a:r>
            <a:endParaRPr lang="cs-CZ" sz="1600" dirty="0" smtClean="0">
              <a:solidFill>
                <a:schemeClr val="tx1"/>
              </a:solidFill>
            </a:endParaRPr>
          </a:p>
          <a:p>
            <a:pPr lvl="0" algn="l"/>
            <a:r>
              <a:rPr lang="cs-CZ" sz="1600" dirty="0" smtClean="0">
                <a:solidFill>
                  <a:schemeClr val="tx1"/>
                </a:solidFill>
              </a:rPr>
              <a:t> 1. </a:t>
            </a:r>
            <a:r>
              <a:rPr lang="en-US" sz="1600" dirty="0" smtClean="0">
                <a:solidFill>
                  <a:schemeClr val="tx1"/>
                </a:solidFill>
              </a:rPr>
              <a:t>Sports Acrobatics</a:t>
            </a:r>
            <a:endParaRPr lang="cs-CZ" sz="1600" dirty="0" smtClean="0">
              <a:solidFill>
                <a:schemeClr val="tx1"/>
              </a:solidFill>
            </a:endParaRPr>
          </a:p>
          <a:p>
            <a:pPr algn="l"/>
            <a:r>
              <a:rPr lang="en-US" sz="1600" dirty="0" smtClean="0">
                <a:solidFill>
                  <a:schemeClr val="tx1"/>
                </a:solidFill>
              </a:rPr>
              <a:t>The disciplines are mixed pairs, groups of three women and groups of four men.</a:t>
            </a:r>
            <a:endParaRPr lang="cs-CZ" sz="1600" dirty="0" smtClean="0">
              <a:solidFill>
                <a:schemeClr val="tx1"/>
              </a:solidFill>
            </a:endParaRPr>
          </a:p>
          <a:p>
            <a:pPr lvl="0" algn="l"/>
            <a:r>
              <a:rPr lang="cs-CZ" sz="1600" dirty="0" smtClean="0">
                <a:solidFill>
                  <a:schemeClr val="tx1"/>
                </a:solidFill>
              </a:rPr>
              <a:t>2. </a:t>
            </a:r>
            <a:r>
              <a:rPr lang="en-US" sz="1600" dirty="0" smtClean="0">
                <a:solidFill>
                  <a:schemeClr val="tx1"/>
                </a:solidFill>
              </a:rPr>
              <a:t>Acrobatic Rock and Roll</a:t>
            </a:r>
            <a:endParaRPr lang="cs-CZ" sz="1600" dirty="0" smtClean="0">
              <a:solidFill>
                <a:schemeClr val="tx1"/>
              </a:solidFill>
            </a:endParaRPr>
          </a:p>
          <a:p>
            <a:pPr algn="l"/>
            <a:r>
              <a:rPr lang="en-US" sz="1600" dirty="0" smtClean="0">
                <a:solidFill>
                  <a:schemeClr val="tx1"/>
                </a:solidFill>
              </a:rPr>
              <a:t>Mixed pairs.</a:t>
            </a:r>
            <a:endParaRPr lang="cs-CZ" sz="1600" dirty="0" smtClean="0">
              <a:solidFill>
                <a:schemeClr val="tx1"/>
              </a:solidFill>
            </a:endParaRPr>
          </a:p>
          <a:p>
            <a:pPr lvl="0" algn="l"/>
            <a:r>
              <a:rPr lang="cs-CZ" sz="1600" dirty="0" smtClean="0">
                <a:solidFill>
                  <a:schemeClr val="tx1"/>
                </a:solidFill>
              </a:rPr>
              <a:t>3. </a:t>
            </a:r>
            <a:r>
              <a:rPr lang="en-US" sz="1600" dirty="0" smtClean="0">
                <a:solidFill>
                  <a:schemeClr val="tx1"/>
                </a:solidFill>
              </a:rPr>
              <a:t>Sports aerobics and fitness</a:t>
            </a:r>
            <a:endParaRPr lang="cs-CZ" sz="1600" dirty="0" smtClean="0">
              <a:solidFill>
                <a:schemeClr val="tx1"/>
              </a:solidFill>
            </a:endParaRPr>
          </a:p>
          <a:p>
            <a:pPr algn="l"/>
            <a:r>
              <a:rPr lang="en-US" sz="1600" dirty="0" smtClean="0">
                <a:solidFill>
                  <a:schemeClr val="tx1"/>
                </a:solidFill>
              </a:rPr>
              <a:t>These sports include many disciplines, the basic division includes competition of individuals, pairs or teams.</a:t>
            </a:r>
            <a:endParaRPr lang="cs-CZ" sz="1600" dirty="0" smtClean="0">
              <a:solidFill>
                <a:schemeClr val="tx1"/>
              </a:solidFill>
            </a:endParaRPr>
          </a:p>
          <a:p>
            <a:pPr lvl="0" algn="l"/>
            <a:r>
              <a:rPr lang="cs-CZ" sz="1600" dirty="0" smtClean="0">
                <a:solidFill>
                  <a:schemeClr val="tx1"/>
                </a:solidFill>
              </a:rPr>
              <a:t>4. </a:t>
            </a:r>
            <a:r>
              <a:rPr lang="en-US" sz="1600" dirty="0" err="1" smtClean="0">
                <a:solidFill>
                  <a:schemeClr val="tx1"/>
                </a:solidFill>
              </a:rPr>
              <a:t>Euroteam</a:t>
            </a:r>
            <a:endParaRPr lang="cs-CZ" sz="1600" dirty="0" smtClean="0">
              <a:solidFill>
                <a:schemeClr val="tx1"/>
              </a:solidFill>
            </a:endParaRPr>
          </a:p>
          <a:p>
            <a:pPr algn="l"/>
            <a:r>
              <a:rPr lang="en-US" sz="1600" dirty="0" smtClean="0">
                <a:solidFill>
                  <a:schemeClr val="tx1"/>
                </a:solidFill>
              </a:rPr>
              <a:t>This form of gymnastics covers competitions of teams of women or men and mixed teams.</a:t>
            </a:r>
            <a:endParaRPr lang="cs-CZ" sz="1600" dirty="0" smtClean="0">
              <a:solidFill>
                <a:schemeClr val="tx1"/>
              </a:solidFill>
            </a:endParaRPr>
          </a:p>
          <a:p>
            <a:pPr lvl="0" algn="l"/>
            <a:r>
              <a:rPr lang="cs-CZ" sz="1600" dirty="0" smtClean="0">
                <a:solidFill>
                  <a:schemeClr val="tx1"/>
                </a:solidFill>
              </a:rPr>
              <a:t>5. </a:t>
            </a:r>
            <a:r>
              <a:rPr lang="en-US" sz="1600" dirty="0" smtClean="0">
                <a:solidFill>
                  <a:schemeClr val="tx1"/>
                </a:solidFill>
              </a:rPr>
              <a:t>Aesthetic Group Gymnastics</a:t>
            </a:r>
            <a:endParaRPr lang="cs-CZ" sz="1600" dirty="0" smtClean="0">
              <a:solidFill>
                <a:schemeClr val="tx1"/>
              </a:solidFill>
            </a:endParaRPr>
          </a:p>
          <a:p>
            <a:pPr algn="l"/>
            <a:r>
              <a:rPr lang="en-US" sz="1600" dirty="0" smtClean="0">
                <a:solidFill>
                  <a:schemeClr val="tx1"/>
                </a:solidFill>
              </a:rPr>
              <a:t>Women teams comprising six to ten gymnasts.</a:t>
            </a:r>
            <a:endParaRPr lang="cs-CZ" sz="1600" dirty="0" smtClean="0">
              <a:solidFill>
                <a:schemeClr val="tx1"/>
              </a:solidFill>
            </a:endParaRPr>
          </a:p>
          <a:p>
            <a:pPr algn="l"/>
            <a:endParaRPr lang="cs-CZ" sz="1600" dirty="0">
              <a:solidFill>
                <a:schemeClr val="tx1"/>
              </a:solidFill>
            </a:endParaRPr>
          </a:p>
        </p:txBody>
      </p:sp>
      <p:sp>
        <p:nvSpPr>
          <p:cNvPr id="2" name="Zástupný symbol pro zápatí 1"/>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57224" y="1714488"/>
            <a:ext cx="7772400" cy="1470025"/>
          </a:xfrm>
        </p:spPr>
        <p:txBody>
          <a:bodyPr/>
          <a:lstStyle/>
          <a:p>
            <a:r>
              <a:rPr lang="cs-CZ" sz="3200" dirty="0" err="1" smtClean="0"/>
              <a:t>Thank</a:t>
            </a:r>
            <a:r>
              <a:rPr lang="cs-CZ" sz="3200" dirty="0" smtClean="0"/>
              <a:t> </a:t>
            </a:r>
            <a:r>
              <a:rPr lang="cs-CZ" sz="3200" dirty="0" err="1" smtClean="0"/>
              <a:t>you</a:t>
            </a:r>
            <a:r>
              <a:rPr lang="cs-CZ" sz="3200" dirty="0" smtClean="0"/>
              <a:t> </a:t>
            </a:r>
            <a:r>
              <a:rPr lang="cs-CZ" sz="3200" dirty="0" err="1" smtClean="0"/>
              <a:t>for</a:t>
            </a:r>
            <a:r>
              <a:rPr lang="cs-CZ" sz="3200" dirty="0" smtClean="0"/>
              <a:t> </a:t>
            </a:r>
            <a:r>
              <a:rPr lang="cs-CZ" sz="3200" dirty="0" err="1" smtClean="0"/>
              <a:t>your</a:t>
            </a:r>
            <a:r>
              <a:rPr lang="cs-CZ" sz="3200" dirty="0" smtClean="0"/>
              <a:t> </a:t>
            </a:r>
            <a:r>
              <a:rPr lang="cs-CZ" sz="3200" dirty="0" err="1" smtClean="0"/>
              <a:t>attention</a:t>
            </a:r>
            <a:r>
              <a:rPr lang="cs-CZ" sz="3200" smtClean="0"/>
              <a:t>.</a:t>
            </a:r>
            <a:endParaRPr lang="cs-CZ" sz="3200" dirty="0"/>
          </a:p>
        </p:txBody>
      </p:sp>
      <p:sp>
        <p:nvSpPr>
          <p:cNvPr id="3" name="Podnadpis 2"/>
          <p:cNvSpPr>
            <a:spLocks noGrp="1"/>
          </p:cNvSpPr>
          <p:nvPr>
            <p:ph type="subTitle" idx="1"/>
          </p:nvPr>
        </p:nvSpPr>
        <p:spPr/>
        <p:txBody>
          <a:bodyPr/>
          <a:lstStyle/>
          <a:p>
            <a:endParaRPr lang="cs-CZ"/>
          </a:p>
        </p:txBody>
      </p:sp>
      <p:sp>
        <p:nvSpPr>
          <p:cNvPr id="4" name="Zástupný symbol pro zápatí 3"/>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sld>
</file>

<file path=ppt/theme/theme1.xml><?xml version="1.0" encoding="utf-8"?>
<a:theme xmlns:a="http://schemas.openxmlformats.org/drawingml/2006/main" name="Motiv4">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ＭＳ Ｐゴシック"/>
        <a:cs typeface=""/>
      </a:majorFont>
      <a:minorFont>
        <a:latin typeface="Trebuchet MS"/>
        <a:ea typeface="ＭＳ Ｐゴシック"/>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6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otiv1">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ＭＳ Ｐゴシック"/>
        <a:cs typeface=""/>
      </a:majorFont>
      <a:minorFont>
        <a:latin typeface="Trebuchet MS"/>
        <a:ea typeface="ＭＳ Ｐゴシック"/>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Motiv4</Template>
  <TotalTime>32</TotalTime>
  <Words>628</Words>
  <Application>Microsoft Office PowerPoint</Application>
  <PresentationFormat>Předvádění na obrazovce (4:3)</PresentationFormat>
  <Paragraphs>46</Paragraphs>
  <Slides>9</Slides>
  <Notes>0</Notes>
  <HiddenSlides>0</HiddenSlides>
  <MMClips>0</MMClips>
  <ScaleCrop>false</ScaleCrop>
  <HeadingPairs>
    <vt:vector size="4" baseType="variant">
      <vt:variant>
        <vt:lpstr>Motiv</vt:lpstr>
      </vt:variant>
      <vt:variant>
        <vt:i4>10</vt:i4>
      </vt:variant>
      <vt:variant>
        <vt:lpstr>Nadpisy snímků</vt:lpstr>
      </vt:variant>
      <vt:variant>
        <vt:i4>9</vt:i4>
      </vt:variant>
    </vt:vector>
  </HeadingPairs>
  <TitlesOfParts>
    <vt:vector size="19" baseType="lpstr">
      <vt:lpstr>Motiv4</vt:lpstr>
      <vt:lpstr>1_Směsi</vt:lpstr>
      <vt:lpstr>2_Směsi</vt:lpstr>
      <vt:lpstr>1_MU_PPTprezentace_sablona_CZ</vt:lpstr>
      <vt:lpstr>3_Směsi</vt:lpstr>
      <vt:lpstr>Motiv1</vt:lpstr>
      <vt:lpstr>4_Směsi</vt:lpstr>
      <vt:lpstr>5_Směsi</vt:lpstr>
      <vt:lpstr>2_MU_PPTprezentace_sablona_CZ</vt:lpstr>
      <vt:lpstr>6_Směsi</vt:lpstr>
      <vt:lpstr>Gymnastics</vt:lpstr>
      <vt:lpstr>History of Gymnastics </vt:lpstr>
      <vt:lpstr>Prezentace aplikace PowerPoint</vt:lpstr>
      <vt:lpstr>Characteristics of Modern Gymnastics  </vt:lpstr>
      <vt:lpstr>    Characteristics of Sports Gymnastics  </vt:lpstr>
      <vt:lpstr>Differentiation of Gymnastic Disciplines</vt:lpstr>
      <vt:lpstr>Prezentace aplikace PowerPoint</vt:lpstr>
      <vt:lpstr>Prezentace aplikace PowerPoint</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Gymnastika</dc:title>
  <dc:creator>Josef</dc:creator>
  <cp:lastModifiedBy>zálešáková</cp:lastModifiedBy>
  <cp:revision>14</cp:revision>
  <dcterms:created xsi:type="dcterms:W3CDTF">2012-11-19T18:20:27Z</dcterms:created>
  <dcterms:modified xsi:type="dcterms:W3CDTF">2013-01-11T09:38:09Z</dcterms:modified>
</cp:coreProperties>
</file>