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 id="2147483697" r:id="rId4"/>
    <p:sldMasterId id="2147483709" r:id="rId5"/>
  </p:sldMasterIdLst>
  <p:notesMasterIdLst>
    <p:notesMasterId r:id="rId13"/>
  </p:notesMasterIdLst>
  <p:sldIdLst>
    <p:sldId id="256" r:id="rId6"/>
    <p:sldId id="257" r:id="rId7"/>
    <p:sldId id="258" r:id="rId8"/>
    <p:sldId id="259" r:id="rId9"/>
    <p:sldId id="262" r:id="rId10"/>
    <p:sldId id="260" r:id="rId11"/>
    <p:sldId id="261"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251A7D-C5BE-4296-AFF9-4F9923A6BBAC}" type="datetimeFigureOut">
              <a:rPr lang="cs-CZ" smtClean="0"/>
              <a:t>11.1.2013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161EA6-616A-4DBF-A592-99B5CC1D42AB}" type="slidenum">
              <a:rPr lang="cs-CZ" smtClean="0"/>
              <a:t>‹#›</a:t>
            </a:fld>
            <a:endParaRPr lang="cs-CZ"/>
          </a:p>
        </p:txBody>
      </p:sp>
    </p:spTree>
    <p:extLst>
      <p:ext uri="{BB962C8B-B14F-4D97-AF65-F5344CB8AC3E}">
        <p14:creationId xmlns:p14="http://schemas.microsoft.com/office/powerpoint/2010/main" val="2969164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1"/>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26"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sp>
        <p:nvSpPr>
          <p:cNvPr id="65548" name="Rectangle 12"/>
          <p:cNvSpPr>
            <a:spLocks noGrp="1" noChangeArrowheads="1"/>
          </p:cNvSpPr>
          <p:nvPr>
            <p:ph type="ctrTitle"/>
          </p:nvPr>
        </p:nvSpPr>
        <p:spPr>
          <a:xfrm>
            <a:off x="2517775" y="2565400"/>
            <a:ext cx="5688013" cy="2663825"/>
          </a:xfrm>
        </p:spPr>
        <p:txBody>
          <a:bodyPr tIns="0" bIns="0" anchor="ctr"/>
          <a:lstStyle>
            <a:lvl1pPr>
              <a:defRPr sz="3200"/>
            </a:lvl1pPr>
          </a:lstStyle>
          <a:p>
            <a:pPr lvl="0"/>
            <a:r>
              <a:rPr lang="cs-CZ" noProof="0" smtClean="0"/>
              <a:t>Klepnutím lze upravit styl předlohy nadpisů.</a:t>
            </a:r>
          </a:p>
        </p:txBody>
      </p:sp>
      <p:sp>
        <p:nvSpPr>
          <p:cNvPr id="5" name="Rectangle 1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r>
              <a:rPr lang="pl-PL" smtClean="0"/>
              <a:t>Projekt: Cizí jazyky v kinantropologii, reg. č.: CZ.1.07/2.2.00/15.0199</a:t>
            </a:r>
            <a:endParaRPr lang="cs-CZ"/>
          </a:p>
        </p:txBody>
      </p:sp>
      <p:sp>
        <p:nvSpPr>
          <p:cNvPr id="6" name="Rectangle 1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500697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50069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EEBD5B81-E26A-4F86-8703-6A65D131EDD6}" type="datetime1">
              <a:rPr lang="cs-CZ" smtClean="0"/>
              <a:t>11.1.2013</a:t>
            </a:fld>
            <a:endParaRPr lang="cs-CZ"/>
          </a:p>
        </p:txBody>
      </p:sp>
      <p:sp>
        <p:nvSpPr>
          <p:cNvPr id="5" name="Zástupný symbol pro zápatí 4"/>
          <p:cNvSpPr>
            <a:spLocks noGrp="1"/>
          </p:cNvSpPr>
          <p:nvPr>
            <p:ph type="ftr" sz="quarter" idx="11"/>
          </p:nvPr>
        </p:nvSpPr>
        <p:spPr/>
        <p:txBody>
          <a:bodyPr/>
          <a:lstStyle/>
          <a:p>
            <a:r>
              <a:rPr lang="pl-PL" smtClean="0"/>
              <a:t>Projekt: Cizí jazyky v kinantropologii, reg. č.: CZ.1.07/2.2.00/15.0199</a:t>
            </a:r>
            <a:endParaRPr lang="cs-CZ"/>
          </a:p>
        </p:txBody>
      </p:sp>
      <p:sp>
        <p:nvSpPr>
          <p:cNvPr id="6" name="Zástupný symbol pro číslo snímku 5"/>
          <p:cNvSpPr>
            <a:spLocks noGrp="1"/>
          </p:cNvSpPr>
          <p:nvPr>
            <p:ph type="sldNum" sz="quarter" idx="12"/>
          </p:nvPr>
        </p:nvSpPr>
        <p:spPr/>
        <p:txBody>
          <a:bodyPr/>
          <a:lstStyle/>
          <a:p>
            <a:fld id="{69B23B7D-4EE8-4DB4-86CF-F277BFA1C2CB}" type="slidenum">
              <a:rPr lang="cs-CZ" smtClean="0"/>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542544CB-80C7-42AC-87EF-BD05D86971BB}" type="slidenum">
              <a:rPr lang="cs-CZ"/>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A069CEC9-C689-464C-BA85-4B82EDBA7F52}" type="slidenum">
              <a:rPr lang="cs-CZ"/>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E673BFD9-A89F-4BA8-9EAE-D9AE38FEA550}" type="slidenum">
              <a:rPr lang="cs-CZ"/>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9"/>
          <p:cNvSpPr>
            <a:spLocks noGrp="1" noChangeArrowheads="1"/>
          </p:cNvSpPr>
          <p:nvPr>
            <p:ph type="sldNum" sz="quarter" idx="11"/>
          </p:nvPr>
        </p:nvSpPr>
        <p:spPr>
          <a:ln/>
        </p:spPr>
        <p:txBody>
          <a:bodyPr/>
          <a:lstStyle>
            <a:lvl1pPr>
              <a:defRPr/>
            </a:lvl1pPr>
          </a:lstStyle>
          <a:p>
            <a:fld id="{27DD55BB-A00F-4484-8539-78E4A12A91E2}" type="slidenum">
              <a:rPr lang="cs-CZ"/>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9"/>
          <p:cNvSpPr>
            <a:spLocks noGrp="1" noChangeArrowheads="1"/>
          </p:cNvSpPr>
          <p:nvPr>
            <p:ph type="sldNum" sz="quarter" idx="11"/>
          </p:nvPr>
        </p:nvSpPr>
        <p:spPr>
          <a:ln/>
        </p:spPr>
        <p:txBody>
          <a:bodyPr/>
          <a:lstStyle>
            <a:lvl1pPr>
              <a:defRPr/>
            </a:lvl1pPr>
          </a:lstStyle>
          <a:p>
            <a:fld id="{9DDA1386-54F2-4B17-8BC8-CBE591E940F1}" type="slidenum">
              <a:rPr lang="cs-CZ"/>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9"/>
          <p:cNvSpPr>
            <a:spLocks noGrp="1" noChangeArrowheads="1"/>
          </p:cNvSpPr>
          <p:nvPr>
            <p:ph type="sldNum" sz="quarter" idx="11"/>
          </p:nvPr>
        </p:nvSpPr>
        <p:spPr>
          <a:ln/>
        </p:spPr>
        <p:txBody>
          <a:bodyPr/>
          <a:lstStyle>
            <a:lvl1pPr>
              <a:defRPr/>
            </a:lvl1pPr>
          </a:lstStyle>
          <a:p>
            <a:fld id="{4787787A-6404-4D85-B369-DA29B1DF07EF}" type="slidenum">
              <a:rPr lang="cs-CZ"/>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9"/>
          <p:cNvSpPr>
            <a:spLocks noGrp="1" noChangeArrowheads="1"/>
          </p:cNvSpPr>
          <p:nvPr>
            <p:ph type="sldNum" sz="quarter" idx="11"/>
          </p:nvPr>
        </p:nvSpPr>
        <p:spPr>
          <a:ln/>
        </p:spPr>
        <p:txBody>
          <a:bodyPr/>
          <a:lstStyle>
            <a:lvl1pPr>
              <a:defRPr/>
            </a:lvl1pPr>
          </a:lstStyle>
          <a:p>
            <a:fld id="{350F2C77-7109-4004-B833-9B8A5CF140A4}"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9"/>
          <p:cNvSpPr>
            <a:spLocks noGrp="1" noChangeArrowheads="1"/>
          </p:cNvSpPr>
          <p:nvPr>
            <p:ph type="sldNum" sz="quarter" idx="11"/>
          </p:nvPr>
        </p:nvSpPr>
        <p:spPr>
          <a:ln/>
        </p:spPr>
        <p:txBody>
          <a:bodyPr/>
          <a:lstStyle>
            <a:lvl1pPr>
              <a:defRPr/>
            </a:lvl1pPr>
          </a:lstStyle>
          <a:p>
            <a:fld id="{2348A7F3-E527-4287-8E00-1D1285B80324}" type="slidenum">
              <a:rPr lang="cs-CZ"/>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9"/>
          <p:cNvSpPr>
            <a:spLocks noGrp="1" noChangeArrowheads="1"/>
          </p:cNvSpPr>
          <p:nvPr>
            <p:ph type="sldNum" sz="quarter" idx="11"/>
          </p:nvPr>
        </p:nvSpPr>
        <p:spPr>
          <a:ln/>
        </p:spPr>
        <p:txBody>
          <a:bodyPr/>
          <a:lstStyle>
            <a:lvl1pPr>
              <a:defRPr/>
            </a:lvl1pPr>
          </a:lstStyle>
          <a:p>
            <a:fld id="{76D05784-CC88-4659-A34C-505C11B88AAB}" type="slidenum">
              <a:rPr lang="cs-CZ"/>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BAEE1F15-D9F2-4914-B583-F3A04F853500}" type="slidenum">
              <a:rPr lang="cs-CZ"/>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99E35678-7B65-45C0-B5C2-B1ACEF21C2E2}" type="slidenum">
              <a:rPr lang="cs-CZ"/>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EA6C8B5A-B526-44B1-84F0-D5B27750FC8A}" type="slidenum">
              <a:rPr lang="cs-CZ"/>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A3590EDC-A0C6-472F-844C-0CF85D9EAD28}" type="slidenum">
              <a:rPr lang="cs-CZ"/>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57A0647E-12D1-4FED-BC99-4DA75AB54D56}" type="slidenum">
              <a:rPr lang="cs-CZ"/>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8"/>
          <p:cNvSpPr>
            <a:spLocks noGrp="1" noChangeArrowheads="1"/>
          </p:cNvSpPr>
          <p:nvPr>
            <p:ph type="sldNum" sz="quarter" idx="11"/>
          </p:nvPr>
        </p:nvSpPr>
        <p:spPr>
          <a:ln/>
        </p:spPr>
        <p:txBody>
          <a:bodyPr/>
          <a:lstStyle>
            <a:lvl1pPr>
              <a:defRPr/>
            </a:lvl1pPr>
          </a:lstStyle>
          <a:p>
            <a:fld id="{3166F8FA-52BD-44F5-9C34-9C4E01654A84}" type="slidenum">
              <a:rPr lang="cs-CZ"/>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8"/>
          <p:cNvSpPr>
            <a:spLocks noGrp="1" noChangeArrowheads="1"/>
          </p:cNvSpPr>
          <p:nvPr>
            <p:ph type="sldNum" sz="quarter" idx="11"/>
          </p:nvPr>
        </p:nvSpPr>
        <p:spPr>
          <a:ln/>
        </p:spPr>
        <p:txBody>
          <a:bodyPr/>
          <a:lstStyle>
            <a:lvl1pPr>
              <a:defRPr/>
            </a:lvl1pPr>
          </a:lstStyle>
          <a:p>
            <a:fld id="{3BDC3746-0690-4D2A-9A4B-168C009A5A0B}" type="slidenum">
              <a:rPr lang="cs-CZ"/>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8"/>
          <p:cNvSpPr>
            <a:spLocks noGrp="1" noChangeArrowheads="1"/>
          </p:cNvSpPr>
          <p:nvPr>
            <p:ph type="sldNum" sz="quarter" idx="11"/>
          </p:nvPr>
        </p:nvSpPr>
        <p:spPr>
          <a:ln/>
        </p:spPr>
        <p:txBody>
          <a:bodyPr/>
          <a:lstStyle>
            <a:lvl1pPr>
              <a:defRPr/>
            </a:lvl1pPr>
          </a:lstStyle>
          <a:p>
            <a:fld id="{CA39DEA2-C93A-4BDF-9860-92CB6939AB36}"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8"/>
          <p:cNvSpPr>
            <a:spLocks noGrp="1" noChangeArrowheads="1"/>
          </p:cNvSpPr>
          <p:nvPr>
            <p:ph type="sldNum" sz="quarter" idx="11"/>
          </p:nvPr>
        </p:nvSpPr>
        <p:spPr>
          <a:ln/>
        </p:spPr>
        <p:txBody>
          <a:bodyPr/>
          <a:lstStyle>
            <a:lvl1pPr>
              <a:defRPr/>
            </a:lvl1pPr>
          </a:lstStyle>
          <a:p>
            <a:fld id="{B606530B-0D28-43D2-941E-3FEEFCF560A4}" type="slidenum">
              <a:rPr lang="cs-CZ"/>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8"/>
          <p:cNvSpPr>
            <a:spLocks noGrp="1" noChangeArrowheads="1"/>
          </p:cNvSpPr>
          <p:nvPr>
            <p:ph type="sldNum" sz="quarter" idx="11"/>
          </p:nvPr>
        </p:nvSpPr>
        <p:spPr>
          <a:ln/>
        </p:spPr>
        <p:txBody>
          <a:bodyPr/>
          <a:lstStyle>
            <a:lvl1pPr>
              <a:defRPr/>
            </a:lvl1pPr>
          </a:lstStyle>
          <a:p>
            <a:fld id="{91BFDF1A-910E-4DBF-A8AD-FB63A8535208}" type="slidenum">
              <a:rPr lang="cs-CZ"/>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8"/>
          <p:cNvSpPr>
            <a:spLocks noGrp="1" noChangeArrowheads="1"/>
          </p:cNvSpPr>
          <p:nvPr>
            <p:ph type="sldNum" sz="quarter" idx="11"/>
          </p:nvPr>
        </p:nvSpPr>
        <p:spPr>
          <a:ln/>
        </p:spPr>
        <p:txBody>
          <a:bodyPr/>
          <a:lstStyle>
            <a:lvl1pPr>
              <a:defRPr/>
            </a:lvl1pPr>
          </a:lstStyle>
          <a:p>
            <a:fld id="{AEA96619-FF99-4A20-85E7-D715BAB55945}" type="slidenum">
              <a:rPr lang="cs-CZ"/>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01595FEE-892D-4D50-A791-84AD6E99B264}" type="slidenum">
              <a:rPr lang="cs-CZ"/>
              <a:pPr/>
              <a:t>‹#›</a:t>
            </a:fld>
            <a:endParaRPr lang="cs-CZ"/>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516237F2-B747-4B1F-AC3E-68026B1D26C5}" type="slidenum">
              <a:rPr lang="cs-CZ"/>
              <a:pPr/>
              <a:t>‹#›</a:t>
            </a:fld>
            <a:endParaRPr lang="cs-CZ"/>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3"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pic>
        <p:nvPicPr>
          <p:cNvPr id="5" name="Picture 7" descr="OPVK_MU_vlevo_2"/>
          <p:cNvPicPr>
            <a:picLocks noChangeAspect="1" noChangeArrowheads="1"/>
          </p:cNvPicPr>
          <p:nvPr userDrawn="1"/>
        </p:nvPicPr>
        <p:blipFill>
          <a:blip r:embed="rId3" cstate="print"/>
          <a:srcRect/>
          <a:stretch>
            <a:fillRect/>
          </a:stretch>
        </p:blipFill>
        <p:spPr bwMode="auto">
          <a:xfrm>
            <a:off x="2517775" y="5064125"/>
            <a:ext cx="4318000" cy="1025525"/>
          </a:xfrm>
          <a:prstGeom prst="rect">
            <a:avLst/>
          </a:prstGeom>
          <a:noFill/>
          <a:ln w="9525">
            <a:noFill/>
            <a:miter lim="800000"/>
            <a:headEnd/>
            <a:tailEnd/>
          </a:ln>
        </p:spPr>
      </p:pic>
      <p:sp>
        <p:nvSpPr>
          <p:cNvPr id="222212" name="Rectangle 4"/>
          <p:cNvSpPr>
            <a:spLocks noGrp="1" noChangeArrowheads="1"/>
          </p:cNvSpPr>
          <p:nvPr>
            <p:ph type="ctrTitle"/>
          </p:nvPr>
        </p:nvSpPr>
        <p:spPr>
          <a:xfrm>
            <a:off x="2517775" y="2728913"/>
            <a:ext cx="5688013" cy="2157412"/>
          </a:xfrm>
        </p:spPr>
        <p:txBody>
          <a:bodyPr tIns="0" bIns="0" anchor="ctr"/>
          <a:lstStyle>
            <a:lvl1pPr>
              <a:defRPr sz="3200"/>
            </a:lvl1pPr>
          </a:lstStyle>
          <a:p>
            <a:pPr lvl="0"/>
            <a:r>
              <a:rPr lang="cs-CZ" noProof="0" smtClean="0"/>
              <a:t>Klepnutím lze upravit styl předlohy nadpisů.</a:t>
            </a:r>
          </a:p>
        </p:txBody>
      </p:sp>
      <p:sp>
        <p:nvSpPr>
          <p:cNvPr id="6" name="Rectangle 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r>
              <a:rPr lang="pl-PL" smtClean="0"/>
              <a:t>Projekt: Cizí jazyky v kinantropologii, reg. č.: CZ.1.07/2.2.00/15.0199</a:t>
            </a:r>
            <a:endParaRPr lang="cs-CZ"/>
          </a:p>
        </p:txBody>
      </p:sp>
      <p:sp>
        <p:nvSpPr>
          <p:cNvPr id="7" name="Rectangle 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1D3F1C61-8EE3-4C30-8D4A-CACC643C09D2}" type="slidenum">
              <a:rPr lang="cs-CZ"/>
              <a:pPr/>
              <a:t>‹#›</a:t>
            </a:fld>
            <a:endParaRPr lang="cs-CZ"/>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E0F462F0-F3A8-41A1-8BF1-23106E15B0F1}" type="slidenum">
              <a:rPr lang="cs-CZ"/>
              <a:pPr/>
              <a:t>‹#›</a:t>
            </a:fld>
            <a:endParaRPr lang="cs-CZ"/>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81A1FAF4-031A-44C6-8BAC-FCC9D429B1E3}" type="slidenum">
              <a:rPr lang="cs-CZ"/>
              <a:pPr/>
              <a:t>‹#›</a:t>
            </a:fld>
            <a:endParaRPr lang="cs-CZ"/>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7"/>
          <p:cNvSpPr>
            <a:spLocks noGrp="1" noChangeArrowheads="1"/>
          </p:cNvSpPr>
          <p:nvPr>
            <p:ph type="sldNum" sz="quarter" idx="11"/>
          </p:nvPr>
        </p:nvSpPr>
        <p:spPr>
          <a:ln/>
        </p:spPr>
        <p:txBody>
          <a:bodyPr/>
          <a:lstStyle>
            <a:lvl1pPr>
              <a:defRPr/>
            </a:lvl1pPr>
          </a:lstStyle>
          <a:p>
            <a:fld id="{6552BA10-B309-460F-93AF-67F06D35A7F9}" type="slidenum">
              <a:rPr lang="cs-CZ"/>
              <a:pPr/>
              <a:t>‹#›</a:t>
            </a:fld>
            <a:endParaRPr lang="cs-CZ"/>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7"/>
          <p:cNvSpPr>
            <a:spLocks noGrp="1" noChangeArrowheads="1"/>
          </p:cNvSpPr>
          <p:nvPr>
            <p:ph type="sldNum" sz="quarter" idx="11"/>
          </p:nvPr>
        </p:nvSpPr>
        <p:spPr>
          <a:ln/>
        </p:spPr>
        <p:txBody>
          <a:bodyPr/>
          <a:lstStyle>
            <a:lvl1pPr>
              <a:defRPr/>
            </a:lvl1pPr>
          </a:lstStyle>
          <a:p>
            <a:fld id="{913C9C0F-D0FB-4425-822D-7440F9CD7289}"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7"/>
          <p:cNvSpPr>
            <a:spLocks noGrp="1" noChangeArrowheads="1"/>
          </p:cNvSpPr>
          <p:nvPr>
            <p:ph type="sldNum" sz="quarter" idx="11"/>
          </p:nvPr>
        </p:nvSpPr>
        <p:spPr>
          <a:ln/>
        </p:spPr>
        <p:txBody>
          <a:bodyPr/>
          <a:lstStyle>
            <a:lvl1pPr>
              <a:defRPr/>
            </a:lvl1pPr>
          </a:lstStyle>
          <a:p>
            <a:fld id="{4348B8DE-15DF-4546-8898-B8BE01ECFBDB}" type="slidenum">
              <a:rPr lang="cs-CZ"/>
              <a:pPr/>
              <a:t>‹#›</a:t>
            </a:fld>
            <a:endParaRPr lang="cs-CZ"/>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7"/>
          <p:cNvSpPr>
            <a:spLocks noGrp="1" noChangeArrowheads="1"/>
          </p:cNvSpPr>
          <p:nvPr>
            <p:ph type="sldNum" sz="quarter" idx="11"/>
          </p:nvPr>
        </p:nvSpPr>
        <p:spPr>
          <a:ln/>
        </p:spPr>
        <p:txBody>
          <a:bodyPr/>
          <a:lstStyle>
            <a:lvl1pPr>
              <a:defRPr/>
            </a:lvl1pPr>
          </a:lstStyle>
          <a:p>
            <a:fld id="{D117E6EE-A0AF-44CE-8777-31E6B978BD4D}" type="slidenum">
              <a:rPr lang="cs-CZ"/>
              <a:pPr/>
              <a:t>‹#›</a:t>
            </a:fld>
            <a:endParaRPr lang="cs-CZ"/>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7"/>
          <p:cNvSpPr>
            <a:spLocks noGrp="1" noChangeArrowheads="1"/>
          </p:cNvSpPr>
          <p:nvPr>
            <p:ph type="sldNum" sz="quarter" idx="11"/>
          </p:nvPr>
        </p:nvSpPr>
        <p:spPr>
          <a:ln/>
        </p:spPr>
        <p:txBody>
          <a:bodyPr/>
          <a:lstStyle>
            <a:lvl1pPr>
              <a:defRPr/>
            </a:lvl1pPr>
          </a:lstStyle>
          <a:p>
            <a:fld id="{1FC7045B-50A0-4D44-A124-77C5035B0266}" type="slidenum">
              <a:rPr lang="cs-CZ"/>
              <a:pPr/>
              <a:t>‹#›</a:t>
            </a:fld>
            <a:endParaRPr lang="cs-CZ"/>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7"/>
          <p:cNvSpPr>
            <a:spLocks noGrp="1" noChangeArrowheads="1"/>
          </p:cNvSpPr>
          <p:nvPr>
            <p:ph type="sldNum" sz="quarter" idx="11"/>
          </p:nvPr>
        </p:nvSpPr>
        <p:spPr>
          <a:ln/>
        </p:spPr>
        <p:txBody>
          <a:bodyPr/>
          <a:lstStyle>
            <a:lvl1pPr>
              <a:defRPr/>
            </a:lvl1pPr>
          </a:lstStyle>
          <a:p>
            <a:fld id="{AEDCAA72-A449-4655-8B53-66F42BE43D28}" type="slidenum">
              <a:rPr lang="cs-CZ"/>
              <a:pPr/>
              <a:t>‹#›</a:t>
            </a:fld>
            <a:endParaRPr lang="cs-CZ"/>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6EA5A374-77E6-42B4-8D4E-1D41572C78FD}" type="slidenum">
              <a:rPr lang="cs-CZ"/>
              <a:pPr/>
              <a:t>‹#›</a:t>
            </a:fld>
            <a:endParaRPr lang="cs-CZ"/>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267652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2676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52EC96CC-06DA-471B-9B38-36EE75F18EFB}" type="slidenum">
              <a:rPr lang="cs-CZ"/>
              <a:pPr/>
              <a:t>‹#›</a:t>
            </a:fld>
            <a:endParaRPr lang="cs-CZ"/>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76B3EA30-3D09-4143-88A5-7FCFEBC8E42E}" type="datetime1">
              <a:rPr lang="cs-CZ" smtClean="0"/>
              <a:t>11.1.2013</a:t>
            </a:fld>
            <a:endParaRPr lang="cs-CZ"/>
          </a:p>
        </p:txBody>
      </p:sp>
      <p:sp>
        <p:nvSpPr>
          <p:cNvPr id="5" name="Zástupný symbol pro zápatí 4"/>
          <p:cNvSpPr>
            <a:spLocks noGrp="1"/>
          </p:cNvSpPr>
          <p:nvPr>
            <p:ph type="ftr" sz="quarter" idx="11"/>
          </p:nvPr>
        </p:nvSpPr>
        <p:spPr/>
        <p:txBody>
          <a:bodyPr/>
          <a:lstStyle/>
          <a:p>
            <a:r>
              <a:rPr lang="pl-PL" smtClean="0"/>
              <a:t>Projekt: Cizí jazyky v kinantropologii, reg. č.: CZ.1.07/2.2.00/15.0199</a:t>
            </a:r>
            <a:endParaRPr lang="cs-CZ"/>
          </a:p>
        </p:txBody>
      </p:sp>
      <p:sp>
        <p:nvSpPr>
          <p:cNvPr id="6" name="Zástupný symbol pro číslo snímku 5"/>
          <p:cNvSpPr>
            <a:spLocks noGrp="1"/>
          </p:cNvSpPr>
          <p:nvPr>
            <p:ph type="sldNum" sz="quarter" idx="12"/>
          </p:nvPr>
        </p:nvSpPr>
        <p:spPr/>
        <p:txBody>
          <a:bodyPr/>
          <a:lstStyle/>
          <a:p>
            <a:fld id="{69B23B7D-4EE8-4DB4-86CF-F277BFA1C2CB}" type="slidenum">
              <a:rPr lang="cs-CZ" smtClean="0"/>
              <a:pPr/>
              <a:t>‹#›</a:t>
            </a:fld>
            <a:endParaRPr lang="cs-CZ"/>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A16A503B-E0A8-48BF-9B21-D2FE009D621C}" type="slidenum">
              <a:rPr lang="cs-CZ"/>
              <a:pPr/>
              <a:t>‹#›</a:t>
            </a:fld>
            <a:endParaRPr lang="cs-CZ"/>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B179D384-D81B-48B8-890B-DD9F4FC96DBE}" type="slidenum">
              <a:rPr lang="cs-CZ"/>
              <a:pPr/>
              <a:t>‹#›</a:t>
            </a:fld>
            <a:endParaRPr lang="cs-CZ"/>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177813F0-E729-4FC8-9691-3931B258D958}"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6"/>
          <p:cNvSpPr>
            <a:spLocks noGrp="1" noChangeArrowheads="1"/>
          </p:cNvSpPr>
          <p:nvPr>
            <p:ph type="sldNum" sz="quarter" idx="11"/>
          </p:nvPr>
        </p:nvSpPr>
        <p:spPr>
          <a:ln/>
        </p:spPr>
        <p:txBody>
          <a:bodyPr/>
          <a:lstStyle>
            <a:lvl1pPr>
              <a:defRPr/>
            </a:lvl1pPr>
          </a:lstStyle>
          <a:p>
            <a:fld id="{4397744C-6217-4350-AA6F-9198A35D0DF5}" type="slidenum">
              <a:rPr lang="cs-CZ"/>
              <a:pPr/>
              <a:t>‹#›</a:t>
            </a:fld>
            <a:endParaRPr lang="cs-CZ"/>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6"/>
          <p:cNvSpPr>
            <a:spLocks noGrp="1" noChangeArrowheads="1"/>
          </p:cNvSpPr>
          <p:nvPr>
            <p:ph type="sldNum" sz="quarter" idx="11"/>
          </p:nvPr>
        </p:nvSpPr>
        <p:spPr>
          <a:ln/>
        </p:spPr>
        <p:txBody>
          <a:bodyPr/>
          <a:lstStyle>
            <a:lvl1pPr>
              <a:defRPr/>
            </a:lvl1pPr>
          </a:lstStyle>
          <a:p>
            <a:fld id="{99930C8E-8F74-45D4-ACA6-099038481954}" type="slidenum">
              <a:rPr lang="cs-CZ"/>
              <a:pPr/>
              <a:t>‹#›</a:t>
            </a:fld>
            <a:endParaRPr lang="cs-CZ"/>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6"/>
          <p:cNvSpPr>
            <a:spLocks noGrp="1" noChangeArrowheads="1"/>
          </p:cNvSpPr>
          <p:nvPr>
            <p:ph type="sldNum" sz="quarter" idx="11"/>
          </p:nvPr>
        </p:nvSpPr>
        <p:spPr>
          <a:ln/>
        </p:spPr>
        <p:txBody>
          <a:bodyPr/>
          <a:lstStyle>
            <a:lvl1pPr>
              <a:defRPr/>
            </a:lvl1pPr>
          </a:lstStyle>
          <a:p>
            <a:fld id="{5557EB4C-AED0-4566-9D06-7073CC3B80D5}" type="slidenum">
              <a:rPr lang="cs-CZ"/>
              <a:pPr/>
              <a:t>‹#›</a:t>
            </a:fld>
            <a:endParaRPr lang="cs-CZ"/>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6"/>
          <p:cNvSpPr>
            <a:spLocks noGrp="1" noChangeArrowheads="1"/>
          </p:cNvSpPr>
          <p:nvPr>
            <p:ph type="sldNum" sz="quarter" idx="11"/>
          </p:nvPr>
        </p:nvSpPr>
        <p:spPr>
          <a:ln/>
        </p:spPr>
        <p:txBody>
          <a:bodyPr/>
          <a:lstStyle>
            <a:lvl1pPr>
              <a:defRPr/>
            </a:lvl1pPr>
          </a:lstStyle>
          <a:p>
            <a:fld id="{5C42B235-8235-4C5A-BC1C-7E589668C6E9}" type="slidenum">
              <a:rPr lang="cs-CZ"/>
              <a:pPr/>
              <a:t>‹#›</a:t>
            </a:fld>
            <a:endParaRPr lang="cs-CZ"/>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6"/>
          <p:cNvSpPr>
            <a:spLocks noGrp="1" noChangeArrowheads="1"/>
          </p:cNvSpPr>
          <p:nvPr>
            <p:ph type="sldNum" sz="quarter" idx="11"/>
          </p:nvPr>
        </p:nvSpPr>
        <p:spPr>
          <a:ln/>
        </p:spPr>
        <p:txBody>
          <a:bodyPr/>
          <a:lstStyle>
            <a:lvl1pPr>
              <a:defRPr/>
            </a:lvl1pPr>
          </a:lstStyle>
          <a:p>
            <a:fld id="{BCB6BBBB-70F0-4FBF-A7F9-3724D2BEA12E}" type="slidenum">
              <a:rPr lang="cs-CZ"/>
              <a:pPr/>
              <a:t>‹#›</a:t>
            </a:fld>
            <a:endParaRPr lang="cs-CZ"/>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6"/>
          <p:cNvSpPr>
            <a:spLocks noGrp="1" noChangeArrowheads="1"/>
          </p:cNvSpPr>
          <p:nvPr>
            <p:ph type="sldNum" sz="quarter" idx="11"/>
          </p:nvPr>
        </p:nvSpPr>
        <p:spPr>
          <a:ln/>
        </p:spPr>
        <p:txBody>
          <a:bodyPr/>
          <a:lstStyle>
            <a:lvl1pPr>
              <a:defRPr/>
            </a:lvl1pPr>
          </a:lstStyle>
          <a:p>
            <a:fld id="{7FB44FC0-5EF6-4C95-AF0F-262AFBC1642C}" type="slidenum">
              <a:rPr lang="cs-CZ"/>
              <a:pPr/>
              <a:t>‹#›</a:t>
            </a:fld>
            <a:endParaRPr lang="cs-CZ"/>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8EC17AE7-5FDD-47B0-97DC-412E68216CC8}" type="slidenum">
              <a:rPr lang="cs-CZ"/>
              <a:pPr/>
              <a:t>‹#›</a:t>
            </a:fld>
            <a:endParaRPr lang="cs-CZ"/>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16922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16922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000632AA-C8C6-4633-9F35-D5F739BD8578}"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18"/>
          <p:cNvSpPr>
            <a:spLocks noGrp="1" noChangeArrowheads="1"/>
          </p:cNvSpPr>
          <p:nvPr>
            <p:ph type="sldNum" sz="quarter" idx="11"/>
          </p:nvPr>
        </p:nvSpPr>
        <p:spPr>
          <a:ln/>
        </p:spPr>
        <p:txBody>
          <a:bodyPr/>
          <a:lstStyle>
            <a:lvl1pPr>
              <a:defRPr/>
            </a:lvl1pPr>
          </a:lstStyle>
          <a:p>
            <a:fld id="{69B23B7D-4EE8-4DB4-86CF-F277BFA1C2CB}"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emf"/><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6" Type="http://schemas.openxmlformats.org/officeDocument/2006/relationships/image" Target="../media/image2.emf"/><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4.emf"/><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1.emf"/><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image" Target="../media/image2.emf"/><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image" Target="../media/image5.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64531" name="Rectangle 19"/>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1027" name="Picture 25"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64521" name="Rectangle 9"/>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64522" name="Rectangle 10"/>
          <p:cNvSpPr>
            <a:spLocks noGrp="1" noChangeArrowheads="1"/>
          </p:cNvSpPr>
          <p:nvPr>
            <p:ph type="body" idx="1"/>
          </p:nvPr>
        </p:nvSpPr>
        <p:spPr bwMode="auto">
          <a:xfrm>
            <a:off x="720725" y="2017713"/>
            <a:ext cx="823436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4529" name="Rectangle 1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64530" name="Rectangle 1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69B23B7D-4EE8-4DB4-86CF-F277BFA1C2C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3075" name="Picture 12"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08551" name="Rectangle 7"/>
          <p:cNvSpPr>
            <a:spLocks noGrp="1" noChangeArrowheads="1"/>
          </p:cNvSpPr>
          <p:nvPr>
            <p:ph type="body" idx="1"/>
          </p:nvPr>
        </p:nvSpPr>
        <p:spPr bwMode="auto">
          <a:xfrm>
            <a:off x="720725" y="1125538"/>
            <a:ext cx="8234363"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193AD70-0748-40B0-8C42-05BAA9377DD0}"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4099" name="Picture 10"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10598" name="Rectangle 6"/>
          <p:cNvSpPr>
            <a:spLocks noGrp="1" noChangeArrowheads="1"/>
          </p:cNvSpPr>
          <p:nvPr>
            <p:ph type="body" idx="1"/>
          </p:nvPr>
        </p:nvSpPr>
        <p:spPr bwMode="auto">
          <a:xfrm>
            <a:off x="2520950" y="1125538"/>
            <a:ext cx="6434138"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7A3A80DA-C06B-4E12-AA74-7353CA5C226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5123" name="Picture 3"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221188" name="Rectangle 4"/>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221189" name="Rectangle 5"/>
          <p:cNvSpPr>
            <a:spLocks noGrp="1" noChangeArrowheads="1"/>
          </p:cNvSpPr>
          <p:nvPr>
            <p:ph type="body" idx="1"/>
          </p:nvPr>
        </p:nvSpPr>
        <p:spPr bwMode="auto">
          <a:xfrm>
            <a:off x="720725" y="2017713"/>
            <a:ext cx="8234363"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1190" name="Rectangle 6"/>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221191" name="Rectangle 7"/>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DED8C153-02B7-4825-AE81-4972CB1D6CBA}" type="slidenum">
              <a:rPr lang="cs-CZ"/>
              <a:pPr/>
              <a:t>‹#›</a:t>
            </a:fld>
            <a:endParaRPr lang="cs-CZ"/>
          </a:p>
        </p:txBody>
      </p:sp>
      <p:pic>
        <p:nvPicPr>
          <p:cNvPr id="5128" name="Picture 8" descr="OPVK_MU_vlevo_2"/>
          <p:cNvPicPr>
            <a:picLocks noChangeAspect="1" noChangeArrowheads="1"/>
          </p:cNvPicPr>
          <p:nvPr/>
        </p:nvPicPr>
        <p:blipFill>
          <a:blip r:embed="rId15" cstate="print"/>
          <a:srcRect/>
          <a:stretch>
            <a:fillRect/>
          </a:stretch>
        </p:blipFill>
        <p:spPr bwMode="auto">
          <a:xfrm>
            <a:off x="719138" y="4313238"/>
            <a:ext cx="6118225" cy="1452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21" r:id="rId12"/>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6"/>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6"/>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6"/>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6"/>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7171"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223236" name="Rectangle 4"/>
          <p:cNvSpPr>
            <a:spLocks noGrp="1" noChangeArrowheads="1"/>
          </p:cNvSpPr>
          <p:nvPr>
            <p:ph type="body" idx="1"/>
          </p:nvPr>
        </p:nvSpPr>
        <p:spPr bwMode="auto">
          <a:xfrm>
            <a:off x="720725" y="1125538"/>
            <a:ext cx="8234363"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3237" name="Rectangle 5"/>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223238" name="Rectangle 6"/>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6C81097-B050-4ADB-A55F-95FACBC4A45D}" type="slidenum">
              <a:rPr lang="cs-CZ"/>
              <a:pPr/>
              <a:t>‹#›</a:t>
            </a:fld>
            <a:endParaRPr lang="cs-CZ"/>
          </a:p>
        </p:txBody>
      </p:sp>
      <p:pic>
        <p:nvPicPr>
          <p:cNvPr id="7175" name="Picture 8" descr="OPVK_MU_stred_2"/>
          <p:cNvPicPr>
            <a:picLocks noChangeAspect="1" noChangeArrowheads="1"/>
          </p:cNvPicPr>
          <p:nvPr/>
        </p:nvPicPr>
        <p:blipFill>
          <a:blip r:embed="rId14" cstate="print"/>
          <a:srcRect/>
          <a:stretch>
            <a:fillRect/>
          </a:stretch>
        </p:blipFill>
        <p:spPr bwMode="auto">
          <a:xfrm>
            <a:off x="719138" y="2789238"/>
            <a:ext cx="7697787" cy="1882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99592" y="1052736"/>
            <a:ext cx="7772400" cy="1470025"/>
          </a:xfrm>
        </p:spPr>
        <p:txBody>
          <a:bodyPr/>
          <a:lstStyle/>
          <a:p>
            <a:r>
              <a:rPr lang="cs-CZ" sz="3200" dirty="0" err="1" smtClean="0"/>
              <a:t>Soccer</a:t>
            </a:r>
            <a:endParaRPr lang="cs-CZ" sz="3200" dirty="0"/>
          </a:p>
        </p:txBody>
      </p:sp>
      <p:sp>
        <p:nvSpPr>
          <p:cNvPr id="3" name="Podnadpis 2"/>
          <p:cNvSpPr>
            <a:spLocks noGrp="1"/>
          </p:cNvSpPr>
          <p:nvPr>
            <p:ph type="subTitle" idx="1"/>
          </p:nvPr>
        </p:nvSpPr>
        <p:spPr>
          <a:xfrm>
            <a:off x="1547664" y="1916832"/>
            <a:ext cx="6400800" cy="1752600"/>
          </a:xfrm>
        </p:spPr>
        <p:txBody>
          <a:bodyPr/>
          <a:lstStyle/>
          <a:p>
            <a:r>
              <a:rPr lang="cs-CZ" sz="1600" dirty="0">
                <a:solidFill>
                  <a:schemeClr val="tx1"/>
                </a:solidFill>
              </a:rPr>
              <a:t>d</a:t>
            </a:r>
            <a:r>
              <a:rPr lang="cs-CZ" sz="1600" dirty="0" smtClean="0">
                <a:solidFill>
                  <a:schemeClr val="tx1"/>
                </a:solidFill>
              </a:rPr>
              <a:t>oc. PaedDr. Jan </a:t>
            </a:r>
            <a:r>
              <a:rPr lang="cs-CZ" sz="1600" dirty="0" err="1" smtClean="0">
                <a:solidFill>
                  <a:schemeClr val="tx1"/>
                </a:solidFill>
              </a:rPr>
              <a:t>Štumbauer</a:t>
            </a:r>
            <a:r>
              <a:rPr lang="cs-CZ" sz="1600" dirty="0" smtClean="0">
                <a:solidFill>
                  <a:schemeClr val="tx1"/>
                </a:solidFill>
              </a:rPr>
              <a:t>, CSc.</a:t>
            </a:r>
            <a:endParaRPr lang="cs-CZ" sz="1600" dirty="0">
              <a:solidFill>
                <a:schemeClr val="tx1"/>
              </a:solidFill>
            </a:endParaRPr>
          </a:p>
        </p:txBody>
      </p:sp>
      <p:sp>
        <p:nvSpPr>
          <p:cNvPr id="4" name="Zástupný symbol pro zápatí 3"/>
          <p:cNvSpPr>
            <a:spLocks noGrp="1"/>
          </p:cNvSpPr>
          <p:nvPr>
            <p:ph type="ftr" sz="quarter" idx="11"/>
          </p:nvPr>
        </p:nvSpPr>
        <p:spPr/>
        <p:txBody>
          <a:bodyPr/>
          <a:lstStyle/>
          <a:p>
            <a:r>
              <a:rPr lang="pl-PL" smtClean="0"/>
              <a:t>Projekt: Cizí jazyky v kinantropologii, reg. č.: CZ.1.07/2.2.00/15.0199</a:t>
            </a:r>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1071546"/>
            <a:ext cx="7772400" cy="1470025"/>
          </a:xfrm>
        </p:spPr>
        <p:txBody>
          <a:bodyPr/>
          <a:lstStyle/>
          <a:p>
            <a:r>
              <a:rPr lang="en-US" dirty="0" smtClean="0"/>
              <a:t>History of International Soccer</a:t>
            </a:r>
            <a:endParaRPr lang="cs-CZ" dirty="0"/>
          </a:p>
        </p:txBody>
      </p:sp>
      <p:sp>
        <p:nvSpPr>
          <p:cNvPr id="3" name="Podnadpis 2"/>
          <p:cNvSpPr>
            <a:spLocks noGrp="1"/>
          </p:cNvSpPr>
          <p:nvPr>
            <p:ph type="subTitle" idx="1"/>
          </p:nvPr>
        </p:nvSpPr>
        <p:spPr>
          <a:xfrm>
            <a:off x="428596" y="2000240"/>
            <a:ext cx="5357850" cy="1752600"/>
          </a:xfrm>
        </p:spPr>
        <p:txBody>
          <a:bodyPr/>
          <a:lstStyle/>
          <a:p>
            <a:pPr algn="l"/>
            <a:r>
              <a:rPr lang="en-US" sz="1800" dirty="0" smtClean="0"/>
              <a:t>According to resources, Soccer as it is known today was born in England in 1860s. Previous forms of soccer were only a little similar to the present game. When going into the history, we must first speak generally about ball games </a:t>
            </a:r>
            <a:r>
              <a:rPr lang="cs-CZ" sz="1800" dirty="0" smtClean="0"/>
              <a:t>(Kilián, 2007).</a:t>
            </a:r>
          </a:p>
          <a:p>
            <a:pPr algn="l"/>
            <a:endParaRPr lang="cs-CZ" sz="1800" dirty="0">
              <a:solidFill>
                <a:schemeClr val="tx1"/>
              </a:solidFill>
            </a:endParaRPr>
          </a:p>
        </p:txBody>
      </p:sp>
      <p:sp>
        <p:nvSpPr>
          <p:cNvPr id="4" name="Zástupný symbol pro zápatí 3"/>
          <p:cNvSpPr>
            <a:spLocks noGrp="1"/>
          </p:cNvSpPr>
          <p:nvPr>
            <p:ph type="ftr" sz="quarter" idx="10"/>
          </p:nvPr>
        </p:nvSpPr>
        <p:spPr/>
        <p:txBody>
          <a:bodyPr/>
          <a:lstStyle/>
          <a:p>
            <a:r>
              <a:rPr lang="pl-PL" smtClean="0"/>
              <a:t>Projekt: Cizí jazyky v kinantropologii, reg. č.: CZ.1.07/2.2.00/15.0199</a:t>
            </a:r>
            <a:endParaRPr lang="cs-CZ"/>
          </a:p>
        </p:txBody>
      </p:sp>
      <p:pic>
        <p:nvPicPr>
          <p:cNvPr id="1026" name="il_fi" descr="AI_LeatherFootball01"/>
          <p:cNvPicPr>
            <a:picLocks noChangeAspect="1" noChangeArrowheads="1"/>
          </p:cNvPicPr>
          <p:nvPr/>
        </p:nvPicPr>
        <p:blipFill>
          <a:blip r:embed="rId2" cstate="print"/>
          <a:srcRect/>
          <a:stretch>
            <a:fillRect/>
          </a:stretch>
        </p:blipFill>
        <p:spPr bwMode="auto">
          <a:xfrm>
            <a:off x="5929322" y="1571612"/>
            <a:ext cx="2857500" cy="2466975"/>
          </a:xfrm>
          <a:prstGeom prst="rect">
            <a:avLst/>
          </a:prstGeom>
          <a:noFill/>
          <a:ln w="9525">
            <a:noFill/>
            <a:miter lim="800000"/>
            <a:headEnd/>
            <a:tailEnd/>
          </a:ln>
        </p:spPr>
      </p:pic>
      <p:sp>
        <p:nvSpPr>
          <p:cNvPr id="7" name="Obdélník 6"/>
          <p:cNvSpPr/>
          <p:nvPr/>
        </p:nvSpPr>
        <p:spPr>
          <a:xfrm>
            <a:off x="285720" y="4357694"/>
            <a:ext cx="8643998" cy="2031325"/>
          </a:xfrm>
          <a:prstGeom prst="rect">
            <a:avLst/>
          </a:prstGeom>
        </p:spPr>
        <p:txBody>
          <a:bodyPr wrap="square">
            <a:spAutoFit/>
          </a:bodyPr>
          <a:lstStyle/>
          <a:p>
            <a:r>
              <a:rPr lang="en-US" dirty="0" smtClean="0"/>
              <a:t>“The thing used for playing was called a ball,” Plato wrote in his work “</a:t>
            </a:r>
            <a:r>
              <a:rPr lang="en-US" dirty="0" err="1" smtClean="0"/>
              <a:t>Faidon</a:t>
            </a:r>
            <a:r>
              <a:rPr lang="en-US" dirty="0" smtClean="0"/>
              <a:t>” when he was describing a ball composed of 12 colorful parts. The Greeks were said to play with a stuffed ball but as early as at that time, also an inflated ball was used. In the Middle Ages, the Romans distinguished 5 kinds of balls: small, medium, big, biggest and empty. In Greek it was called </a:t>
            </a:r>
            <a:r>
              <a:rPr lang="en-US" i="1" dirty="0" smtClean="0"/>
              <a:t>“</a:t>
            </a:r>
            <a:r>
              <a:rPr lang="en-US" i="1" dirty="0" err="1" smtClean="0"/>
              <a:t>palla</a:t>
            </a:r>
            <a:r>
              <a:rPr lang="en-US" i="1" dirty="0" smtClean="0"/>
              <a:t>”</a:t>
            </a:r>
            <a:r>
              <a:rPr lang="en-US" dirty="0" smtClean="0"/>
              <a:t>, in French </a:t>
            </a:r>
            <a:r>
              <a:rPr lang="en-US" i="1" dirty="0" smtClean="0"/>
              <a:t>“</a:t>
            </a:r>
            <a:r>
              <a:rPr lang="en-US" i="1" dirty="0" err="1" smtClean="0"/>
              <a:t>balle</a:t>
            </a:r>
            <a:r>
              <a:rPr lang="en-US" i="1" dirty="0" smtClean="0"/>
              <a:t>”</a:t>
            </a:r>
            <a:r>
              <a:rPr lang="en-US" dirty="0" smtClean="0"/>
              <a:t> and in German and English </a:t>
            </a:r>
            <a:r>
              <a:rPr lang="en-US" i="1" dirty="0" smtClean="0"/>
              <a:t>“ball”</a:t>
            </a:r>
            <a:r>
              <a:rPr lang="en-US" dirty="0" smtClean="0"/>
              <a:t>. The words </a:t>
            </a:r>
            <a:r>
              <a:rPr lang="en-US" i="1" dirty="0" smtClean="0"/>
              <a:t>“foot”</a:t>
            </a:r>
            <a:r>
              <a:rPr lang="en-US" dirty="0" smtClean="0"/>
              <a:t> and </a:t>
            </a:r>
            <a:r>
              <a:rPr lang="en-US" i="1" dirty="0" smtClean="0"/>
              <a:t>“ball”</a:t>
            </a:r>
            <a:r>
              <a:rPr lang="en-US" dirty="0" smtClean="0"/>
              <a:t> formed the name football. </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28596" y="1071546"/>
            <a:ext cx="7772400" cy="1470025"/>
          </a:xfrm>
        </p:spPr>
        <p:txBody>
          <a:bodyPr/>
          <a:lstStyle/>
          <a:p>
            <a:r>
              <a:rPr lang="en-US" dirty="0" smtClean="0"/>
              <a:t>History of Czech Soccer</a:t>
            </a:r>
            <a:r>
              <a:rPr lang="cs-CZ" dirty="0" smtClean="0"/>
              <a:t/>
            </a:r>
            <a:br>
              <a:rPr lang="cs-CZ" dirty="0" smtClean="0"/>
            </a:br>
            <a:r>
              <a:rPr lang="cs-CZ" dirty="0" smtClean="0"/>
              <a:t/>
            </a:r>
            <a:br>
              <a:rPr lang="cs-CZ" dirty="0" smtClean="0"/>
            </a:br>
            <a:endParaRPr lang="cs-CZ" dirty="0"/>
          </a:p>
        </p:txBody>
      </p:sp>
      <p:sp>
        <p:nvSpPr>
          <p:cNvPr id="3" name="Podnadpis 2"/>
          <p:cNvSpPr>
            <a:spLocks noGrp="1"/>
          </p:cNvSpPr>
          <p:nvPr>
            <p:ph type="subTitle" idx="1"/>
          </p:nvPr>
        </p:nvSpPr>
        <p:spPr>
          <a:xfrm>
            <a:off x="500034" y="2714620"/>
            <a:ext cx="5072098" cy="2928958"/>
          </a:xfrm>
        </p:spPr>
        <p:txBody>
          <a:bodyPr/>
          <a:lstStyle/>
          <a:p>
            <a:pPr algn="l"/>
            <a:r>
              <a:rPr lang="en-US" sz="1800" dirty="0" smtClean="0"/>
              <a:t>In Czech lands, soccer started to be played in late 19</a:t>
            </a:r>
            <a:r>
              <a:rPr lang="en-US" sz="1800" baseline="30000" dirty="0" smtClean="0"/>
              <a:t>th</a:t>
            </a:r>
            <a:r>
              <a:rPr lang="en-US" sz="1800" dirty="0" smtClean="0"/>
              <a:t> Century in Cycling, Sculling and student clubs. The first public match took place in early 1890s (precisely on August 15, 1892) in </a:t>
            </a:r>
            <a:r>
              <a:rPr lang="en-US" sz="1800" dirty="0" err="1" smtClean="0"/>
              <a:t>Roudnice</a:t>
            </a:r>
            <a:r>
              <a:rPr lang="en-US" sz="1800" dirty="0" smtClean="0"/>
              <a:t>. Soccer had been played seven years before but only as a part of other sports activity. The real “father” of Czech soccer is considered to be Josef </a:t>
            </a:r>
            <a:r>
              <a:rPr lang="cs-CZ" sz="1800" dirty="0" err="1" smtClean="0"/>
              <a:t>Rössler</a:t>
            </a:r>
            <a:r>
              <a:rPr lang="cs-CZ" sz="1800" dirty="0" smtClean="0"/>
              <a:t>-</a:t>
            </a:r>
            <a:r>
              <a:rPr lang="cs-CZ" sz="1800" dirty="0" err="1" smtClean="0"/>
              <a:t>Ořovský</a:t>
            </a:r>
            <a:r>
              <a:rPr lang="en-US" sz="1800" dirty="0" smtClean="0"/>
              <a:t>. </a:t>
            </a:r>
            <a:endParaRPr lang="cs-CZ" sz="1800" dirty="0">
              <a:solidFill>
                <a:schemeClr val="tx1"/>
              </a:solidFill>
            </a:endParaRPr>
          </a:p>
        </p:txBody>
      </p:sp>
      <p:pic>
        <p:nvPicPr>
          <p:cNvPr id="2050" name="il_fi" descr="fotbal-historie-2-ilu"/>
          <p:cNvPicPr>
            <a:picLocks noChangeAspect="1" noChangeArrowheads="1"/>
          </p:cNvPicPr>
          <p:nvPr/>
        </p:nvPicPr>
        <p:blipFill>
          <a:blip r:embed="rId2" cstate="print"/>
          <a:srcRect/>
          <a:stretch>
            <a:fillRect/>
          </a:stretch>
        </p:blipFill>
        <p:spPr bwMode="auto">
          <a:xfrm>
            <a:off x="5857884" y="2857496"/>
            <a:ext cx="2857500" cy="2076450"/>
          </a:xfrm>
          <a:prstGeom prst="rect">
            <a:avLst/>
          </a:prstGeom>
          <a:noFill/>
          <a:ln w="9525">
            <a:noFill/>
            <a:miter lim="800000"/>
            <a:headEnd/>
            <a:tailEnd/>
          </a:ln>
        </p:spPr>
      </p:pic>
      <p:sp>
        <p:nvSpPr>
          <p:cNvPr id="4" name="Zástupný symbol pro zápatí 3"/>
          <p:cNvSpPr>
            <a:spLocks noGrp="1"/>
          </p:cNvSpPr>
          <p:nvPr>
            <p:ph type="ftr" sz="quarter" idx="10"/>
          </p:nvPr>
        </p:nvSpPr>
        <p:spPr/>
        <p:txBody>
          <a:bodyPr/>
          <a:lstStyle/>
          <a:p>
            <a:r>
              <a:rPr lang="pl-PL" smtClean="0"/>
              <a:t>Projekt: Cizí jazyky v kinantropologii, reg. č.: CZ.1.07/2.2.00/15.0199</a:t>
            </a:r>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1000108"/>
            <a:ext cx="7772400" cy="1470025"/>
          </a:xfrm>
        </p:spPr>
        <p:txBody>
          <a:bodyPr/>
          <a:lstStyle/>
          <a:p>
            <a:r>
              <a:rPr lang="en-US" dirty="0" smtClean="0"/>
              <a:t>Soccer Characteristics</a:t>
            </a:r>
            <a:r>
              <a:rPr lang="cs-CZ" dirty="0" smtClean="0"/>
              <a:t/>
            </a:r>
            <a:br>
              <a:rPr lang="cs-CZ" dirty="0" smtClean="0"/>
            </a:br>
            <a:r>
              <a:rPr lang="cs-CZ" dirty="0" smtClean="0"/>
              <a:t/>
            </a:r>
            <a:br>
              <a:rPr lang="cs-CZ" dirty="0" smtClean="0"/>
            </a:br>
            <a:endParaRPr lang="cs-CZ" dirty="0"/>
          </a:p>
        </p:txBody>
      </p:sp>
      <p:sp>
        <p:nvSpPr>
          <p:cNvPr id="3" name="Podnadpis 2"/>
          <p:cNvSpPr>
            <a:spLocks noGrp="1"/>
          </p:cNvSpPr>
          <p:nvPr>
            <p:ph type="subTitle" idx="1"/>
          </p:nvPr>
        </p:nvSpPr>
        <p:spPr>
          <a:xfrm>
            <a:off x="642910" y="2357430"/>
            <a:ext cx="6715172" cy="2571768"/>
          </a:xfrm>
        </p:spPr>
        <p:txBody>
          <a:bodyPr/>
          <a:lstStyle/>
          <a:p>
            <a:pPr algn="l"/>
            <a:r>
              <a:rPr lang="en-US" sz="1800" dirty="0" smtClean="0"/>
              <a:t>Soccer is a collective sports goal game which involves two teams of 11 players attempting to score as many goals as possible into the opponent’s net and at the same time have as few scores as possible in the team’s own net, without violating the rules. The game itself is carried out in a specific match which is characterized by certain actions and sticking to general rules </a:t>
            </a:r>
            <a:r>
              <a:rPr lang="cs-CZ" sz="1800" dirty="0" smtClean="0"/>
              <a:t>(VOTÍK a ZALABÁK, 2000).</a:t>
            </a:r>
          </a:p>
          <a:p>
            <a:pPr algn="l"/>
            <a:endParaRPr lang="cs-CZ" sz="1800" dirty="0">
              <a:solidFill>
                <a:schemeClr val="tx1"/>
              </a:solidFill>
            </a:endParaRPr>
          </a:p>
        </p:txBody>
      </p:sp>
      <p:pic>
        <p:nvPicPr>
          <p:cNvPr id="3074" name="Picture 2" descr="fotbal-historie-1-ilu.jpg"/>
          <p:cNvPicPr>
            <a:picLocks noChangeAspect="1" noChangeArrowheads="1"/>
          </p:cNvPicPr>
          <p:nvPr/>
        </p:nvPicPr>
        <p:blipFill>
          <a:blip r:embed="rId2" cstate="print"/>
          <a:srcRect/>
          <a:stretch>
            <a:fillRect/>
          </a:stretch>
        </p:blipFill>
        <p:spPr bwMode="auto">
          <a:xfrm>
            <a:off x="5072066" y="4214818"/>
            <a:ext cx="2857500" cy="2057400"/>
          </a:xfrm>
          <a:prstGeom prst="rect">
            <a:avLst/>
          </a:prstGeom>
          <a:noFill/>
          <a:ln w="9525">
            <a:noFill/>
            <a:miter lim="800000"/>
            <a:headEnd/>
            <a:tailEnd/>
          </a:ln>
        </p:spPr>
      </p:pic>
      <p:sp>
        <p:nvSpPr>
          <p:cNvPr id="4" name="Zástupný symbol pro zápatí 3"/>
          <p:cNvSpPr>
            <a:spLocks noGrp="1"/>
          </p:cNvSpPr>
          <p:nvPr>
            <p:ph type="ftr" sz="quarter" idx="10"/>
          </p:nvPr>
        </p:nvSpPr>
        <p:spPr/>
        <p:txBody>
          <a:bodyPr/>
          <a:lstStyle/>
          <a:p>
            <a:r>
              <a:rPr lang="pl-PL" smtClean="0"/>
              <a:t>Projekt: Cizí jazyky v kinantropologii, reg. č.: CZ.1.07/2.2.00/15.0199</a:t>
            </a:r>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71472" y="1071546"/>
            <a:ext cx="7772400" cy="1470025"/>
          </a:xfrm>
        </p:spPr>
        <p:txBody>
          <a:bodyPr/>
          <a:lstStyle/>
          <a:p>
            <a:r>
              <a:rPr lang="cs-CZ" dirty="0" smtClean="0"/>
              <a:t>Basic </a:t>
            </a:r>
            <a:r>
              <a:rPr lang="cs-CZ" dirty="0" err="1" smtClean="0"/>
              <a:t>Rules</a:t>
            </a:r>
            <a:r>
              <a:rPr lang="cs-CZ" dirty="0" smtClean="0"/>
              <a:t> </a:t>
            </a:r>
            <a:r>
              <a:rPr lang="cs-CZ" dirty="0" err="1" smtClean="0"/>
              <a:t>of</a:t>
            </a:r>
            <a:r>
              <a:rPr lang="cs-CZ" dirty="0" smtClean="0"/>
              <a:t> </a:t>
            </a:r>
            <a:r>
              <a:rPr lang="cs-CZ" dirty="0" err="1" smtClean="0"/>
              <a:t>Soccer</a:t>
            </a:r>
            <a:r>
              <a:rPr lang="cs-CZ" dirty="0" smtClean="0"/>
              <a:t/>
            </a:r>
            <a:br>
              <a:rPr lang="cs-CZ" dirty="0" smtClean="0"/>
            </a:br>
            <a:endParaRPr lang="cs-CZ" dirty="0"/>
          </a:p>
        </p:txBody>
      </p:sp>
      <p:sp>
        <p:nvSpPr>
          <p:cNvPr id="3" name="Podnadpis 2"/>
          <p:cNvSpPr>
            <a:spLocks noGrp="1"/>
          </p:cNvSpPr>
          <p:nvPr>
            <p:ph type="subTitle" idx="1"/>
          </p:nvPr>
        </p:nvSpPr>
        <p:spPr>
          <a:xfrm>
            <a:off x="642910" y="1714488"/>
            <a:ext cx="7858180" cy="4572032"/>
          </a:xfrm>
        </p:spPr>
        <p:txBody>
          <a:bodyPr/>
          <a:lstStyle/>
          <a:p>
            <a:pPr algn="l">
              <a:buFont typeface="Arial" pitchFamily="34" charset="0"/>
              <a:buChar char="•"/>
            </a:pPr>
            <a:r>
              <a:rPr lang="cs-CZ" sz="1800" dirty="0" err="1" smtClean="0"/>
              <a:t>The</a:t>
            </a:r>
            <a:r>
              <a:rPr lang="cs-CZ" sz="1800" dirty="0" smtClean="0"/>
              <a:t> </a:t>
            </a:r>
            <a:r>
              <a:rPr lang="cs-CZ" sz="1800" dirty="0" err="1" smtClean="0"/>
              <a:t>pitch</a:t>
            </a:r>
            <a:r>
              <a:rPr lang="cs-CZ" sz="1800" dirty="0" smtClean="0"/>
              <a:t> </a:t>
            </a:r>
            <a:r>
              <a:rPr lang="cs-CZ" sz="1800" dirty="0" err="1" smtClean="0"/>
              <a:t>dimensions</a:t>
            </a:r>
            <a:r>
              <a:rPr lang="cs-CZ" sz="1800" dirty="0" smtClean="0"/>
              <a:t>: </a:t>
            </a:r>
            <a:r>
              <a:rPr lang="cs-CZ" sz="1800" dirty="0" err="1" smtClean="0"/>
              <a:t>length</a:t>
            </a:r>
            <a:r>
              <a:rPr lang="cs-CZ" sz="1800" dirty="0" smtClean="0"/>
              <a:t> 90-120 m, </a:t>
            </a:r>
            <a:r>
              <a:rPr lang="cs-CZ" sz="1800" dirty="0" err="1" smtClean="0"/>
              <a:t>width</a:t>
            </a:r>
            <a:r>
              <a:rPr lang="cs-CZ" sz="1800" dirty="0" smtClean="0"/>
              <a:t> 45-90 m </a:t>
            </a:r>
          </a:p>
          <a:p>
            <a:pPr algn="l">
              <a:buFont typeface="Arial" pitchFamily="34" charset="0"/>
              <a:buChar char="•"/>
            </a:pPr>
            <a:r>
              <a:rPr lang="cs-CZ" sz="1800" dirty="0" err="1" smtClean="0"/>
              <a:t>Inner</a:t>
            </a:r>
            <a:r>
              <a:rPr lang="cs-CZ" sz="1800" dirty="0" smtClean="0"/>
              <a:t> </a:t>
            </a:r>
            <a:r>
              <a:rPr lang="cs-CZ" sz="1800" dirty="0" err="1" smtClean="0"/>
              <a:t>dimensions</a:t>
            </a:r>
            <a:r>
              <a:rPr lang="cs-CZ" sz="1800" dirty="0" smtClean="0"/>
              <a:t> </a:t>
            </a:r>
            <a:r>
              <a:rPr lang="cs-CZ" sz="1800" dirty="0" err="1" smtClean="0"/>
              <a:t>of</a:t>
            </a:r>
            <a:r>
              <a:rPr lang="cs-CZ" sz="1800" dirty="0" smtClean="0"/>
              <a:t> </a:t>
            </a:r>
            <a:r>
              <a:rPr lang="cs-CZ" sz="1800" dirty="0" err="1" smtClean="0"/>
              <a:t>the</a:t>
            </a:r>
            <a:r>
              <a:rPr lang="cs-CZ" sz="1800" dirty="0" smtClean="0"/>
              <a:t> </a:t>
            </a:r>
            <a:r>
              <a:rPr lang="cs-CZ" sz="1800" dirty="0" err="1" smtClean="0"/>
              <a:t>goal</a:t>
            </a:r>
            <a:r>
              <a:rPr lang="cs-CZ" sz="1800" dirty="0" smtClean="0"/>
              <a:t>: 7.32×2.44 m</a:t>
            </a:r>
          </a:p>
          <a:p>
            <a:pPr algn="l">
              <a:buFont typeface="Arial" pitchFamily="34" charset="0"/>
              <a:buChar char="•"/>
            </a:pPr>
            <a:r>
              <a:rPr lang="cs-CZ" sz="1800" dirty="0" err="1" smtClean="0"/>
              <a:t>The</a:t>
            </a:r>
            <a:r>
              <a:rPr lang="cs-CZ" sz="1800" dirty="0" smtClean="0"/>
              <a:t> </a:t>
            </a:r>
            <a:r>
              <a:rPr lang="cs-CZ" sz="1800" dirty="0" err="1" smtClean="0"/>
              <a:t>match</a:t>
            </a:r>
            <a:r>
              <a:rPr lang="cs-CZ" sz="1800" dirty="0" smtClean="0"/>
              <a:t> </a:t>
            </a:r>
            <a:r>
              <a:rPr lang="cs-CZ" sz="1800" dirty="0" err="1" smtClean="0"/>
              <a:t>is</a:t>
            </a:r>
            <a:r>
              <a:rPr lang="cs-CZ" sz="1800" dirty="0" smtClean="0"/>
              <a:t> </a:t>
            </a:r>
            <a:r>
              <a:rPr lang="cs-CZ" sz="1800" dirty="0" err="1" smtClean="0"/>
              <a:t>played</a:t>
            </a:r>
            <a:r>
              <a:rPr lang="cs-CZ" sz="1800" dirty="0" smtClean="0"/>
              <a:t> by </a:t>
            </a:r>
            <a:r>
              <a:rPr lang="cs-CZ" sz="1800" dirty="0" err="1" smtClean="0"/>
              <a:t>two</a:t>
            </a:r>
            <a:r>
              <a:rPr lang="cs-CZ" sz="1800" dirty="0" smtClean="0"/>
              <a:t> </a:t>
            </a:r>
            <a:r>
              <a:rPr lang="cs-CZ" sz="1800" dirty="0" err="1" smtClean="0"/>
              <a:t>teams</a:t>
            </a:r>
            <a:r>
              <a:rPr lang="cs-CZ" sz="1800" dirty="0" smtClean="0"/>
              <a:t>, </a:t>
            </a:r>
            <a:r>
              <a:rPr lang="cs-CZ" sz="1800" dirty="0" err="1" smtClean="0"/>
              <a:t>each</a:t>
            </a:r>
            <a:r>
              <a:rPr lang="cs-CZ" sz="1800" dirty="0" smtClean="0"/>
              <a:t> team has a maximum </a:t>
            </a:r>
            <a:r>
              <a:rPr lang="cs-CZ" sz="1800" dirty="0" err="1" smtClean="0"/>
              <a:t>of</a:t>
            </a:r>
            <a:r>
              <a:rPr lang="cs-CZ" sz="1800" dirty="0" smtClean="0"/>
              <a:t> 11 </a:t>
            </a:r>
            <a:r>
              <a:rPr lang="cs-CZ" sz="1800" dirty="0" err="1" smtClean="0"/>
              <a:t>players</a:t>
            </a:r>
            <a:r>
              <a:rPr lang="cs-CZ" sz="1800" dirty="0" smtClean="0"/>
              <a:t> </a:t>
            </a:r>
            <a:r>
              <a:rPr lang="cs-CZ" sz="1800" dirty="0" err="1" smtClean="0"/>
              <a:t>and</a:t>
            </a:r>
            <a:r>
              <a:rPr lang="cs-CZ" sz="1800" dirty="0" smtClean="0"/>
              <a:t> 1 </a:t>
            </a:r>
            <a:r>
              <a:rPr lang="cs-CZ" sz="1800" dirty="0" err="1" smtClean="0"/>
              <a:t>goalkeeper</a:t>
            </a:r>
            <a:endParaRPr lang="cs-CZ" sz="1800" dirty="0" smtClean="0"/>
          </a:p>
          <a:p>
            <a:pPr algn="l">
              <a:buFont typeface="Arial" pitchFamily="34" charset="0"/>
              <a:buChar char="•"/>
            </a:pPr>
            <a:r>
              <a:rPr lang="cs-CZ" sz="1800" dirty="0" smtClean="0"/>
              <a:t>6 </a:t>
            </a:r>
            <a:r>
              <a:rPr lang="cs-CZ" sz="1800" dirty="0" err="1" smtClean="0"/>
              <a:t>substitutes</a:t>
            </a:r>
            <a:r>
              <a:rPr lang="cs-CZ" sz="1800" dirty="0" smtClean="0"/>
              <a:t> </a:t>
            </a:r>
            <a:r>
              <a:rPr lang="cs-CZ" sz="1800" dirty="0" err="1" smtClean="0"/>
              <a:t>out</a:t>
            </a:r>
            <a:r>
              <a:rPr lang="cs-CZ" sz="1800" dirty="0" smtClean="0"/>
              <a:t> </a:t>
            </a:r>
            <a:r>
              <a:rPr lang="cs-CZ" sz="1800" dirty="0" err="1" smtClean="0"/>
              <a:t>of</a:t>
            </a:r>
            <a:r>
              <a:rPr lang="cs-CZ" sz="1800" dirty="0" smtClean="0"/>
              <a:t> </a:t>
            </a:r>
            <a:r>
              <a:rPr lang="cs-CZ" sz="1800" dirty="0" err="1" smtClean="0"/>
              <a:t>whom</a:t>
            </a:r>
            <a:r>
              <a:rPr lang="cs-CZ" sz="1800" dirty="0" smtClean="0"/>
              <a:t> 3 </a:t>
            </a:r>
            <a:r>
              <a:rPr lang="cs-CZ" sz="1800" dirty="0" err="1" smtClean="0"/>
              <a:t>can</a:t>
            </a:r>
            <a:r>
              <a:rPr lang="cs-CZ" sz="1800" dirty="0" smtClean="0"/>
              <a:t> </a:t>
            </a:r>
            <a:r>
              <a:rPr lang="cs-CZ" sz="1800" dirty="0" err="1" smtClean="0"/>
              <a:t>take</a:t>
            </a:r>
            <a:r>
              <a:rPr lang="cs-CZ" sz="1800" dirty="0" smtClean="0"/>
              <a:t> part in </a:t>
            </a:r>
            <a:r>
              <a:rPr lang="cs-CZ" sz="1800" dirty="0" err="1" smtClean="0"/>
              <a:t>the</a:t>
            </a:r>
            <a:r>
              <a:rPr lang="cs-CZ" sz="1800" dirty="0" smtClean="0"/>
              <a:t> </a:t>
            </a:r>
            <a:r>
              <a:rPr lang="cs-CZ" sz="1800" dirty="0" err="1" smtClean="0"/>
              <a:t>match</a:t>
            </a:r>
            <a:endParaRPr lang="cs-CZ" sz="1800" dirty="0" smtClean="0"/>
          </a:p>
          <a:p>
            <a:pPr algn="l">
              <a:buFont typeface="Arial" pitchFamily="34" charset="0"/>
              <a:buChar char="•"/>
            </a:pPr>
            <a:r>
              <a:rPr lang="cs-CZ" sz="1800" dirty="0" err="1" smtClean="0"/>
              <a:t>There</a:t>
            </a:r>
            <a:r>
              <a:rPr lang="cs-CZ" sz="1800" dirty="0" smtClean="0"/>
              <a:t> are </a:t>
            </a:r>
            <a:r>
              <a:rPr lang="cs-CZ" sz="1800" dirty="0" err="1" smtClean="0"/>
              <a:t>two</a:t>
            </a:r>
            <a:r>
              <a:rPr lang="cs-CZ" sz="1800" dirty="0" smtClean="0"/>
              <a:t> </a:t>
            </a:r>
            <a:r>
              <a:rPr lang="cs-CZ" sz="1800" dirty="0" err="1" smtClean="0"/>
              <a:t>halves</a:t>
            </a:r>
            <a:r>
              <a:rPr lang="cs-CZ" sz="1800" dirty="0" smtClean="0"/>
              <a:t>, </a:t>
            </a:r>
            <a:r>
              <a:rPr lang="cs-CZ" sz="1800" dirty="0" err="1" smtClean="0"/>
              <a:t>each</a:t>
            </a:r>
            <a:r>
              <a:rPr lang="cs-CZ" sz="1800" dirty="0" smtClean="0"/>
              <a:t> </a:t>
            </a:r>
            <a:r>
              <a:rPr lang="cs-CZ" sz="1800" dirty="0" err="1" smtClean="0"/>
              <a:t>lasting</a:t>
            </a:r>
            <a:r>
              <a:rPr lang="cs-CZ" sz="1800" dirty="0" smtClean="0"/>
              <a:t> </a:t>
            </a:r>
            <a:r>
              <a:rPr lang="cs-CZ" sz="1800" dirty="0" err="1" smtClean="0"/>
              <a:t>for</a:t>
            </a:r>
            <a:r>
              <a:rPr lang="cs-CZ" sz="1800" dirty="0" smtClean="0"/>
              <a:t> 45 </a:t>
            </a:r>
            <a:r>
              <a:rPr lang="cs-CZ" sz="1800" dirty="0" err="1" smtClean="0"/>
              <a:t>minutes</a:t>
            </a:r>
            <a:r>
              <a:rPr lang="cs-CZ" sz="1800" dirty="0" smtClean="0"/>
              <a:t>, </a:t>
            </a:r>
            <a:r>
              <a:rPr lang="cs-CZ" sz="1800" dirty="0" err="1" smtClean="0"/>
              <a:t>there</a:t>
            </a:r>
            <a:r>
              <a:rPr lang="cs-CZ" sz="1800" dirty="0" smtClean="0"/>
              <a:t> </a:t>
            </a:r>
            <a:r>
              <a:rPr lang="cs-CZ" sz="1800" dirty="0" err="1" smtClean="0"/>
              <a:t>is</a:t>
            </a:r>
            <a:r>
              <a:rPr lang="cs-CZ" sz="1800" dirty="0" smtClean="0"/>
              <a:t> a 15-</a:t>
            </a:r>
            <a:r>
              <a:rPr lang="cs-CZ" sz="1800" dirty="0" err="1" smtClean="0"/>
              <a:t>minute</a:t>
            </a:r>
            <a:r>
              <a:rPr lang="cs-CZ" sz="1800" dirty="0" smtClean="0"/>
              <a:t> </a:t>
            </a:r>
            <a:r>
              <a:rPr lang="cs-CZ" sz="1800" dirty="0" err="1" smtClean="0"/>
              <a:t>intermission</a:t>
            </a:r>
            <a:endParaRPr lang="cs-CZ" sz="1800" dirty="0" smtClean="0"/>
          </a:p>
          <a:p>
            <a:pPr algn="l">
              <a:buFont typeface="Arial" pitchFamily="34" charset="0"/>
              <a:buChar char="•"/>
            </a:pPr>
            <a:r>
              <a:rPr lang="cs-CZ" sz="1800" dirty="0" err="1" smtClean="0"/>
              <a:t>The</a:t>
            </a:r>
            <a:r>
              <a:rPr lang="cs-CZ" sz="1800" dirty="0" smtClean="0"/>
              <a:t> </a:t>
            </a:r>
            <a:r>
              <a:rPr lang="cs-CZ" sz="1800" dirty="0" err="1" smtClean="0"/>
              <a:t>number</a:t>
            </a:r>
            <a:r>
              <a:rPr lang="cs-CZ" sz="1800" dirty="0" smtClean="0"/>
              <a:t> </a:t>
            </a:r>
            <a:r>
              <a:rPr lang="cs-CZ" sz="1800" dirty="0" err="1" smtClean="0"/>
              <a:t>of</a:t>
            </a:r>
            <a:r>
              <a:rPr lang="cs-CZ" sz="1800" dirty="0" smtClean="0"/>
              <a:t> </a:t>
            </a:r>
            <a:r>
              <a:rPr lang="cs-CZ" sz="1800" dirty="0" err="1" smtClean="0"/>
              <a:t>scored</a:t>
            </a:r>
            <a:r>
              <a:rPr lang="cs-CZ" sz="1800" dirty="0" smtClean="0"/>
              <a:t> </a:t>
            </a:r>
            <a:r>
              <a:rPr lang="cs-CZ" sz="1800" dirty="0" err="1" smtClean="0"/>
              <a:t>goals</a:t>
            </a:r>
            <a:r>
              <a:rPr lang="cs-CZ" sz="1800" dirty="0" smtClean="0"/>
              <a:t> </a:t>
            </a:r>
            <a:r>
              <a:rPr lang="cs-CZ" sz="1800" dirty="0" err="1" smtClean="0"/>
              <a:t>is</a:t>
            </a:r>
            <a:r>
              <a:rPr lang="cs-CZ" sz="1800" dirty="0" smtClean="0"/>
              <a:t> </a:t>
            </a:r>
            <a:r>
              <a:rPr lang="cs-CZ" sz="1800" dirty="0" err="1" smtClean="0"/>
              <a:t>decisive</a:t>
            </a:r>
            <a:endParaRPr lang="cs-CZ" sz="1800" dirty="0" smtClean="0"/>
          </a:p>
          <a:p>
            <a:pPr algn="l">
              <a:buFont typeface="Arial" pitchFamily="34" charset="0"/>
              <a:buChar char="•"/>
            </a:pPr>
            <a:r>
              <a:rPr lang="cs-CZ" sz="1800" dirty="0" smtClean="0"/>
              <a:t>A </a:t>
            </a:r>
            <a:r>
              <a:rPr lang="cs-CZ" sz="1800" dirty="0" err="1" smtClean="0"/>
              <a:t>goal</a:t>
            </a:r>
            <a:r>
              <a:rPr lang="cs-CZ" sz="1800" dirty="0" smtClean="0"/>
              <a:t> </a:t>
            </a:r>
            <a:r>
              <a:rPr lang="cs-CZ" sz="1800" dirty="0" err="1" smtClean="0"/>
              <a:t>is</a:t>
            </a:r>
            <a:r>
              <a:rPr lang="cs-CZ" sz="1800" dirty="0" smtClean="0"/>
              <a:t> </a:t>
            </a:r>
            <a:r>
              <a:rPr lang="cs-CZ" sz="1800" dirty="0" err="1" smtClean="0"/>
              <a:t>scored</a:t>
            </a:r>
            <a:r>
              <a:rPr lang="cs-CZ" sz="1800" dirty="0" smtClean="0"/>
              <a:t> </a:t>
            </a:r>
            <a:r>
              <a:rPr lang="cs-CZ" sz="1800" dirty="0" err="1" smtClean="0"/>
              <a:t>when</a:t>
            </a:r>
            <a:r>
              <a:rPr lang="cs-CZ" sz="1800" dirty="0" smtClean="0"/>
              <a:t> </a:t>
            </a:r>
            <a:r>
              <a:rPr lang="cs-CZ" sz="1800" dirty="0" err="1" smtClean="0"/>
              <a:t>the</a:t>
            </a:r>
            <a:r>
              <a:rPr lang="cs-CZ" sz="1800" dirty="0" smtClean="0"/>
              <a:t> </a:t>
            </a:r>
            <a:r>
              <a:rPr lang="cs-CZ" sz="1800" dirty="0" err="1" smtClean="0"/>
              <a:t>whole</a:t>
            </a:r>
            <a:r>
              <a:rPr lang="cs-CZ" sz="1800" dirty="0" smtClean="0"/>
              <a:t> </a:t>
            </a:r>
            <a:r>
              <a:rPr lang="cs-CZ" sz="1800" dirty="0" err="1" smtClean="0"/>
              <a:t>ball</a:t>
            </a:r>
            <a:r>
              <a:rPr lang="cs-CZ" sz="1800" dirty="0" smtClean="0"/>
              <a:t> (i.</a:t>
            </a:r>
            <a:r>
              <a:rPr lang="cs-CZ" sz="1800" dirty="0" err="1" smtClean="0"/>
              <a:t>e</a:t>
            </a:r>
            <a:r>
              <a:rPr lang="cs-CZ" sz="1800" dirty="0" smtClean="0"/>
              <a:t>. </a:t>
            </a:r>
            <a:r>
              <a:rPr lang="cs-CZ" sz="1800" dirty="0" err="1" smtClean="0"/>
              <a:t>the</a:t>
            </a:r>
            <a:r>
              <a:rPr lang="cs-CZ" sz="1800" dirty="0" smtClean="0"/>
              <a:t> </a:t>
            </a:r>
            <a:r>
              <a:rPr lang="cs-CZ" sz="1800" dirty="0" err="1" smtClean="0"/>
              <a:t>whole</a:t>
            </a:r>
            <a:r>
              <a:rPr lang="cs-CZ" sz="1800" dirty="0" smtClean="0"/>
              <a:t> </a:t>
            </a:r>
            <a:r>
              <a:rPr lang="cs-CZ" sz="1800" dirty="0" err="1" smtClean="0"/>
              <a:t>size</a:t>
            </a:r>
            <a:r>
              <a:rPr lang="cs-CZ" sz="1800" dirty="0" smtClean="0"/>
              <a:t> </a:t>
            </a:r>
            <a:r>
              <a:rPr lang="cs-CZ" sz="1800" dirty="0" err="1" smtClean="0"/>
              <a:t>of</a:t>
            </a:r>
            <a:r>
              <a:rPr lang="cs-CZ" sz="1800" dirty="0" smtClean="0"/>
              <a:t> </a:t>
            </a:r>
            <a:r>
              <a:rPr lang="cs-CZ" sz="1800" dirty="0" err="1" smtClean="0"/>
              <a:t>the</a:t>
            </a:r>
            <a:r>
              <a:rPr lang="cs-CZ" sz="1800" dirty="0" smtClean="0"/>
              <a:t> </a:t>
            </a:r>
            <a:r>
              <a:rPr lang="cs-CZ" sz="1800" dirty="0" err="1" smtClean="0"/>
              <a:t>ball</a:t>
            </a:r>
            <a:r>
              <a:rPr lang="cs-CZ" sz="1800" dirty="0" smtClean="0"/>
              <a:t>) </a:t>
            </a:r>
            <a:r>
              <a:rPr lang="cs-CZ" sz="1800" dirty="0" err="1" smtClean="0"/>
              <a:t>runs</a:t>
            </a:r>
            <a:r>
              <a:rPr lang="cs-CZ" sz="1800" dirty="0" smtClean="0"/>
              <a:t> </a:t>
            </a:r>
            <a:r>
              <a:rPr lang="cs-CZ" sz="1800" dirty="0" err="1" smtClean="0"/>
              <a:t>over</a:t>
            </a:r>
            <a:r>
              <a:rPr lang="cs-CZ" sz="1800" dirty="0" smtClean="0"/>
              <a:t> </a:t>
            </a:r>
            <a:r>
              <a:rPr lang="cs-CZ" sz="1800" dirty="0" err="1" smtClean="0"/>
              <a:t>the</a:t>
            </a:r>
            <a:r>
              <a:rPr lang="cs-CZ" sz="1800" dirty="0" smtClean="0"/>
              <a:t> </a:t>
            </a:r>
            <a:r>
              <a:rPr lang="cs-CZ" sz="1800" dirty="0" err="1" smtClean="0"/>
              <a:t>goal</a:t>
            </a:r>
            <a:r>
              <a:rPr lang="cs-CZ" sz="1800" dirty="0" smtClean="0"/>
              <a:t> line </a:t>
            </a:r>
            <a:r>
              <a:rPr lang="cs-CZ" sz="1800" dirty="0" err="1" smtClean="0"/>
              <a:t>between</a:t>
            </a:r>
            <a:r>
              <a:rPr lang="cs-CZ" sz="1800" dirty="0" smtClean="0"/>
              <a:t> </a:t>
            </a:r>
            <a:r>
              <a:rPr lang="cs-CZ" sz="1800" dirty="0" err="1" smtClean="0"/>
              <a:t>the</a:t>
            </a:r>
            <a:r>
              <a:rPr lang="cs-CZ" sz="1800" dirty="0" smtClean="0"/>
              <a:t> </a:t>
            </a:r>
            <a:r>
              <a:rPr lang="cs-CZ" sz="1800" dirty="0" err="1" smtClean="0"/>
              <a:t>goal</a:t>
            </a:r>
            <a:r>
              <a:rPr lang="cs-CZ" sz="1800" dirty="0" smtClean="0"/>
              <a:t> </a:t>
            </a:r>
            <a:r>
              <a:rPr lang="cs-CZ" sz="1800" dirty="0" err="1" smtClean="0"/>
              <a:t>posts</a:t>
            </a:r>
            <a:r>
              <a:rPr lang="cs-CZ" sz="1800" dirty="0" smtClean="0"/>
              <a:t> </a:t>
            </a:r>
            <a:r>
              <a:rPr lang="cs-CZ" sz="1800" dirty="0" err="1" smtClean="0"/>
              <a:t>and</a:t>
            </a:r>
            <a:r>
              <a:rPr lang="cs-CZ" sz="1800" dirty="0" smtClean="0"/>
              <a:t> </a:t>
            </a:r>
            <a:r>
              <a:rPr lang="cs-CZ" sz="1800" dirty="0" err="1" smtClean="0"/>
              <a:t>below</a:t>
            </a:r>
            <a:r>
              <a:rPr lang="cs-CZ" sz="1800" dirty="0" smtClean="0"/>
              <a:t> </a:t>
            </a:r>
            <a:r>
              <a:rPr lang="cs-CZ" sz="1800" dirty="0" err="1" smtClean="0"/>
              <a:t>the</a:t>
            </a:r>
            <a:r>
              <a:rPr lang="cs-CZ" sz="1800" dirty="0" smtClean="0"/>
              <a:t> </a:t>
            </a:r>
            <a:r>
              <a:rPr lang="cs-CZ" sz="1800" dirty="0" err="1" smtClean="0"/>
              <a:t>crossbar</a:t>
            </a:r>
            <a:r>
              <a:rPr lang="cs-CZ" sz="1800" dirty="0" smtClean="0"/>
              <a:t> </a:t>
            </a:r>
            <a:r>
              <a:rPr lang="cs-CZ" sz="1800" dirty="0" err="1" smtClean="0"/>
              <a:t>and</a:t>
            </a:r>
            <a:r>
              <a:rPr lang="cs-CZ" sz="1800" dirty="0" smtClean="0"/>
              <a:t> </a:t>
            </a:r>
            <a:r>
              <a:rPr lang="cs-CZ" sz="1800" dirty="0" err="1" smtClean="0"/>
              <a:t>the</a:t>
            </a:r>
            <a:r>
              <a:rPr lang="cs-CZ" sz="1800" dirty="0" smtClean="0"/>
              <a:t> </a:t>
            </a:r>
            <a:r>
              <a:rPr lang="cs-CZ" sz="1800" dirty="0" err="1" smtClean="0"/>
              <a:t>offensive</a:t>
            </a:r>
            <a:r>
              <a:rPr lang="cs-CZ" sz="1800" dirty="0" smtClean="0"/>
              <a:t> team has not </a:t>
            </a:r>
            <a:r>
              <a:rPr lang="cs-CZ" sz="1800" dirty="0" err="1" smtClean="0"/>
              <a:t>broken</a:t>
            </a:r>
            <a:r>
              <a:rPr lang="cs-CZ" sz="1800" dirty="0" smtClean="0"/>
              <a:t> </a:t>
            </a:r>
            <a:r>
              <a:rPr lang="cs-CZ" sz="1800" dirty="0" err="1" smtClean="0"/>
              <a:t>any</a:t>
            </a:r>
            <a:r>
              <a:rPr lang="cs-CZ" sz="1800" dirty="0" smtClean="0"/>
              <a:t> </a:t>
            </a:r>
            <a:r>
              <a:rPr lang="cs-CZ" sz="1800" dirty="0" err="1" smtClean="0"/>
              <a:t>real</a:t>
            </a:r>
            <a:r>
              <a:rPr lang="cs-CZ" sz="1800" dirty="0" smtClean="0"/>
              <a:t> prior to </a:t>
            </a:r>
            <a:r>
              <a:rPr lang="cs-CZ" sz="1800" dirty="0" err="1" smtClean="0"/>
              <a:t>scoring</a:t>
            </a:r>
            <a:r>
              <a:rPr lang="cs-CZ" sz="1800" dirty="0" smtClean="0"/>
              <a:t> </a:t>
            </a:r>
            <a:r>
              <a:rPr lang="cs-CZ" sz="1800" dirty="0" err="1" smtClean="0"/>
              <a:t>the</a:t>
            </a:r>
            <a:r>
              <a:rPr lang="cs-CZ" sz="1800" dirty="0" smtClean="0"/>
              <a:t> </a:t>
            </a:r>
            <a:r>
              <a:rPr lang="cs-CZ" sz="1800" dirty="0" err="1" smtClean="0"/>
              <a:t>goal</a:t>
            </a:r>
            <a:endParaRPr lang="cs-CZ" sz="1800" dirty="0"/>
          </a:p>
        </p:txBody>
      </p:sp>
      <p:sp>
        <p:nvSpPr>
          <p:cNvPr id="4" name="Zástupný symbol pro zápatí 3"/>
          <p:cNvSpPr>
            <a:spLocks noGrp="1"/>
          </p:cNvSpPr>
          <p:nvPr>
            <p:ph type="ftr" sz="quarter" idx="10"/>
          </p:nvPr>
        </p:nvSpPr>
        <p:spPr/>
        <p:txBody>
          <a:bodyPr/>
          <a:lstStyle/>
          <a:p>
            <a:r>
              <a:rPr lang="pl-PL" smtClean="0"/>
              <a:t>Projekt: Cizí jazyky v kinantropologii, reg. č.: CZ.1.07/2.2.00/15.0199</a:t>
            </a:r>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5720" y="1000108"/>
            <a:ext cx="7772400" cy="1470025"/>
          </a:xfrm>
        </p:spPr>
        <p:txBody>
          <a:bodyPr/>
          <a:lstStyle/>
          <a:p>
            <a:r>
              <a:rPr lang="cs-CZ" dirty="0" err="1" smtClean="0"/>
              <a:t>Differentiation</a:t>
            </a:r>
            <a:r>
              <a:rPr lang="cs-CZ" dirty="0" smtClean="0"/>
              <a:t> </a:t>
            </a:r>
            <a:r>
              <a:rPr lang="cs-CZ" dirty="0" err="1" smtClean="0"/>
              <a:t>of</a:t>
            </a:r>
            <a:r>
              <a:rPr lang="cs-CZ" dirty="0" smtClean="0"/>
              <a:t> </a:t>
            </a:r>
            <a:r>
              <a:rPr lang="cs-CZ" dirty="0" err="1" smtClean="0"/>
              <a:t>Soccer</a:t>
            </a:r>
            <a:r>
              <a:rPr lang="cs-CZ" dirty="0" smtClean="0"/>
              <a:t> </a:t>
            </a:r>
            <a:r>
              <a:rPr lang="cs-CZ" dirty="0" err="1" smtClean="0"/>
              <a:t>Skills</a:t>
            </a:r>
            <a:r>
              <a:rPr lang="cs-CZ" dirty="0" smtClean="0"/>
              <a:t/>
            </a:r>
            <a:br>
              <a:rPr lang="cs-CZ" dirty="0" smtClean="0"/>
            </a:br>
            <a:endParaRPr lang="cs-CZ" dirty="0"/>
          </a:p>
        </p:txBody>
      </p:sp>
      <p:sp>
        <p:nvSpPr>
          <p:cNvPr id="3" name="Podnadpis 2"/>
          <p:cNvSpPr>
            <a:spLocks noGrp="1"/>
          </p:cNvSpPr>
          <p:nvPr>
            <p:ph type="subTitle" idx="1"/>
          </p:nvPr>
        </p:nvSpPr>
        <p:spPr>
          <a:xfrm>
            <a:off x="428596" y="2000240"/>
            <a:ext cx="6400800" cy="1752600"/>
          </a:xfrm>
        </p:spPr>
        <p:txBody>
          <a:bodyPr/>
          <a:lstStyle/>
          <a:p>
            <a:pPr algn="l"/>
            <a:r>
              <a:rPr lang="cs-CZ" sz="1800" dirty="0" smtClean="0">
                <a:solidFill>
                  <a:schemeClr val="tx1"/>
                </a:solidFill>
              </a:rPr>
              <a:t>Game </a:t>
            </a:r>
            <a:r>
              <a:rPr lang="cs-CZ" sz="1800" dirty="0" err="1" smtClean="0">
                <a:solidFill>
                  <a:schemeClr val="tx1"/>
                </a:solidFill>
              </a:rPr>
              <a:t>activities</a:t>
            </a:r>
            <a:r>
              <a:rPr lang="cs-CZ" sz="1800" dirty="0" smtClean="0">
                <a:solidFill>
                  <a:schemeClr val="tx1"/>
                </a:solidFill>
              </a:rPr>
              <a:t> </a:t>
            </a:r>
            <a:r>
              <a:rPr lang="cs-CZ" sz="1800" dirty="0" err="1" smtClean="0">
                <a:solidFill>
                  <a:schemeClr val="tx1"/>
                </a:solidFill>
              </a:rPr>
              <a:t>of</a:t>
            </a:r>
            <a:r>
              <a:rPr lang="cs-CZ" sz="1800" dirty="0" smtClean="0">
                <a:solidFill>
                  <a:schemeClr val="tx1"/>
                </a:solidFill>
              </a:rPr>
              <a:t> </a:t>
            </a:r>
            <a:r>
              <a:rPr lang="cs-CZ" sz="1800" dirty="0" err="1" smtClean="0">
                <a:solidFill>
                  <a:schemeClr val="tx1"/>
                </a:solidFill>
              </a:rPr>
              <a:t>an</a:t>
            </a:r>
            <a:r>
              <a:rPr lang="cs-CZ" sz="1800" dirty="0" smtClean="0">
                <a:solidFill>
                  <a:schemeClr val="tx1"/>
                </a:solidFill>
              </a:rPr>
              <a:t> </a:t>
            </a:r>
            <a:r>
              <a:rPr lang="cs-CZ" sz="1800" dirty="0" err="1" smtClean="0">
                <a:solidFill>
                  <a:schemeClr val="tx1"/>
                </a:solidFill>
              </a:rPr>
              <a:t>individual</a:t>
            </a:r>
            <a:r>
              <a:rPr lang="cs-CZ" sz="1800" dirty="0" smtClean="0">
                <a:solidFill>
                  <a:schemeClr val="tx1"/>
                </a:solidFill>
              </a:rPr>
              <a:t> (</a:t>
            </a:r>
            <a:r>
              <a:rPr lang="cs-CZ" sz="1800" dirty="0" err="1" smtClean="0">
                <a:solidFill>
                  <a:schemeClr val="tx1"/>
                </a:solidFill>
              </a:rPr>
              <a:t>defensive</a:t>
            </a:r>
            <a:r>
              <a:rPr lang="cs-CZ" sz="1800" dirty="0" smtClean="0">
                <a:solidFill>
                  <a:schemeClr val="tx1"/>
                </a:solidFill>
              </a:rPr>
              <a:t> </a:t>
            </a:r>
            <a:r>
              <a:rPr lang="cs-CZ" sz="1800" dirty="0" err="1" smtClean="0">
                <a:solidFill>
                  <a:schemeClr val="tx1"/>
                </a:solidFill>
              </a:rPr>
              <a:t>and</a:t>
            </a:r>
            <a:r>
              <a:rPr lang="cs-CZ" sz="1800" dirty="0" smtClean="0">
                <a:solidFill>
                  <a:schemeClr val="tx1"/>
                </a:solidFill>
              </a:rPr>
              <a:t> </a:t>
            </a:r>
            <a:r>
              <a:rPr lang="cs-CZ" sz="1800" dirty="0" err="1" smtClean="0">
                <a:solidFill>
                  <a:schemeClr val="tx1"/>
                </a:solidFill>
              </a:rPr>
              <a:t>offensive</a:t>
            </a:r>
            <a:r>
              <a:rPr lang="cs-CZ" sz="1800" dirty="0" smtClean="0">
                <a:solidFill>
                  <a:schemeClr val="tx1"/>
                </a:solidFill>
              </a:rPr>
              <a:t>)</a:t>
            </a:r>
            <a:endParaRPr lang="cs-CZ" sz="1800" dirty="0">
              <a:solidFill>
                <a:schemeClr val="tx1"/>
              </a:solidFill>
            </a:endParaRPr>
          </a:p>
        </p:txBody>
      </p:sp>
      <p:sp>
        <p:nvSpPr>
          <p:cNvPr id="4097" name="Rectangle 1"/>
          <p:cNvSpPr>
            <a:spLocks noChangeArrowheads="1"/>
          </p:cNvSpPr>
          <p:nvPr/>
        </p:nvSpPr>
        <p:spPr bwMode="auto">
          <a:xfrm>
            <a:off x="1298326" y="2244203"/>
            <a:ext cx="5549917" cy="461664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cs-CZ"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Offensive</a:t>
            </a: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choosing position (play without the ball)</a:t>
            </a:r>
            <a:endParaRPr lang="cs-CZ" sz="1200" dirty="0" smtClean="0"/>
          </a:p>
          <a:p>
            <a:pPr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passing</a:t>
            </a:r>
            <a:endParaRPr lang="cs-CZ" sz="1200" dirty="0" smtClean="0"/>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bringing the ball under control</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ball control</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circumvention</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shooting</a:t>
            </a:r>
            <a:endPar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cs-CZ"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defensive</a:t>
            </a: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marking player with the ball</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marking player without the ball</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marking space</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 stealing the ball</a:t>
            </a:r>
            <a:endPar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lang="en-US" sz="1200" dirty="0" smtClean="0"/>
              <a:t>Goalkeeper’s play</a:t>
            </a:r>
            <a:r>
              <a:rPr lang="cs-CZ" sz="1200" dirty="0" smtClean="0"/>
              <a:t>:</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cs-CZ"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offensive</a:t>
            </a: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cs-CZ"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phase</a:t>
            </a: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without the ball – managing the game</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selecting location</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with the ball – kick-off</a:t>
            </a:r>
            <a:endParaRPr lang="cs-CZ" sz="1200" dirty="0" smtClean="0"/>
          </a:p>
          <a:p>
            <a:pPr lvl="0"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throw-out</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indent="449263" algn="just" eaLnBrk="0" fontAlgn="base" hangingPunct="0">
              <a:spcBef>
                <a:spcPct val="0"/>
              </a:spcBef>
              <a:spcAft>
                <a:spcPct val="0"/>
              </a:spcAft>
            </a:pPr>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passing</a:t>
            </a:r>
            <a:endParaRPr lang="cs-CZ" sz="1200" dirty="0" smtClean="0"/>
          </a:p>
          <a:p>
            <a:r>
              <a:rPr kumimoji="0" lang="cs-CZ"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t>controlling the ball</a:t>
            </a:r>
            <a:endParaRPr lang="cs-CZ" sz="1200" dirty="0" smtClean="0"/>
          </a:p>
          <a:p>
            <a:r>
              <a:rPr lang="en-US" sz="1200" dirty="0" smtClean="0"/>
              <a:t>		circumvention</a:t>
            </a:r>
            <a:endParaRPr lang="cs-CZ" sz="1200" dirty="0" smtClean="0"/>
          </a:p>
          <a:p>
            <a:r>
              <a:rPr lang="cs-CZ" sz="1200" dirty="0" smtClean="0"/>
              <a:t>		</a:t>
            </a:r>
            <a:r>
              <a:rPr lang="en-US" sz="1200" dirty="0" smtClean="0"/>
              <a:t>bringing the ball under control</a:t>
            </a:r>
            <a:endParaRPr lang="cs-CZ" sz="1200" dirty="0" smtClean="0"/>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Zástupný symbol pro zápatí 3"/>
          <p:cNvSpPr>
            <a:spLocks noGrp="1"/>
          </p:cNvSpPr>
          <p:nvPr>
            <p:ph type="ftr" sz="quarter" idx="10"/>
          </p:nvPr>
        </p:nvSpPr>
        <p:spPr/>
        <p:txBody>
          <a:bodyPr/>
          <a:lstStyle/>
          <a:p>
            <a:r>
              <a:rPr lang="pl-PL" smtClean="0"/>
              <a:t>Projekt: Cizí jazyky v kinantropologii, reg. č.: CZ.1.07/2.2.00/15.0199</a:t>
            </a:r>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Thank</a:t>
            </a:r>
            <a:r>
              <a:rPr lang="cs-CZ" dirty="0" smtClean="0"/>
              <a:t> </a:t>
            </a:r>
            <a:r>
              <a:rPr lang="cs-CZ" dirty="0" err="1" smtClean="0"/>
              <a:t>you</a:t>
            </a:r>
            <a:r>
              <a:rPr lang="cs-CZ" dirty="0" smtClean="0"/>
              <a:t> </a:t>
            </a:r>
            <a:r>
              <a:rPr lang="cs-CZ" dirty="0" err="1" smtClean="0"/>
              <a:t>for</a:t>
            </a:r>
            <a:r>
              <a:rPr lang="cs-CZ" dirty="0" smtClean="0"/>
              <a:t> </a:t>
            </a:r>
            <a:r>
              <a:rPr lang="cs-CZ" dirty="0" err="1" smtClean="0"/>
              <a:t>your</a:t>
            </a:r>
            <a:r>
              <a:rPr lang="cs-CZ" dirty="0" smtClean="0"/>
              <a:t> </a:t>
            </a:r>
            <a:r>
              <a:rPr lang="cs-CZ" dirty="0" err="1" smtClean="0"/>
              <a:t>attention</a:t>
            </a:r>
            <a:r>
              <a:rPr lang="cs-CZ" smtClean="0"/>
              <a:t>.</a:t>
            </a:r>
            <a:endParaRPr lang="cs-CZ" dirty="0"/>
          </a:p>
        </p:txBody>
      </p:sp>
      <p:sp>
        <p:nvSpPr>
          <p:cNvPr id="3" name="Podnadpis 2"/>
          <p:cNvSpPr>
            <a:spLocks noGrp="1"/>
          </p:cNvSpPr>
          <p:nvPr>
            <p:ph type="subTitle" idx="1"/>
          </p:nvPr>
        </p:nvSpPr>
        <p:spPr/>
        <p:txBody>
          <a:bodyPr/>
          <a:lstStyle/>
          <a:p>
            <a:endParaRPr lang="cs-CZ"/>
          </a:p>
        </p:txBody>
      </p:sp>
      <p:sp>
        <p:nvSpPr>
          <p:cNvPr id="4" name="Zástupný symbol pro zápatí 3"/>
          <p:cNvSpPr>
            <a:spLocks noGrp="1"/>
          </p:cNvSpPr>
          <p:nvPr>
            <p:ph type="ftr" sz="quarter" idx="11"/>
          </p:nvPr>
        </p:nvSpPr>
        <p:spPr/>
        <p:txBody>
          <a:bodyPr/>
          <a:lstStyle/>
          <a:p>
            <a:r>
              <a:rPr lang="pl-PL" smtClean="0"/>
              <a:t>Projekt: Cizí jazyky v kinantropologii, reg. č.: CZ.1.07/2.2.00/15.0199</a:t>
            </a:r>
            <a:endParaRPr lang="cs-CZ"/>
          </a:p>
        </p:txBody>
      </p:sp>
    </p:spTree>
  </p:cSld>
  <p:clrMapOvr>
    <a:masterClrMapping/>
  </p:clrMapOvr>
</p:sld>
</file>

<file path=ppt/theme/theme1.xml><?xml version="1.0" encoding="utf-8"?>
<a:theme xmlns:a="http://schemas.openxmlformats.org/drawingml/2006/main" name="Motiv4">
  <a:themeElements>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U_PPTprezentace_sablona_CZ">
      <a:majorFont>
        <a:latin typeface="Trebuchet MS"/>
        <a:ea typeface="ＭＳ Ｐゴシック"/>
        <a:cs typeface=""/>
      </a:majorFont>
      <a:minorFont>
        <a:latin typeface="Trebuchet MS"/>
        <a:ea typeface="ＭＳ Ｐゴシック"/>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Motiv4</Template>
  <TotalTime>50</TotalTime>
  <Words>562</Words>
  <Application>Microsoft Office PowerPoint</Application>
  <PresentationFormat>Předvádění na obrazovce (4:3)</PresentationFormat>
  <Paragraphs>51</Paragraphs>
  <Slides>7</Slides>
  <Notes>0</Notes>
  <HiddenSlides>0</HiddenSlides>
  <MMClips>0</MMClips>
  <ScaleCrop>false</ScaleCrop>
  <HeadingPairs>
    <vt:vector size="4" baseType="variant">
      <vt:variant>
        <vt:lpstr>Motiv</vt:lpstr>
      </vt:variant>
      <vt:variant>
        <vt:i4>5</vt:i4>
      </vt:variant>
      <vt:variant>
        <vt:lpstr>Nadpisy snímků</vt:lpstr>
      </vt:variant>
      <vt:variant>
        <vt:i4>7</vt:i4>
      </vt:variant>
    </vt:vector>
  </HeadingPairs>
  <TitlesOfParts>
    <vt:vector size="12" baseType="lpstr">
      <vt:lpstr>Motiv4</vt:lpstr>
      <vt:lpstr>1_Směsi</vt:lpstr>
      <vt:lpstr>2_Směsi</vt:lpstr>
      <vt:lpstr>1_MU_PPTprezentace_sablona_CZ</vt:lpstr>
      <vt:lpstr>3_Směsi</vt:lpstr>
      <vt:lpstr>Soccer</vt:lpstr>
      <vt:lpstr>History of International Soccer</vt:lpstr>
      <vt:lpstr>History of Czech Soccer  </vt:lpstr>
      <vt:lpstr>Soccer Characteristics  </vt:lpstr>
      <vt:lpstr>Basic Rules of Soccer </vt:lpstr>
      <vt:lpstr>Differentiation of Soccer Skills </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Fotbal</dc:title>
  <dc:creator>Josef</dc:creator>
  <cp:lastModifiedBy>zálešáková</cp:lastModifiedBy>
  <cp:revision>10</cp:revision>
  <dcterms:created xsi:type="dcterms:W3CDTF">2012-11-16T14:16:43Z</dcterms:created>
  <dcterms:modified xsi:type="dcterms:W3CDTF">2013-01-11T09:46:21Z</dcterms:modified>
</cp:coreProperties>
</file>