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797675" cy="9928225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FFFFCC"/>
    <a:srgbClr val="CCFF66"/>
  </p:clrMru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84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7" d="100"/>
        <a:sy n="87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2B4505-691C-4DE4-ADC1-972411DCF6BE}" type="datetimeFigureOut">
              <a:rPr lang="nl-NL" smtClean="0"/>
              <a:pPr/>
              <a:t>26-8-2013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00630-09D3-4E45-9214-41533CD7A518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00630-09D3-4E45-9214-41533CD7A518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8623-44C0-4BA3-A0C5-05E992059E3E}" type="datetime1">
              <a:rPr lang="nl-NL" smtClean="0"/>
              <a:pPr/>
              <a:t>26-8-2013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8623-44C0-4BA3-A0C5-05E992059E3E}" type="datetime1">
              <a:rPr lang="nl-NL" smtClean="0"/>
              <a:pPr/>
              <a:t>26-8-2013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8623-44C0-4BA3-A0C5-05E992059E3E}" type="datetime1">
              <a:rPr lang="nl-NL" smtClean="0"/>
              <a:pPr/>
              <a:t>26-8-2013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8623-44C0-4BA3-A0C5-05E992059E3E}" type="datetime1">
              <a:rPr lang="nl-NL" smtClean="0"/>
              <a:pPr/>
              <a:t>26-8-2013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8623-44C0-4BA3-A0C5-05E992059E3E}" type="datetime1">
              <a:rPr lang="nl-NL" smtClean="0"/>
              <a:pPr/>
              <a:t>26-8-2013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8623-44C0-4BA3-A0C5-05E992059E3E}" type="datetime1">
              <a:rPr lang="nl-NL" smtClean="0"/>
              <a:pPr/>
              <a:t>26-8-2013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8623-44C0-4BA3-A0C5-05E992059E3E}" type="datetime1">
              <a:rPr lang="nl-NL" smtClean="0"/>
              <a:pPr/>
              <a:t>26-8-2013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8623-44C0-4BA3-A0C5-05E992059E3E}" type="datetime1">
              <a:rPr lang="nl-NL" smtClean="0"/>
              <a:pPr/>
              <a:t>26-8-2013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8623-44C0-4BA3-A0C5-05E992059E3E}" type="datetime1">
              <a:rPr lang="nl-NL" smtClean="0"/>
              <a:pPr/>
              <a:t>26-8-2013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8623-44C0-4BA3-A0C5-05E992059E3E}" type="datetime1">
              <a:rPr lang="nl-NL" smtClean="0"/>
              <a:pPr/>
              <a:t>26-8-2013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8623-44C0-4BA3-A0C5-05E992059E3E}" type="datetime1">
              <a:rPr lang="nl-NL" smtClean="0"/>
              <a:pPr/>
              <a:t>26-8-2013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E8623-44C0-4BA3-A0C5-05E992059E3E}" type="datetime1">
              <a:rPr lang="nl-NL" smtClean="0"/>
              <a:pPr/>
              <a:t>26-8-2013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7" name="Text Box 2"/>
          <p:cNvSpPr txBox="1">
            <a:spLocks noChangeArrowheads="1"/>
          </p:cNvSpPr>
          <p:nvPr userDrawn="1"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square" lIns="115200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rgbClr val="862347"/>
          </a:solidFill>
          <a:ln w="9525">
            <a:noFill/>
            <a:miter lim="800000"/>
            <a:headEnd/>
            <a:tailEnd/>
          </a:ln>
        </p:spPr>
        <p:txBody>
          <a:bodyPr vert="horz" wrap="square" lIns="115200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 descr="logo_COMPLETE_CMYK"/>
          <p:cNvPicPr/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172200"/>
            <a:ext cx="152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Date Placeholder 3"/>
          <p:cNvSpPr txBox="1">
            <a:spLocks/>
          </p:cNvSpPr>
          <p:nvPr userDrawn="1"/>
        </p:nvSpPr>
        <p:spPr>
          <a:xfrm>
            <a:off x="6109648" y="6400800"/>
            <a:ext cx="3034352" cy="304800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1BC5E7-FCF0-49D2-A5FE-B77C4ACE2340}" type="datetime1">
              <a:rPr kumimoji="0" lang="nl-NL" sz="16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26-8-2013</a:t>
            </a:fld>
            <a:r>
              <a:rPr kumimoji="0" lang="nl-NL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© COMPOSITE project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3538184" y="6375731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2FEC45-0BED-46C4-9D92-E87598463A91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/>
              <a:t>Sdílení znalostí v policejních organizacích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114800"/>
            <a:ext cx="7162800" cy="1524000"/>
          </a:xfrm>
        </p:spPr>
        <p:txBody>
          <a:bodyPr>
            <a:normAutofit/>
          </a:bodyPr>
          <a:lstStyle/>
          <a:p>
            <a:r>
              <a:rPr lang="cs-CZ" dirty="0" smtClean="0"/>
              <a:t>Zdenko Reguli</a:t>
            </a:r>
          </a:p>
          <a:p>
            <a:r>
              <a:rPr lang="cs-CZ" dirty="0" smtClean="0"/>
              <a:t>Michal Vít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Allen, K. &amp; Birdi, K (2011). </a:t>
            </a:r>
            <a:r>
              <a:rPr lang="en-GB" i="1" dirty="0" smtClean="0"/>
              <a:t>Knowledge Sharing Practices and Issues in Policing Contexts: A Systematic Literature Review</a:t>
            </a:r>
            <a:r>
              <a:rPr lang="en-GB" dirty="0" smtClean="0"/>
              <a:t>. COMPOSITE Report 3.1.</a:t>
            </a:r>
            <a:endParaRPr lang="cs-CZ" dirty="0" smtClean="0"/>
          </a:p>
          <a:p>
            <a:r>
              <a:rPr lang="en-GB" dirty="0" smtClean="0"/>
              <a:t>Birdi, K,. Allen, K., Turgoose, C., McDonald, I., and </a:t>
            </a:r>
            <a:r>
              <a:rPr lang="en-GB" dirty="0" err="1" smtClean="0"/>
              <a:t>Vössing</a:t>
            </a:r>
            <a:r>
              <a:rPr lang="en-GB" dirty="0" smtClean="0"/>
              <a:t>, J. (2012). </a:t>
            </a:r>
            <a:r>
              <a:rPr lang="en-US" i="1" dirty="0" smtClean="0"/>
              <a:t>Knowledge Sharing Capabilities and Best Practices in Police </a:t>
            </a:r>
            <a:r>
              <a:rPr lang="en-US" i="1" dirty="0" err="1" smtClean="0"/>
              <a:t>Organisations</a:t>
            </a:r>
            <a:r>
              <a:rPr lang="en-US" i="1" dirty="0" smtClean="0"/>
              <a:t>: Studies of Policing in Ten European Countries.</a:t>
            </a:r>
            <a:r>
              <a:rPr lang="en-US" dirty="0" smtClean="0"/>
              <a:t> </a:t>
            </a:r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Cross-Country Comparison Interim Report. </a:t>
            </a:r>
            <a:r>
              <a:rPr lang="en-US" dirty="0" smtClean="0"/>
              <a:t>COMPOSITE Report 3.3. </a:t>
            </a:r>
            <a:endParaRPr lang="cs-CZ" dirty="0" smtClean="0"/>
          </a:p>
          <a:p>
            <a:r>
              <a:rPr lang="en-US" dirty="0" smtClean="0"/>
              <a:t>Turgoose, C., Birdi, K., Allen, K., McDonald, I., and </a:t>
            </a:r>
            <a:r>
              <a:rPr lang="en-GB" dirty="0" err="1" smtClean="0"/>
              <a:t>Vössing</a:t>
            </a:r>
            <a:r>
              <a:rPr lang="en-GB" dirty="0" smtClean="0"/>
              <a:t>, J. (2012). </a:t>
            </a:r>
            <a:r>
              <a:rPr lang="en-GB" i="1" dirty="0" smtClean="0"/>
              <a:t>Effectiveness of Knowledge Sharing in Police Organisations – Diagnostic Instrument (EKSPO-DI)</a:t>
            </a:r>
            <a:r>
              <a:rPr lang="en-GB" dirty="0" smtClean="0"/>
              <a:t>. COMPOSITE Report 3.4.</a:t>
            </a:r>
            <a:endParaRPr lang="cs-CZ" smtClean="0"/>
          </a:p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8623-44C0-4BA3-A0C5-05E992059E3E}" type="datetime1">
              <a:rPr lang="nl-NL" smtClean="0"/>
              <a:pPr/>
              <a:t>26-8-2013</a:t>
            </a:fld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10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 COMPOSITE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Comparative Police Study in the EU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7 rámcový program Evropské komise (</a:t>
            </a:r>
            <a:r>
              <a:rPr lang="cs-CZ" dirty="0" err="1" smtClean="0"/>
              <a:t>Security</a:t>
            </a:r>
            <a:r>
              <a:rPr lang="cs-CZ" dirty="0" smtClean="0"/>
              <a:t>)</a:t>
            </a:r>
          </a:p>
          <a:p>
            <a:r>
              <a:rPr lang="cs-CZ" dirty="0" smtClean="0"/>
              <a:t>4 roky výzkumu</a:t>
            </a:r>
            <a:endParaRPr lang="cs-CZ" dirty="0" smtClean="0"/>
          </a:p>
          <a:p>
            <a:r>
              <a:rPr lang="cs-CZ" dirty="0" smtClean="0"/>
              <a:t>10 zemí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8623-44C0-4BA3-A0C5-05E992059E3E}" type="datetime1">
              <a:rPr lang="nl-NL" smtClean="0"/>
              <a:pPr/>
              <a:t>26-8-2013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Bezpečnostní a ozbrojené složky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800" dirty="0" smtClean="0"/>
              <a:t>Policie České republiky</a:t>
            </a:r>
            <a:endParaRPr lang="cs-CZ" dirty="0"/>
          </a:p>
          <a:p>
            <a:pPr lvl="0"/>
            <a:r>
              <a:rPr lang="cs-CZ" sz="2800" dirty="0" smtClean="0"/>
              <a:t>Bezpečnostní </a:t>
            </a:r>
            <a:r>
              <a:rPr lang="cs-CZ" sz="2800" dirty="0" smtClean="0"/>
              <a:t>a informační </a:t>
            </a:r>
            <a:r>
              <a:rPr lang="cs-CZ" sz="2800" dirty="0" smtClean="0"/>
              <a:t>služba</a:t>
            </a:r>
          </a:p>
          <a:p>
            <a:pPr lvl="0"/>
            <a:r>
              <a:rPr lang="cs-CZ" sz="2800" dirty="0" smtClean="0"/>
              <a:t>Obecní policie</a:t>
            </a:r>
            <a:endParaRPr lang="cs-CZ" dirty="0"/>
          </a:p>
          <a:p>
            <a:pPr lvl="0"/>
            <a:r>
              <a:rPr lang="cs-CZ" sz="2800" dirty="0" smtClean="0"/>
              <a:t>Armáda </a:t>
            </a:r>
            <a:r>
              <a:rPr lang="cs-CZ" sz="2800" dirty="0" smtClean="0"/>
              <a:t>České </a:t>
            </a:r>
            <a:r>
              <a:rPr lang="cs-CZ" sz="2800" dirty="0" smtClean="0"/>
              <a:t>republiky</a:t>
            </a:r>
            <a:endParaRPr lang="cs-CZ" dirty="0"/>
          </a:p>
          <a:p>
            <a:pPr lvl="1"/>
            <a:r>
              <a:rPr lang="cs-CZ" sz="2400" dirty="0" smtClean="0"/>
              <a:t>Vojenská policie</a:t>
            </a:r>
            <a:endParaRPr lang="cs-CZ" dirty="0"/>
          </a:p>
          <a:p>
            <a:pPr lvl="0"/>
            <a:r>
              <a:rPr lang="cs-CZ" sz="2800" dirty="0" smtClean="0"/>
              <a:t>Celní správa</a:t>
            </a:r>
            <a:endParaRPr lang="cs-CZ" dirty="0"/>
          </a:p>
          <a:p>
            <a:pPr lvl="0"/>
            <a:r>
              <a:rPr lang="cs-CZ" sz="2800" dirty="0" smtClean="0"/>
              <a:t>Vězeňská služba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8623-44C0-4BA3-A0C5-05E992059E3E}" type="datetime1">
              <a:rPr lang="nl-NL" smtClean="0"/>
              <a:pPr/>
              <a:t>26-8-2013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Sdílení znalosti (výzkumné otázky)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1. </a:t>
            </a:r>
            <a:r>
              <a:rPr lang="en-GB" dirty="0" err="1" smtClean="0"/>
              <a:t>Jak</a:t>
            </a:r>
            <a:r>
              <a:rPr lang="en-GB" dirty="0" smtClean="0"/>
              <a:t> </a:t>
            </a:r>
            <a:r>
              <a:rPr lang="en-GB" dirty="0" err="1" smtClean="0"/>
              <a:t>účinné</a:t>
            </a:r>
            <a:r>
              <a:rPr lang="en-GB" dirty="0" smtClean="0"/>
              <a:t> </a:t>
            </a:r>
            <a:r>
              <a:rPr lang="en-GB" dirty="0" err="1" smtClean="0"/>
              <a:t>jsou</a:t>
            </a:r>
            <a:r>
              <a:rPr lang="en-GB" dirty="0" smtClean="0"/>
              <a:t> </a:t>
            </a:r>
            <a:r>
              <a:rPr lang="en-GB" dirty="0" err="1" smtClean="0"/>
              <a:t>procesy</a:t>
            </a:r>
            <a:r>
              <a:rPr lang="en-GB" dirty="0" smtClean="0"/>
              <a:t> </a:t>
            </a:r>
            <a:r>
              <a:rPr lang="en-GB" dirty="0" err="1" smtClean="0"/>
              <a:t>sdílení</a:t>
            </a:r>
            <a:r>
              <a:rPr lang="en-GB" dirty="0" smtClean="0"/>
              <a:t> </a:t>
            </a:r>
            <a:r>
              <a:rPr lang="en-GB" dirty="0" err="1" smtClean="0"/>
              <a:t>znalostí</a:t>
            </a:r>
            <a:r>
              <a:rPr lang="en-GB" dirty="0" smtClean="0"/>
              <a:t> v </a:t>
            </a:r>
            <a:r>
              <a:rPr lang="en-GB" dirty="0" err="1" smtClean="0"/>
              <a:t>policejních</a:t>
            </a:r>
            <a:r>
              <a:rPr lang="en-GB" dirty="0" smtClean="0"/>
              <a:t> </a:t>
            </a:r>
            <a:r>
              <a:rPr lang="en-GB" dirty="0" err="1" smtClean="0"/>
              <a:t>organizacích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a to </a:t>
            </a:r>
            <a:r>
              <a:rPr lang="en-GB" dirty="0" err="1" smtClean="0"/>
              <a:t>jak</a:t>
            </a:r>
            <a:r>
              <a:rPr lang="en-GB" dirty="0" smtClean="0"/>
              <a:t> </a:t>
            </a:r>
            <a:r>
              <a:rPr lang="en-GB" dirty="0" err="1" smtClean="0"/>
              <a:t>vevnitř</a:t>
            </a:r>
            <a:r>
              <a:rPr lang="en-GB" dirty="0" smtClean="0"/>
              <a:t>, </a:t>
            </a:r>
            <a:r>
              <a:rPr lang="en-GB" dirty="0" err="1" smtClean="0"/>
              <a:t>tak</a:t>
            </a:r>
            <a:r>
              <a:rPr lang="en-GB" dirty="0" smtClean="0"/>
              <a:t> </a:t>
            </a:r>
            <a:r>
              <a:rPr lang="en-GB" dirty="0" err="1" smtClean="0"/>
              <a:t>vně</a:t>
            </a:r>
            <a:r>
              <a:rPr lang="en-GB" dirty="0" smtClean="0"/>
              <a:t> </a:t>
            </a:r>
            <a:r>
              <a:rPr lang="en-GB" dirty="0" err="1" smtClean="0"/>
              <a:t>organizace</a:t>
            </a:r>
            <a:r>
              <a:rPr lang="en-GB" dirty="0" smtClean="0"/>
              <a:t>?</a:t>
            </a:r>
            <a:endParaRPr lang="cs-CZ" dirty="0" smtClean="0"/>
          </a:p>
          <a:p>
            <a:r>
              <a:rPr lang="en-GB" dirty="0" smtClean="0"/>
              <a:t>2. </a:t>
            </a:r>
            <a:r>
              <a:rPr lang="en-GB" dirty="0" err="1" smtClean="0"/>
              <a:t>Jaké</a:t>
            </a:r>
            <a:r>
              <a:rPr lang="en-GB" dirty="0" smtClean="0"/>
              <a:t> </a:t>
            </a:r>
            <a:r>
              <a:rPr lang="en-GB" dirty="0" err="1" smtClean="0"/>
              <a:t>různé</a:t>
            </a:r>
            <a:r>
              <a:rPr lang="en-GB" dirty="0" smtClean="0"/>
              <a:t> </a:t>
            </a:r>
            <a:r>
              <a:rPr lang="en-GB" dirty="0" err="1" smtClean="0"/>
              <a:t>typy</a:t>
            </a:r>
            <a:r>
              <a:rPr lang="en-GB" dirty="0" smtClean="0"/>
              <a:t> </a:t>
            </a:r>
            <a:r>
              <a:rPr lang="en-GB" dirty="0" err="1" smtClean="0"/>
              <a:t>znalostí</a:t>
            </a:r>
            <a:r>
              <a:rPr lang="en-GB" dirty="0" smtClean="0"/>
              <a:t> </a:t>
            </a:r>
            <a:r>
              <a:rPr lang="en-GB" dirty="0" err="1" smtClean="0"/>
              <a:t>jsou</a:t>
            </a:r>
            <a:r>
              <a:rPr lang="en-GB" dirty="0" smtClean="0"/>
              <a:t> </a:t>
            </a:r>
            <a:r>
              <a:rPr lang="en-GB" dirty="0" err="1" smtClean="0"/>
              <a:t>nejčastěji</a:t>
            </a:r>
            <a:r>
              <a:rPr lang="en-GB" dirty="0" smtClean="0"/>
              <a:t> </a:t>
            </a:r>
            <a:r>
              <a:rPr lang="en-GB" dirty="0" err="1" smtClean="0"/>
              <a:t>sdíleny</a:t>
            </a:r>
            <a:r>
              <a:rPr lang="en-GB" dirty="0" smtClean="0"/>
              <a:t>?</a:t>
            </a:r>
            <a:endParaRPr lang="cs-CZ" dirty="0" smtClean="0"/>
          </a:p>
          <a:p>
            <a:r>
              <a:rPr lang="en-GB" dirty="0" smtClean="0"/>
              <a:t>3. </a:t>
            </a:r>
            <a:r>
              <a:rPr lang="en-GB" dirty="0" err="1" smtClean="0"/>
              <a:t>Jak</a:t>
            </a:r>
            <a:r>
              <a:rPr lang="en-GB" dirty="0" smtClean="0"/>
              <a:t> </a:t>
            </a:r>
            <a:r>
              <a:rPr lang="en-GB" dirty="0" err="1" smtClean="0"/>
              <a:t>účinné</a:t>
            </a:r>
            <a:r>
              <a:rPr lang="en-GB" dirty="0" smtClean="0"/>
              <a:t> </a:t>
            </a:r>
            <a:r>
              <a:rPr lang="en-GB" dirty="0" err="1" smtClean="0"/>
              <a:t>jsou</a:t>
            </a:r>
            <a:r>
              <a:rPr lang="en-GB" dirty="0" smtClean="0"/>
              <a:t> </a:t>
            </a:r>
            <a:r>
              <a:rPr lang="en-GB" dirty="0" err="1" smtClean="0"/>
              <a:t>různé</a:t>
            </a:r>
            <a:r>
              <a:rPr lang="en-GB" dirty="0" smtClean="0"/>
              <a:t> </a:t>
            </a:r>
            <a:r>
              <a:rPr lang="en-GB" dirty="0" err="1" smtClean="0"/>
              <a:t>způsoby</a:t>
            </a:r>
            <a:r>
              <a:rPr lang="en-GB" dirty="0" smtClean="0"/>
              <a:t> </a:t>
            </a:r>
            <a:r>
              <a:rPr lang="en-GB" dirty="0" err="1" smtClean="0"/>
              <a:t>sdílení</a:t>
            </a:r>
            <a:r>
              <a:rPr lang="en-GB" dirty="0" smtClean="0"/>
              <a:t> </a:t>
            </a:r>
            <a:r>
              <a:rPr lang="en-GB" dirty="0" err="1" smtClean="0"/>
              <a:t>znalostí</a:t>
            </a:r>
            <a:r>
              <a:rPr lang="en-GB" dirty="0" smtClean="0"/>
              <a:t>?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8623-44C0-4BA3-A0C5-05E992059E3E}" type="datetime1">
              <a:rPr lang="nl-NL" smtClean="0"/>
              <a:pPr/>
              <a:t>26-8-2013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Praktická doporučení pro </a:t>
            </a:r>
            <a:r>
              <a:rPr lang="cs-CZ" dirty="0" smtClean="0"/>
              <a:t>policejní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1. </a:t>
            </a:r>
            <a:r>
              <a:rPr lang="en-GB" dirty="0" err="1" smtClean="0"/>
              <a:t>Důraz</a:t>
            </a:r>
            <a:r>
              <a:rPr lang="en-GB" dirty="0" smtClean="0"/>
              <a:t> by </a:t>
            </a:r>
            <a:r>
              <a:rPr lang="en-GB" dirty="0" err="1" smtClean="0"/>
              <a:t>měl</a:t>
            </a:r>
            <a:r>
              <a:rPr lang="en-GB" dirty="0" smtClean="0"/>
              <a:t> </a:t>
            </a:r>
            <a:r>
              <a:rPr lang="en-GB" dirty="0" err="1" smtClean="0"/>
              <a:t>být</a:t>
            </a:r>
            <a:r>
              <a:rPr lang="en-GB" dirty="0" smtClean="0"/>
              <a:t> </a:t>
            </a:r>
            <a:r>
              <a:rPr lang="en-GB" dirty="0" err="1" smtClean="0"/>
              <a:t>kladen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rozvoj</a:t>
            </a:r>
            <a:r>
              <a:rPr lang="en-GB" dirty="0" smtClean="0"/>
              <a:t> </a:t>
            </a:r>
            <a:r>
              <a:rPr lang="en-GB" dirty="0" err="1" smtClean="0"/>
              <a:t>schopnosti</a:t>
            </a:r>
            <a:r>
              <a:rPr lang="en-GB" dirty="0" smtClean="0"/>
              <a:t> </a:t>
            </a:r>
            <a:r>
              <a:rPr lang="en-GB" dirty="0" err="1" smtClean="0"/>
              <a:t>lidí</a:t>
            </a:r>
            <a:r>
              <a:rPr lang="en-GB" dirty="0" smtClean="0"/>
              <a:t> </a:t>
            </a:r>
            <a:r>
              <a:rPr lang="en-GB" dirty="0" err="1" smtClean="0"/>
              <a:t>sdílet</a:t>
            </a:r>
            <a:r>
              <a:rPr lang="en-GB" dirty="0" smtClean="0"/>
              <a:t> </a:t>
            </a:r>
            <a:r>
              <a:rPr lang="en-GB" dirty="0" err="1" smtClean="0"/>
              <a:t>znalosti</a:t>
            </a:r>
            <a:r>
              <a:rPr lang="en-GB" dirty="0" smtClean="0"/>
              <a:t>.</a:t>
            </a:r>
            <a:endParaRPr lang="cs-CZ" dirty="0" smtClean="0"/>
          </a:p>
          <a:p>
            <a:r>
              <a:rPr lang="en-GB" dirty="0" smtClean="0"/>
              <a:t>2. </a:t>
            </a:r>
            <a:r>
              <a:rPr lang="en-GB" dirty="0" err="1" smtClean="0"/>
              <a:t>Efektivní</a:t>
            </a:r>
            <a:r>
              <a:rPr lang="en-GB" dirty="0" smtClean="0"/>
              <a:t> </a:t>
            </a:r>
            <a:r>
              <a:rPr lang="en-GB" dirty="0" err="1" smtClean="0"/>
              <a:t>vedení</a:t>
            </a:r>
            <a:r>
              <a:rPr lang="en-GB" dirty="0" smtClean="0"/>
              <a:t> v </a:t>
            </a:r>
            <a:r>
              <a:rPr lang="en-GB" dirty="0" err="1" smtClean="0"/>
              <a:t>této</a:t>
            </a:r>
            <a:r>
              <a:rPr lang="en-GB" dirty="0" smtClean="0"/>
              <a:t> </a:t>
            </a:r>
            <a:r>
              <a:rPr lang="en-GB" dirty="0" err="1" smtClean="0"/>
              <a:t>oblasti</a:t>
            </a:r>
            <a:r>
              <a:rPr lang="en-GB" dirty="0" smtClean="0"/>
              <a:t> </a:t>
            </a:r>
            <a:r>
              <a:rPr lang="en-GB" dirty="0" err="1" smtClean="0"/>
              <a:t>znamená</a:t>
            </a:r>
            <a:r>
              <a:rPr lang="en-GB" dirty="0" smtClean="0"/>
              <a:t>, </a:t>
            </a:r>
            <a:r>
              <a:rPr lang="en-GB" dirty="0" err="1" smtClean="0"/>
              <a:t>že</a:t>
            </a:r>
            <a:r>
              <a:rPr lang="en-GB" dirty="0" smtClean="0"/>
              <a:t> se </a:t>
            </a:r>
            <a:r>
              <a:rPr lang="en-GB" dirty="0" err="1" smtClean="0"/>
              <a:t>pořádají</a:t>
            </a:r>
            <a:r>
              <a:rPr lang="en-GB" dirty="0" smtClean="0"/>
              <a:t> </a:t>
            </a:r>
            <a:r>
              <a:rPr lang="en-GB" dirty="0" err="1" smtClean="0"/>
              <a:t>pravidelné</a:t>
            </a:r>
            <a:r>
              <a:rPr lang="en-GB" dirty="0" smtClean="0"/>
              <a:t> </a:t>
            </a:r>
            <a:r>
              <a:rPr lang="en-GB" dirty="0" err="1" smtClean="0"/>
              <a:t>porady</a:t>
            </a:r>
            <a:r>
              <a:rPr lang="en-GB" dirty="0" smtClean="0"/>
              <a:t> a </a:t>
            </a:r>
            <a:r>
              <a:rPr lang="en-GB" dirty="0" err="1" smtClean="0"/>
              <a:t>vybízí</a:t>
            </a:r>
            <a:r>
              <a:rPr lang="en-GB" dirty="0" smtClean="0"/>
              <a:t> se k </a:t>
            </a:r>
            <a:r>
              <a:rPr lang="en-GB" dirty="0" err="1" smtClean="0"/>
              <a:t>diskusi</a:t>
            </a:r>
            <a:r>
              <a:rPr lang="en-GB" dirty="0" smtClean="0"/>
              <a:t>, </a:t>
            </a:r>
            <a:r>
              <a:rPr lang="en-GB" dirty="0" err="1" smtClean="0"/>
              <a:t>písemně</a:t>
            </a:r>
            <a:r>
              <a:rPr lang="en-GB" dirty="0" smtClean="0"/>
              <a:t> </a:t>
            </a:r>
            <a:r>
              <a:rPr lang="en-GB" dirty="0" err="1" smtClean="0"/>
              <a:t>nebo</a:t>
            </a:r>
            <a:r>
              <a:rPr lang="en-GB" dirty="0" smtClean="0"/>
              <a:t> </a:t>
            </a:r>
            <a:r>
              <a:rPr lang="en-GB" dirty="0" err="1" smtClean="0"/>
              <a:t>ústně</a:t>
            </a:r>
            <a:r>
              <a:rPr lang="en-GB" dirty="0" smtClean="0"/>
              <a:t> se </a:t>
            </a:r>
            <a:r>
              <a:rPr lang="en-GB" dirty="0" err="1" smtClean="0"/>
              <a:t>vybízí</a:t>
            </a:r>
            <a:r>
              <a:rPr lang="en-GB" dirty="0" smtClean="0"/>
              <a:t> </a:t>
            </a:r>
            <a:r>
              <a:rPr lang="en-GB" dirty="0" err="1" smtClean="0"/>
              <a:t>ke</a:t>
            </a:r>
            <a:r>
              <a:rPr lang="en-GB" dirty="0" smtClean="0"/>
              <a:t> </a:t>
            </a:r>
            <a:r>
              <a:rPr lang="en-GB" dirty="0" err="1" smtClean="0"/>
              <a:t>sdílení</a:t>
            </a:r>
            <a:r>
              <a:rPr lang="en-GB" dirty="0" smtClean="0"/>
              <a:t> </a:t>
            </a:r>
            <a:r>
              <a:rPr lang="en-GB" dirty="0" err="1" smtClean="0"/>
              <a:t>znalostí</a:t>
            </a:r>
            <a:r>
              <a:rPr lang="en-GB" dirty="0" smtClean="0"/>
              <a:t> </a:t>
            </a:r>
            <a:r>
              <a:rPr lang="en-GB" dirty="0" err="1" smtClean="0"/>
              <a:t>jako</a:t>
            </a:r>
            <a:r>
              <a:rPr lang="en-GB" dirty="0" smtClean="0"/>
              <a:t> k </a:t>
            </a:r>
            <a:r>
              <a:rPr lang="en-GB" dirty="0" err="1" smtClean="0"/>
              <a:t>části</a:t>
            </a:r>
            <a:r>
              <a:rPr lang="en-GB" dirty="0" smtClean="0"/>
              <a:t> </a:t>
            </a:r>
            <a:r>
              <a:rPr lang="en-GB" dirty="0" err="1" smtClean="0"/>
              <a:t>pracovní</a:t>
            </a:r>
            <a:r>
              <a:rPr lang="en-GB" dirty="0" smtClean="0"/>
              <a:t> </a:t>
            </a:r>
            <a:r>
              <a:rPr lang="en-GB" dirty="0" err="1" smtClean="0"/>
              <a:t>kultury</a:t>
            </a:r>
            <a:r>
              <a:rPr lang="en-GB" dirty="0" smtClean="0"/>
              <a:t>.</a:t>
            </a:r>
            <a:endParaRPr lang="cs-CZ" dirty="0" smtClean="0"/>
          </a:p>
          <a:p>
            <a:r>
              <a:rPr lang="en-GB" dirty="0" smtClean="0"/>
              <a:t>3. </a:t>
            </a:r>
            <a:r>
              <a:rPr lang="en-GB" dirty="0" err="1" smtClean="0"/>
              <a:t>Mezi</a:t>
            </a:r>
            <a:r>
              <a:rPr lang="en-GB" dirty="0" smtClean="0"/>
              <a:t> </a:t>
            </a:r>
            <a:r>
              <a:rPr lang="en-GB" dirty="0" err="1" smtClean="0"/>
              <a:t>jednotlivými</a:t>
            </a:r>
            <a:r>
              <a:rPr lang="en-GB" dirty="0" smtClean="0"/>
              <a:t> </a:t>
            </a:r>
            <a:r>
              <a:rPr lang="en-GB" dirty="0" err="1" smtClean="0"/>
              <a:t>policejními</a:t>
            </a:r>
            <a:r>
              <a:rPr lang="en-GB" dirty="0" smtClean="0"/>
              <a:t> </a:t>
            </a:r>
            <a:r>
              <a:rPr lang="en-GB" dirty="0" err="1" smtClean="0"/>
              <a:t>složkami</a:t>
            </a:r>
            <a:r>
              <a:rPr lang="en-GB" dirty="0" smtClean="0"/>
              <a:t> </a:t>
            </a:r>
            <a:r>
              <a:rPr lang="en-GB" dirty="0" err="1" smtClean="0"/>
              <a:t>mají</a:t>
            </a:r>
            <a:r>
              <a:rPr lang="en-GB" dirty="0" smtClean="0"/>
              <a:t> </a:t>
            </a:r>
            <a:r>
              <a:rPr lang="en-GB" dirty="0" err="1" smtClean="0"/>
              <a:t>být</a:t>
            </a:r>
            <a:r>
              <a:rPr lang="en-GB" dirty="0" smtClean="0"/>
              <a:t> </a:t>
            </a:r>
            <a:r>
              <a:rPr lang="en-GB" dirty="0" err="1" smtClean="0"/>
              <a:t>vytvořeny</a:t>
            </a:r>
            <a:r>
              <a:rPr lang="en-GB" dirty="0" smtClean="0"/>
              <a:t> </a:t>
            </a:r>
            <a:r>
              <a:rPr lang="en-GB" dirty="0" err="1" smtClean="0"/>
              <a:t>jasné</a:t>
            </a:r>
            <a:r>
              <a:rPr lang="en-GB" dirty="0" smtClean="0"/>
              <a:t> a </a:t>
            </a:r>
            <a:r>
              <a:rPr lang="en-GB" dirty="0" err="1" smtClean="0"/>
              <a:t>účinné</a:t>
            </a:r>
            <a:r>
              <a:rPr lang="en-GB" dirty="0" smtClean="0"/>
              <a:t> </a:t>
            </a:r>
            <a:r>
              <a:rPr lang="en-GB" dirty="0" err="1" smtClean="0"/>
              <a:t>postupy</a:t>
            </a:r>
            <a:r>
              <a:rPr lang="en-GB" dirty="0" smtClean="0"/>
              <a:t> pro </a:t>
            </a:r>
            <a:r>
              <a:rPr lang="en-GB" dirty="0" err="1" smtClean="0"/>
              <a:t>rychlé</a:t>
            </a:r>
            <a:r>
              <a:rPr lang="en-GB" dirty="0" smtClean="0"/>
              <a:t> </a:t>
            </a:r>
            <a:r>
              <a:rPr lang="en-GB" dirty="0" err="1" smtClean="0"/>
              <a:t>sdílení</a:t>
            </a:r>
            <a:r>
              <a:rPr lang="en-GB" dirty="0" smtClean="0"/>
              <a:t> </a:t>
            </a:r>
            <a:r>
              <a:rPr lang="en-GB" dirty="0" err="1" smtClean="0"/>
              <a:t>znalostí</a:t>
            </a:r>
            <a:r>
              <a:rPr lang="en-GB" dirty="0" smtClean="0"/>
              <a:t>.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8623-44C0-4BA3-A0C5-05E992059E3E}" type="datetime1">
              <a:rPr lang="nl-NL" smtClean="0"/>
              <a:pPr/>
              <a:t>26-8-2013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Praktická doporučení pro </a:t>
            </a:r>
            <a:r>
              <a:rPr lang="cs-CZ" dirty="0" smtClean="0"/>
              <a:t>policejní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4.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spolupráci</a:t>
            </a:r>
            <a:r>
              <a:rPr lang="en-GB" dirty="0" smtClean="0"/>
              <a:t> s </a:t>
            </a:r>
            <a:r>
              <a:rPr lang="en-GB" dirty="0" err="1" smtClean="0"/>
              <a:t>jinými</a:t>
            </a:r>
            <a:r>
              <a:rPr lang="en-GB" dirty="0" smtClean="0"/>
              <a:t> </a:t>
            </a:r>
            <a:r>
              <a:rPr lang="en-GB" dirty="0" err="1" smtClean="0"/>
              <a:t>policejními</a:t>
            </a:r>
            <a:r>
              <a:rPr lang="en-GB" dirty="0" smtClean="0"/>
              <a:t> </a:t>
            </a:r>
            <a:r>
              <a:rPr lang="en-GB" dirty="0" err="1" smtClean="0"/>
              <a:t>silami</a:t>
            </a:r>
            <a:r>
              <a:rPr lang="en-GB" dirty="0" smtClean="0"/>
              <a:t> by </a:t>
            </a:r>
            <a:r>
              <a:rPr lang="en-GB" dirty="0" err="1" smtClean="0"/>
              <a:t>měla</a:t>
            </a:r>
            <a:r>
              <a:rPr lang="en-GB" dirty="0" smtClean="0"/>
              <a:t> </a:t>
            </a:r>
            <a:r>
              <a:rPr lang="en-GB" dirty="0" err="1" smtClean="0"/>
              <a:t>být</a:t>
            </a:r>
            <a:r>
              <a:rPr lang="en-GB" dirty="0" smtClean="0"/>
              <a:t> </a:t>
            </a:r>
            <a:r>
              <a:rPr lang="en-GB" dirty="0" err="1" smtClean="0"/>
              <a:t>vypracována</a:t>
            </a:r>
            <a:r>
              <a:rPr lang="en-GB" dirty="0" smtClean="0"/>
              <a:t> </a:t>
            </a:r>
            <a:r>
              <a:rPr lang="en-GB" dirty="0" err="1" smtClean="0"/>
              <a:t>strategie</a:t>
            </a:r>
            <a:r>
              <a:rPr lang="en-GB" dirty="0" smtClean="0"/>
              <a:t>, </a:t>
            </a:r>
            <a:r>
              <a:rPr lang="en-GB" dirty="0" err="1" smtClean="0"/>
              <a:t>jak</a:t>
            </a:r>
            <a:r>
              <a:rPr lang="en-GB" dirty="0" smtClean="0"/>
              <a:t> a </a:t>
            </a:r>
            <a:r>
              <a:rPr lang="en-GB" dirty="0" err="1" smtClean="0"/>
              <a:t>kdy</a:t>
            </a:r>
            <a:r>
              <a:rPr lang="en-GB" dirty="0" smtClean="0"/>
              <a:t> se </a:t>
            </a:r>
            <a:r>
              <a:rPr lang="en-GB" dirty="0" err="1" smtClean="0"/>
              <a:t>mají</a:t>
            </a:r>
            <a:r>
              <a:rPr lang="en-GB" dirty="0" smtClean="0"/>
              <a:t> </a:t>
            </a:r>
            <a:r>
              <a:rPr lang="en-GB" dirty="0" err="1" smtClean="0"/>
              <a:t>znalosti</a:t>
            </a:r>
            <a:r>
              <a:rPr lang="en-GB" dirty="0" smtClean="0"/>
              <a:t> </a:t>
            </a:r>
            <a:r>
              <a:rPr lang="en-GB" dirty="0" err="1" smtClean="0"/>
              <a:t>sdílet</a:t>
            </a:r>
            <a:r>
              <a:rPr lang="en-GB" dirty="0" smtClean="0"/>
              <a:t> a </a:t>
            </a:r>
            <a:r>
              <a:rPr lang="en-GB" dirty="0" err="1" smtClean="0"/>
              <a:t>také</a:t>
            </a:r>
            <a:r>
              <a:rPr lang="en-GB" dirty="0" smtClean="0"/>
              <a:t> </a:t>
            </a:r>
            <a:r>
              <a:rPr lang="en-GB" dirty="0" err="1" smtClean="0"/>
              <a:t>mají</a:t>
            </a:r>
            <a:r>
              <a:rPr lang="en-GB" dirty="0" smtClean="0"/>
              <a:t> </a:t>
            </a:r>
            <a:r>
              <a:rPr lang="en-GB" dirty="0" err="1" smtClean="0"/>
              <a:t>být</a:t>
            </a:r>
            <a:r>
              <a:rPr lang="en-GB" dirty="0" smtClean="0"/>
              <a:t> </a:t>
            </a:r>
            <a:r>
              <a:rPr lang="en-GB" dirty="0" err="1" smtClean="0"/>
              <a:t>vytvořeny</a:t>
            </a:r>
            <a:r>
              <a:rPr lang="en-GB" dirty="0" smtClean="0"/>
              <a:t> </a:t>
            </a:r>
            <a:r>
              <a:rPr lang="en-GB" dirty="0" err="1" smtClean="0"/>
              <a:t>seznamy</a:t>
            </a:r>
            <a:r>
              <a:rPr lang="en-GB" dirty="0" smtClean="0"/>
              <a:t> </a:t>
            </a:r>
            <a:r>
              <a:rPr lang="en-GB" dirty="0" err="1" smtClean="0"/>
              <a:t>kontaktů</a:t>
            </a:r>
            <a:r>
              <a:rPr lang="en-GB" dirty="0" smtClean="0"/>
              <a:t> pro </a:t>
            </a:r>
            <a:r>
              <a:rPr lang="en-GB" dirty="0" err="1" smtClean="0"/>
              <a:t>komunikaci</a:t>
            </a:r>
            <a:r>
              <a:rPr lang="en-GB" dirty="0" smtClean="0"/>
              <a:t>. </a:t>
            </a:r>
            <a:r>
              <a:rPr lang="en-GB" dirty="0" err="1" smtClean="0"/>
              <a:t>Jednou</a:t>
            </a:r>
            <a:r>
              <a:rPr lang="en-GB" dirty="0" smtClean="0"/>
              <a:t> z </a:t>
            </a:r>
            <a:r>
              <a:rPr lang="en-GB" dirty="0" err="1" smtClean="0"/>
              <a:t>existujících</a:t>
            </a:r>
            <a:r>
              <a:rPr lang="en-GB" dirty="0" smtClean="0"/>
              <a:t> </a:t>
            </a:r>
            <a:r>
              <a:rPr lang="en-GB" dirty="0" err="1" smtClean="0"/>
              <a:t>překážek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sdílení</a:t>
            </a:r>
            <a:r>
              <a:rPr lang="en-GB" dirty="0" smtClean="0"/>
              <a:t> </a:t>
            </a:r>
            <a:r>
              <a:rPr lang="en-GB" dirty="0" err="1" smtClean="0"/>
              <a:t>znalostí</a:t>
            </a:r>
            <a:r>
              <a:rPr lang="en-GB" dirty="0" smtClean="0"/>
              <a:t> je to, </a:t>
            </a:r>
            <a:r>
              <a:rPr lang="en-GB" dirty="0" err="1" smtClean="0"/>
              <a:t>že</a:t>
            </a:r>
            <a:r>
              <a:rPr lang="en-GB" dirty="0" smtClean="0"/>
              <a:t> </a:t>
            </a:r>
            <a:r>
              <a:rPr lang="en-GB" dirty="0" err="1" smtClean="0"/>
              <a:t>některé</a:t>
            </a:r>
            <a:r>
              <a:rPr lang="en-GB" dirty="0" smtClean="0"/>
              <a:t> </a:t>
            </a:r>
            <a:r>
              <a:rPr lang="en-GB" dirty="0" err="1" smtClean="0"/>
              <a:t>subjekty</a:t>
            </a:r>
            <a:r>
              <a:rPr lang="en-GB" dirty="0" smtClean="0"/>
              <a:t> </a:t>
            </a:r>
            <a:r>
              <a:rPr lang="en-GB" dirty="0" err="1" smtClean="0"/>
              <a:t>nevědí</a:t>
            </a:r>
            <a:r>
              <a:rPr lang="en-GB" dirty="0" smtClean="0"/>
              <a:t>,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koho</a:t>
            </a:r>
            <a:r>
              <a:rPr lang="en-GB" dirty="0" smtClean="0"/>
              <a:t> se </a:t>
            </a:r>
            <a:r>
              <a:rPr lang="en-GB" dirty="0" err="1" smtClean="0"/>
              <a:t>obrátit</a:t>
            </a:r>
            <a:r>
              <a:rPr lang="en-GB" dirty="0" smtClean="0"/>
              <a:t> v </a:t>
            </a:r>
            <a:r>
              <a:rPr lang="en-GB" dirty="0" err="1" smtClean="0"/>
              <a:t>rámci</a:t>
            </a:r>
            <a:r>
              <a:rPr lang="en-GB" dirty="0" smtClean="0"/>
              <a:t> </a:t>
            </a:r>
            <a:r>
              <a:rPr lang="en-GB" dirty="0" err="1" smtClean="0"/>
              <a:t>jiných</a:t>
            </a:r>
            <a:r>
              <a:rPr lang="en-GB" dirty="0" smtClean="0"/>
              <a:t> </a:t>
            </a:r>
            <a:r>
              <a:rPr lang="en-GB" dirty="0" err="1" smtClean="0"/>
              <a:t>policejních</a:t>
            </a:r>
            <a:r>
              <a:rPr lang="en-GB" dirty="0" smtClean="0"/>
              <a:t> </a:t>
            </a:r>
            <a:r>
              <a:rPr lang="en-GB" dirty="0" err="1" smtClean="0"/>
              <a:t>organizací</a:t>
            </a:r>
            <a:r>
              <a:rPr lang="en-GB" dirty="0" smtClean="0"/>
              <a:t> (</a:t>
            </a:r>
            <a:r>
              <a:rPr lang="en-GB" dirty="0" err="1" smtClean="0"/>
              <a:t>zejména</a:t>
            </a:r>
            <a:r>
              <a:rPr lang="en-GB" dirty="0" smtClean="0"/>
              <a:t> v </a:t>
            </a:r>
            <a:r>
              <a:rPr lang="en-GB" dirty="0" err="1" smtClean="0"/>
              <a:t>přeshraniční</a:t>
            </a:r>
            <a:r>
              <a:rPr lang="en-GB" dirty="0" smtClean="0"/>
              <a:t> </a:t>
            </a:r>
            <a:r>
              <a:rPr lang="en-GB" dirty="0" err="1" smtClean="0"/>
              <a:t>spolupráci</a:t>
            </a:r>
            <a:r>
              <a:rPr lang="en-GB" dirty="0" smtClean="0"/>
              <a:t>).</a:t>
            </a:r>
            <a:endParaRPr lang="cs-CZ" dirty="0" smtClean="0"/>
          </a:p>
          <a:p>
            <a:r>
              <a:rPr lang="en-GB" dirty="0" smtClean="0"/>
              <a:t>5. </a:t>
            </a:r>
            <a:r>
              <a:rPr lang="en-GB" dirty="0" err="1" smtClean="0"/>
              <a:t>Měly</a:t>
            </a:r>
            <a:r>
              <a:rPr lang="en-GB" dirty="0" smtClean="0"/>
              <a:t> </a:t>
            </a:r>
            <a:r>
              <a:rPr lang="en-GB" dirty="0" err="1" smtClean="0"/>
              <a:t>být</a:t>
            </a:r>
            <a:r>
              <a:rPr lang="en-GB" dirty="0" smtClean="0"/>
              <a:t> </a:t>
            </a:r>
            <a:r>
              <a:rPr lang="en-GB" dirty="0" err="1" smtClean="0"/>
              <a:t>prozkoumány</a:t>
            </a:r>
            <a:r>
              <a:rPr lang="en-GB" dirty="0" smtClean="0"/>
              <a:t> </a:t>
            </a:r>
            <a:r>
              <a:rPr lang="en-GB" dirty="0" err="1" smtClean="0"/>
              <a:t>možnosti</a:t>
            </a:r>
            <a:r>
              <a:rPr lang="en-GB" dirty="0" smtClean="0"/>
              <a:t> </a:t>
            </a:r>
            <a:r>
              <a:rPr lang="en-GB" dirty="0" err="1" smtClean="0"/>
              <a:t>spolupráce</a:t>
            </a:r>
            <a:r>
              <a:rPr lang="en-GB" dirty="0" smtClean="0"/>
              <a:t> </a:t>
            </a:r>
            <a:r>
              <a:rPr lang="en-GB" dirty="0" err="1" smtClean="0"/>
              <a:t>policejních</a:t>
            </a:r>
            <a:r>
              <a:rPr lang="en-GB" dirty="0" smtClean="0"/>
              <a:t> </a:t>
            </a:r>
            <a:r>
              <a:rPr lang="en-GB" dirty="0" err="1" smtClean="0"/>
              <a:t>organizací</a:t>
            </a:r>
            <a:r>
              <a:rPr lang="en-GB" dirty="0" smtClean="0"/>
              <a:t> </a:t>
            </a:r>
            <a:r>
              <a:rPr lang="en-GB" dirty="0" err="1" smtClean="0"/>
              <a:t>různých</a:t>
            </a:r>
            <a:r>
              <a:rPr lang="en-GB" dirty="0" smtClean="0"/>
              <a:t> </a:t>
            </a:r>
            <a:r>
              <a:rPr lang="en-GB" dirty="0" err="1" smtClean="0"/>
              <a:t>států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společných</a:t>
            </a:r>
            <a:r>
              <a:rPr lang="en-GB" dirty="0" smtClean="0"/>
              <a:t> </a:t>
            </a:r>
            <a:r>
              <a:rPr lang="en-GB" dirty="0" err="1" smtClean="0"/>
              <a:t>akcích</a:t>
            </a:r>
            <a:r>
              <a:rPr lang="en-GB" dirty="0" smtClean="0"/>
              <a:t>.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8623-44C0-4BA3-A0C5-05E992059E3E}" type="datetime1">
              <a:rPr lang="nl-NL" smtClean="0"/>
              <a:pPr/>
              <a:t>26-8-2013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Praktická doporučení pro </a:t>
            </a:r>
            <a:r>
              <a:rPr lang="cs-CZ" dirty="0" smtClean="0"/>
              <a:t>policejní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6. </a:t>
            </a:r>
            <a:r>
              <a:rPr lang="en-GB" dirty="0" err="1" smtClean="0"/>
              <a:t>Lepší</a:t>
            </a:r>
            <a:r>
              <a:rPr lang="en-GB" dirty="0" smtClean="0"/>
              <a:t> </a:t>
            </a:r>
            <a:r>
              <a:rPr lang="en-GB" dirty="0" err="1" smtClean="0"/>
              <a:t>vztahy</a:t>
            </a:r>
            <a:r>
              <a:rPr lang="en-GB" dirty="0" smtClean="0"/>
              <a:t> </a:t>
            </a:r>
            <a:r>
              <a:rPr lang="en-GB" dirty="0" err="1" smtClean="0"/>
              <a:t>mezi</a:t>
            </a:r>
            <a:r>
              <a:rPr lang="en-GB" dirty="0" smtClean="0"/>
              <a:t> </a:t>
            </a:r>
            <a:r>
              <a:rPr lang="en-GB" dirty="0" err="1" smtClean="0"/>
              <a:t>policisty</a:t>
            </a:r>
            <a:r>
              <a:rPr lang="en-GB" dirty="0" smtClean="0"/>
              <a:t> z </a:t>
            </a:r>
            <a:r>
              <a:rPr lang="en-GB" dirty="0" err="1" smtClean="0"/>
              <a:t>různých</a:t>
            </a:r>
            <a:r>
              <a:rPr lang="en-GB" dirty="0" smtClean="0"/>
              <a:t> </a:t>
            </a:r>
            <a:r>
              <a:rPr lang="en-GB" dirty="0" err="1" smtClean="0"/>
              <a:t>jednotek</a:t>
            </a:r>
            <a:r>
              <a:rPr lang="en-GB" dirty="0" smtClean="0"/>
              <a:t> (v </a:t>
            </a:r>
            <a:r>
              <a:rPr lang="en-GB" dirty="0" err="1" smtClean="0"/>
              <a:t>rámci</a:t>
            </a:r>
            <a:r>
              <a:rPr lang="en-GB" dirty="0" smtClean="0"/>
              <a:t> </a:t>
            </a:r>
            <a:r>
              <a:rPr lang="en-GB" dirty="0" err="1" smtClean="0"/>
              <a:t>jedné</a:t>
            </a:r>
            <a:r>
              <a:rPr lang="en-GB" dirty="0" smtClean="0"/>
              <a:t> </a:t>
            </a:r>
            <a:r>
              <a:rPr lang="en-GB" dirty="0" err="1" smtClean="0"/>
              <a:t>země</a:t>
            </a:r>
            <a:r>
              <a:rPr lang="en-GB" dirty="0" smtClean="0"/>
              <a:t> a </a:t>
            </a:r>
            <a:r>
              <a:rPr lang="en-GB" dirty="0" err="1" smtClean="0"/>
              <a:t>jiných</a:t>
            </a:r>
            <a:r>
              <a:rPr lang="en-GB" dirty="0" smtClean="0"/>
              <a:t> </a:t>
            </a:r>
            <a:r>
              <a:rPr lang="en-GB" dirty="0" err="1" smtClean="0"/>
              <a:t>zemí</a:t>
            </a:r>
            <a:r>
              <a:rPr lang="en-GB" dirty="0" smtClean="0"/>
              <a:t>) by </a:t>
            </a:r>
            <a:r>
              <a:rPr lang="en-GB" dirty="0" err="1" smtClean="0"/>
              <a:t>měla</a:t>
            </a:r>
            <a:r>
              <a:rPr lang="en-GB" dirty="0" smtClean="0"/>
              <a:t> </a:t>
            </a:r>
            <a:r>
              <a:rPr lang="en-GB" dirty="0" err="1" smtClean="0"/>
              <a:t>být</a:t>
            </a:r>
            <a:r>
              <a:rPr lang="en-GB" dirty="0" smtClean="0"/>
              <a:t> </a:t>
            </a:r>
            <a:r>
              <a:rPr lang="en-GB" dirty="0" err="1" smtClean="0"/>
              <a:t>rozvíjeny</a:t>
            </a:r>
            <a:r>
              <a:rPr lang="en-GB" dirty="0" smtClean="0"/>
              <a:t> </a:t>
            </a:r>
            <a:r>
              <a:rPr lang="en-GB" dirty="0" err="1" smtClean="0"/>
              <a:t>prostřednictvím</a:t>
            </a:r>
            <a:r>
              <a:rPr lang="en-GB" dirty="0" smtClean="0"/>
              <a:t> </a:t>
            </a:r>
            <a:r>
              <a:rPr lang="en-GB" dirty="0" err="1" smtClean="0"/>
              <a:t>pravidelných</a:t>
            </a:r>
            <a:r>
              <a:rPr lang="en-GB" dirty="0" smtClean="0"/>
              <a:t> </a:t>
            </a:r>
            <a:r>
              <a:rPr lang="en-GB" dirty="0" err="1" smtClean="0"/>
              <a:t>společných</a:t>
            </a:r>
            <a:r>
              <a:rPr lang="en-GB" dirty="0" smtClean="0"/>
              <a:t> </a:t>
            </a:r>
            <a:r>
              <a:rPr lang="en-GB" dirty="0" err="1" smtClean="0"/>
              <a:t>aktivit</a:t>
            </a:r>
            <a:r>
              <a:rPr lang="en-GB" dirty="0" smtClean="0"/>
              <a:t>, </a:t>
            </a:r>
            <a:r>
              <a:rPr lang="en-GB" dirty="0" err="1" smtClean="0"/>
              <a:t>jako</a:t>
            </a:r>
            <a:r>
              <a:rPr lang="en-GB" dirty="0" smtClean="0"/>
              <a:t> </a:t>
            </a:r>
            <a:r>
              <a:rPr lang="en-GB" dirty="0" err="1" smtClean="0"/>
              <a:t>jsou</a:t>
            </a:r>
            <a:r>
              <a:rPr lang="en-GB" dirty="0" smtClean="0"/>
              <a:t> </a:t>
            </a:r>
            <a:r>
              <a:rPr lang="en-GB" dirty="0" err="1" smtClean="0"/>
              <a:t>přeshraniční</a:t>
            </a:r>
            <a:r>
              <a:rPr lang="en-GB" dirty="0" smtClean="0"/>
              <a:t> </a:t>
            </a:r>
            <a:r>
              <a:rPr lang="en-GB" dirty="0" err="1" smtClean="0"/>
              <a:t>setkání</a:t>
            </a:r>
            <a:r>
              <a:rPr lang="en-GB" dirty="0" smtClean="0"/>
              <a:t>, </a:t>
            </a:r>
            <a:r>
              <a:rPr lang="en-GB" dirty="0" err="1" smtClean="0"/>
              <a:t>workshopy</a:t>
            </a:r>
            <a:r>
              <a:rPr lang="en-GB" dirty="0" smtClean="0"/>
              <a:t>, </a:t>
            </a:r>
            <a:r>
              <a:rPr lang="en-GB" dirty="0" err="1" smtClean="0"/>
              <a:t>semináře</a:t>
            </a:r>
            <a:r>
              <a:rPr lang="en-GB" dirty="0" smtClean="0"/>
              <a:t> a </a:t>
            </a:r>
            <a:r>
              <a:rPr lang="en-GB" dirty="0" err="1" smtClean="0"/>
              <a:t>výměnné</a:t>
            </a:r>
            <a:r>
              <a:rPr lang="en-GB" dirty="0" smtClean="0"/>
              <a:t> </a:t>
            </a:r>
            <a:r>
              <a:rPr lang="en-GB" dirty="0" err="1" smtClean="0"/>
              <a:t>návštěvy</a:t>
            </a:r>
            <a:r>
              <a:rPr lang="en-GB" dirty="0" smtClean="0"/>
              <a:t>.</a:t>
            </a:r>
            <a:endParaRPr lang="cs-CZ" dirty="0" smtClean="0"/>
          </a:p>
          <a:p>
            <a:r>
              <a:rPr lang="en-GB" dirty="0" smtClean="0"/>
              <a:t>7. </a:t>
            </a:r>
            <a:r>
              <a:rPr lang="en-GB" dirty="0" err="1" smtClean="0"/>
              <a:t>Měly</a:t>
            </a:r>
            <a:r>
              <a:rPr lang="en-GB" dirty="0" smtClean="0"/>
              <a:t> by </a:t>
            </a:r>
            <a:r>
              <a:rPr lang="en-GB" dirty="0" err="1" smtClean="0"/>
              <a:t>být</a:t>
            </a:r>
            <a:r>
              <a:rPr lang="en-GB" dirty="0" smtClean="0"/>
              <a:t> </a:t>
            </a:r>
            <a:r>
              <a:rPr lang="en-GB" dirty="0" err="1" smtClean="0"/>
              <a:t>vytvořeny</a:t>
            </a:r>
            <a:r>
              <a:rPr lang="en-GB" dirty="0" smtClean="0"/>
              <a:t> / </a:t>
            </a:r>
            <a:r>
              <a:rPr lang="en-GB" dirty="0" err="1" smtClean="0"/>
              <a:t>využity</a:t>
            </a:r>
            <a:r>
              <a:rPr lang="en-GB" dirty="0" smtClean="0"/>
              <a:t> </a:t>
            </a:r>
            <a:r>
              <a:rPr lang="en-GB" dirty="0" err="1" smtClean="0"/>
              <a:t>standardizované</a:t>
            </a:r>
            <a:r>
              <a:rPr lang="en-GB" dirty="0" smtClean="0"/>
              <a:t> </a:t>
            </a:r>
            <a:r>
              <a:rPr lang="en-GB" dirty="0" err="1" smtClean="0"/>
              <a:t>technologické</a:t>
            </a:r>
            <a:r>
              <a:rPr lang="en-GB" dirty="0" smtClean="0"/>
              <a:t> </a:t>
            </a:r>
            <a:r>
              <a:rPr lang="en-GB" dirty="0" err="1" smtClean="0"/>
              <a:t>systémy</a:t>
            </a:r>
            <a:r>
              <a:rPr lang="en-GB" dirty="0" smtClean="0"/>
              <a:t> pro </a:t>
            </a:r>
            <a:r>
              <a:rPr lang="en-GB" dirty="0" err="1" smtClean="0"/>
              <a:t>práci</a:t>
            </a:r>
            <a:r>
              <a:rPr lang="en-GB" dirty="0" smtClean="0"/>
              <a:t> s </a:t>
            </a:r>
            <a:r>
              <a:rPr lang="en-GB" dirty="0" err="1" smtClean="0"/>
              <a:t>informacemi</a:t>
            </a:r>
            <a:r>
              <a:rPr lang="en-GB" dirty="0" smtClean="0"/>
              <a:t>.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8623-44C0-4BA3-A0C5-05E992059E3E}" type="datetime1">
              <a:rPr lang="nl-NL" smtClean="0"/>
              <a:pPr/>
              <a:t>26-8-2013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Praktická doporučení pro </a:t>
            </a:r>
            <a:r>
              <a:rPr lang="cs-CZ" dirty="0" smtClean="0"/>
              <a:t>policejní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8. V </a:t>
            </a:r>
            <a:r>
              <a:rPr lang="en-GB" dirty="0" err="1" smtClean="0"/>
              <a:t>jednotlivých</a:t>
            </a:r>
            <a:r>
              <a:rPr lang="en-GB" dirty="0" smtClean="0"/>
              <a:t> </a:t>
            </a:r>
            <a:r>
              <a:rPr lang="en-GB" dirty="0" err="1" smtClean="0"/>
              <a:t>zemích</a:t>
            </a:r>
            <a:r>
              <a:rPr lang="en-GB" dirty="0" smtClean="0"/>
              <a:t> by </a:t>
            </a:r>
            <a:r>
              <a:rPr lang="en-GB" dirty="0" err="1" smtClean="0"/>
              <a:t>měly</a:t>
            </a:r>
            <a:r>
              <a:rPr lang="en-GB" dirty="0" smtClean="0"/>
              <a:t> </a:t>
            </a:r>
            <a:r>
              <a:rPr lang="en-GB" dirty="0" err="1" smtClean="0"/>
              <a:t>být</a:t>
            </a:r>
            <a:r>
              <a:rPr lang="en-GB" dirty="0" smtClean="0"/>
              <a:t> </a:t>
            </a:r>
            <a:r>
              <a:rPr lang="en-GB" dirty="0" err="1" smtClean="0"/>
              <a:t>garantovány</a:t>
            </a:r>
            <a:r>
              <a:rPr lang="en-GB" dirty="0" smtClean="0"/>
              <a:t> </a:t>
            </a:r>
            <a:r>
              <a:rPr lang="en-GB" dirty="0" err="1" smtClean="0"/>
              <a:t>dobré</a:t>
            </a:r>
            <a:r>
              <a:rPr lang="en-GB" dirty="0" smtClean="0"/>
              <a:t> </a:t>
            </a:r>
            <a:r>
              <a:rPr lang="en-GB" dirty="0" err="1" smtClean="0"/>
              <a:t>pracovní</a:t>
            </a:r>
            <a:r>
              <a:rPr lang="en-GB" dirty="0" smtClean="0"/>
              <a:t> </a:t>
            </a:r>
            <a:r>
              <a:rPr lang="en-GB" dirty="0" err="1" smtClean="0"/>
              <a:t>vztahy</a:t>
            </a:r>
            <a:r>
              <a:rPr lang="en-GB" dirty="0" smtClean="0"/>
              <a:t>.</a:t>
            </a:r>
            <a:endParaRPr lang="cs-CZ" dirty="0" smtClean="0"/>
          </a:p>
          <a:p>
            <a:r>
              <a:rPr lang="en-GB" dirty="0" smtClean="0"/>
              <a:t>9. U </a:t>
            </a:r>
            <a:r>
              <a:rPr lang="en-GB" dirty="0" err="1" smtClean="0"/>
              <a:t>těch</a:t>
            </a:r>
            <a:r>
              <a:rPr lang="en-GB" dirty="0" smtClean="0"/>
              <a:t> </a:t>
            </a:r>
            <a:r>
              <a:rPr lang="en-GB" dirty="0" err="1" smtClean="0"/>
              <a:t>příslušníků</a:t>
            </a:r>
            <a:r>
              <a:rPr lang="en-GB" dirty="0" smtClean="0"/>
              <a:t>, </a:t>
            </a:r>
            <a:r>
              <a:rPr lang="en-GB" dirty="0" err="1" smtClean="0"/>
              <a:t>kteří</a:t>
            </a:r>
            <a:r>
              <a:rPr lang="en-GB" dirty="0" smtClean="0"/>
              <a:t> </a:t>
            </a:r>
            <a:r>
              <a:rPr lang="en-GB" dirty="0" err="1" smtClean="0"/>
              <a:t>jsou</a:t>
            </a:r>
            <a:r>
              <a:rPr lang="en-GB" dirty="0" smtClean="0"/>
              <a:t> </a:t>
            </a:r>
            <a:r>
              <a:rPr lang="en-GB" dirty="0" err="1" smtClean="0"/>
              <a:t>povinni</a:t>
            </a:r>
            <a:r>
              <a:rPr lang="en-GB" dirty="0" smtClean="0"/>
              <a:t> </a:t>
            </a:r>
            <a:r>
              <a:rPr lang="en-GB" dirty="0" err="1" smtClean="0"/>
              <a:t>sdílet</a:t>
            </a:r>
            <a:r>
              <a:rPr lang="en-GB" dirty="0" smtClean="0"/>
              <a:t> </a:t>
            </a:r>
            <a:r>
              <a:rPr lang="en-GB" dirty="0" err="1" smtClean="0"/>
              <a:t>znalosti</a:t>
            </a:r>
            <a:r>
              <a:rPr lang="en-GB" dirty="0" smtClean="0"/>
              <a:t> v </a:t>
            </a:r>
            <a:r>
              <a:rPr lang="en-GB" dirty="0" err="1" smtClean="0"/>
              <a:t>mezinárodním</a:t>
            </a:r>
            <a:r>
              <a:rPr lang="en-GB" dirty="0" smtClean="0"/>
              <a:t> </a:t>
            </a:r>
            <a:r>
              <a:rPr lang="en-GB" dirty="0" err="1" smtClean="0"/>
              <a:t>měřítku</a:t>
            </a:r>
            <a:r>
              <a:rPr lang="en-GB" dirty="0" smtClean="0"/>
              <a:t>, by </a:t>
            </a:r>
            <a:r>
              <a:rPr lang="en-GB" dirty="0" err="1" smtClean="0"/>
              <a:t>měly</a:t>
            </a:r>
            <a:r>
              <a:rPr lang="en-GB" dirty="0" smtClean="0"/>
              <a:t> </a:t>
            </a:r>
            <a:r>
              <a:rPr lang="en-GB" dirty="0" err="1" smtClean="0"/>
              <a:t>být</a:t>
            </a:r>
            <a:r>
              <a:rPr lang="en-GB" dirty="0" smtClean="0"/>
              <a:t> </a:t>
            </a:r>
            <a:r>
              <a:rPr lang="en-GB" dirty="0" err="1" smtClean="0"/>
              <a:t>zlepšeny</a:t>
            </a:r>
            <a:r>
              <a:rPr lang="en-GB" dirty="0" smtClean="0"/>
              <a:t> </a:t>
            </a:r>
            <a:r>
              <a:rPr lang="en-GB" dirty="0" err="1" smtClean="0"/>
              <a:t>jazykové</a:t>
            </a:r>
            <a:r>
              <a:rPr lang="en-GB" dirty="0" smtClean="0"/>
              <a:t> </a:t>
            </a:r>
            <a:r>
              <a:rPr lang="en-GB" dirty="0" err="1" smtClean="0"/>
              <a:t>dovednosti</a:t>
            </a:r>
            <a:r>
              <a:rPr lang="en-GB" dirty="0" smtClean="0"/>
              <a:t>.</a:t>
            </a:r>
            <a:endParaRPr lang="cs-CZ" dirty="0" smtClean="0"/>
          </a:p>
          <a:p>
            <a:r>
              <a:rPr lang="en-GB" dirty="0" smtClean="0"/>
              <a:t>10. </a:t>
            </a:r>
            <a:r>
              <a:rPr lang="en-GB" dirty="0" err="1" smtClean="0"/>
              <a:t>Mělo</a:t>
            </a:r>
            <a:r>
              <a:rPr lang="en-GB" dirty="0" smtClean="0"/>
              <a:t> by se </a:t>
            </a:r>
            <a:r>
              <a:rPr lang="en-GB" dirty="0" err="1" smtClean="0"/>
              <a:t>zlepšit</a:t>
            </a:r>
            <a:r>
              <a:rPr lang="en-GB" dirty="0" smtClean="0"/>
              <a:t> </a:t>
            </a:r>
            <a:r>
              <a:rPr lang="en-GB" dirty="0" err="1" smtClean="0"/>
              <a:t>povědomí</a:t>
            </a:r>
            <a:r>
              <a:rPr lang="en-GB" dirty="0" smtClean="0"/>
              <a:t> o </a:t>
            </a:r>
            <a:r>
              <a:rPr lang="en-GB" dirty="0" err="1" smtClean="0"/>
              <a:t>organizačních</a:t>
            </a:r>
            <a:r>
              <a:rPr lang="en-GB" dirty="0" smtClean="0"/>
              <a:t> a </a:t>
            </a:r>
            <a:r>
              <a:rPr lang="en-GB" dirty="0" err="1" smtClean="0"/>
              <a:t>legislativních</a:t>
            </a:r>
            <a:r>
              <a:rPr lang="en-GB" dirty="0" smtClean="0"/>
              <a:t> </a:t>
            </a:r>
            <a:r>
              <a:rPr lang="en-GB" dirty="0" err="1" smtClean="0"/>
              <a:t>rozdílech</a:t>
            </a:r>
            <a:r>
              <a:rPr lang="en-GB" dirty="0" smtClean="0"/>
              <a:t>.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8623-44C0-4BA3-A0C5-05E992059E3E}" type="datetime1">
              <a:rPr lang="nl-NL" smtClean="0"/>
              <a:pPr/>
              <a:t>26-8-2013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Praktická doporučení pro </a:t>
            </a:r>
            <a:r>
              <a:rPr lang="cs-CZ" dirty="0" smtClean="0"/>
              <a:t>policejní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11. </a:t>
            </a:r>
            <a:r>
              <a:rPr lang="en-GB" dirty="0" err="1" smtClean="0"/>
              <a:t>Mělo</a:t>
            </a:r>
            <a:r>
              <a:rPr lang="en-GB" dirty="0" smtClean="0"/>
              <a:t> by se </a:t>
            </a:r>
            <a:r>
              <a:rPr lang="en-GB" dirty="0" err="1" smtClean="0"/>
              <a:t>zlepšit</a:t>
            </a:r>
            <a:r>
              <a:rPr lang="en-GB" dirty="0" smtClean="0"/>
              <a:t> </a:t>
            </a:r>
            <a:r>
              <a:rPr lang="en-GB" dirty="0" err="1" smtClean="0"/>
              <a:t>povědomí</a:t>
            </a:r>
            <a:r>
              <a:rPr lang="en-GB" dirty="0" smtClean="0"/>
              <a:t> o </a:t>
            </a:r>
            <a:r>
              <a:rPr lang="en-GB" dirty="0" err="1" smtClean="0"/>
              <a:t>mezinárodních</a:t>
            </a:r>
            <a:r>
              <a:rPr lang="en-GB" dirty="0" smtClean="0"/>
              <a:t> </a:t>
            </a:r>
            <a:r>
              <a:rPr lang="en-GB" dirty="0" err="1" smtClean="0"/>
              <a:t>centrech</a:t>
            </a:r>
            <a:r>
              <a:rPr lang="en-GB" dirty="0" smtClean="0"/>
              <a:t> / </a:t>
            </a:r>
            <a:r>
              <a:rPr lang="en-GB" dirty="0" err="1" smtClean="0"/>
              <a:t>projektech</a:t>
            </a:r>
            <a:r>
              <a:rPr lang="en-GB" dirty="0" smtClean="0"/>
              <a:t> / </a:t>
            </a:r>
            <a:r>
              <a:rPr lang="en-GB" dirty="0" err="1" smtClean="0"/>
              <a:t>organizacích</a:t>
            </a:r>
            <a:r>
              <a:rPr lang="en-GB" dirty="0" smtClean="0"/>
              <a:t>.</a:t>
            </a:r>
            <a:endParaRPr lang="cs-CZ" dirty="0" smtClean="0"/>
          </a:p>
          <a:p>
            <a:r>
              <a:rPr lang="en-GB" dirty="0" smtClean="0"/>
              <a:t>12. </a:t>
            </a:r>
            <a:r>
              <a:rPr lang="en-GB" dirty="0" err="1" smtClean="0"/>
              <a:t>Doporučujeme</a:t>
            </a:r>
            <a:r>
              <a:rPr lang="en-GB" dirty="0" smtClean="0"/>
              <a:t>, </a:t>
            </a:r>
            <a:r>
              <a:rPr lang="en-GB" dirty="0" err="1" smtClean="0"/>
              <a:t>aby</a:t>
            </a:r>
            <a:r>
              <a:rPr lang="en-GB" dirty="0" smtClean="0"/>
              <a:t> </a:t>
            </a:r>
            <a:r>
              <a:rPr lang="en-GB" dirty="0" err="1" smtClean="0"/>
              <a:t>policejní</a:t>
            </a:r>
            <a:r>
              <a:rPr lang="en-GB" dirty="0" smtClean="0"/>
              <a:t> a </a:t>
            </a:r>
            <a:r>
              <a:rPr lang="en-GB" dirty="0" err="1" smtClean="0"/>
              <a:t>bezpečnostní</a:t>
            </a:r>
            <a:r>
              <a:rPr lang="en-GB" dirty="0" smtClean="0"/>
              <a:t> </a:t>
            </a:r>
            <a:r>
              <a:rPr lang="en-GB" dirty="0" err="1" smtClean="0"/>
              <a:t>organizace</a:t>
            </a:r>
            <a:r>
              <a:rPr lang="en-GB" dirty="0" smtClean="0"/>
              <a:t> </a:t>
            </a:r>
            <a:r>
              <a:rPr lang="en-GB" dirty="0" err="1" smtClean="0"/>
              <a:t>používaly</a:t>
            </a:r>
            <a:r>
              <a:rPr lang="en-GB" dirty="0" smtClean="0"/>
              <a:t> </a:t>
            </a:r>
            <a:r>
              <a:rPr lang="en-GB" dirty="0" err="1" smtClean="0"/>
              <a:t>diagnostický</a:t>
            </a:r>
            <a:r>
              <a:rPr lang="en-GB" dirty="0" smtClean="0"/>
              <a:t> </a:t>
            </a:r>
            <a:r>
              <a:rPr lang="en-GB" dirty="0" err="1" smtClean="0"/>
              <a:t>nástroj</a:t>
            </a:r>
            <a:r>
              <a:rPr lang="en-GB" dirty="0" smtClean="0"/>
              <a:t> EKSPO-DI </a:t>
            </a:r>
            <a:r>
              <a:rPr lang="en-GB" dirty="0" err="1" smtClean="0"/>
              <a:t>jako</a:t>
            </a:r>
            <a:r>
              <a:rPr lang="en-GB" dirty="0" smtClean="0"/>
              <a:t> </a:t>
            </a:r>
            <a:r>
              <a:rPr lang="en-GB" dirty="0" err="1" smtClean="0"/>
              <a:t>součást</a:t>
            </a:r>
            <a:r>
              <a:rPr lang="en-GB" dirty="0" smtClean="0"/>
              <a:t> </a:t>
            </a:r>
            <a:r>
              <a:rPr lang="en-GB" dirty="0" err="1" smtClean="0"/>
              <a:t>těch</a:t>
            </a:r>
            <a:r>
              <a:rPr lang="en-GB" dirty="0" smtClean="0"/>
              <a:t> </a:t>
            </a:r>
            <a:r>
              <a:rPr lang="en-GB" dirty="0" err="1" smtClean="0"/>
              <a:t>činností</a:t>
            </a:r>
            <a:r>
              <a:rPr lang="en-GB" dirty="0" smtClean="0"/>
              <a:t>, </a:t>
            </a:r>
            <a:r>
              <a:rPr lang="en-GB" dirty="0" err="1" smtClean="0"/>
              <a:t>jejichž</a:t>
            </a:r>
            <a:r>
              <a:rPr lang="en-GB" dirty="0" smtClean="0"/>
              <a:t> </a:t>
            </a:r>
            <a:r>
              <a:rPr lang="en-GB" dirty="0" err="1" smtClean="0"/>
              <a:t>cílem</a:t>
            </a:r>
            <a:r>
              <a:rPr lang="en-GB" dirty="0" smtClean="0"/>
              <a:t> je </a:t>
            </a:r>
            <a:r>
              <a:rPr lang="en-GB" dirty="0" err="1" smtClean="0"/>
              <a:t>pomoci</a:t>
            </a:r>
            <a:r>
              <a:rPr lang="en-GB" dirty="0" smtClean="0"/>
              <a:t> </a:t>
            </a:r>
            <a:r>
              <a:rPr lang="en-GB" dirty="0" err="1" smtClean="0"/>
              <a:t>podpořit</a:t>
            </a:r>
            <a:r>
              <a:rPr lang="en-GB" dirty="0" smtClean="0"/>
              <a:t> </a:t>
            </a:r>
            <a:r>
              <a:rPr lang="en-GB" dirty="0" err="1" smtClean="0"/>
              <a:t>rozvoj</a:t>
            </a:r>
            <a:r>
              <a:rPr lang="en-GB" dirty="0" smtClean="0"/>
              <a:t> </a:t>
            </a:r>
            <a:r>
              <a:rPr lang="en-GB" dirty="0" err="1" smtClean="0"/>
              <a:t>schopnosti</a:t>
            </a:r>
            <a:r>
              <a:rPr lang="en-GB" dirty="0" smtClean="0"/>
              <a:t> </a:t>
            </a:r>
            <a:r>
              <a:rPr lang="en-GB" dirty="0" err="1" smtClean="0"/>
              <a:t>sdílení</a:t>
            </a:r>
            <a:r>
              <a:rPr lang="en-GB" dirty="0" smtClean="0"/>
              <a:t> </a:t>
            </a:r>
            <a:r>
              <a:rPr lang="en-GB" dirty="0" err="1" smtClean="0"/>
              <a:t>znalostí</a:t>
            </a:r>
            <a:r>
              <a:rPr lang="en-GB" dirty="0" smtClean="0"/>
              <a:t>.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8623-44C0-4BA3-A0C5-05E992059E3E}" type="datetime1">
              <a:rPr lang="nl-NL" smtClean="0"/>
              <a:pPr/>
              <a:t>26-8-2013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662</TotalTime>
  <Words>505</Words>
  <Application>Microsoft Office PowerPoint</Application>
  <PresentationFormat>Předvádění na obrazovce (4:3)</PresentationFormat>
  <Paragraphs>53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Sdílení znalostí v policejních organizacích</vt:lpstr>
      <vt:lpstr>Projekt COMPOSITE</vt:lpstr>
      <vt:lpstr>Bezpečnostní a ozbrojené složky v ČR</vt:lpstr>
      <vt:lpstr>Sdílení znalosti (výzkumné otázky)</vt:lpstr>
      <vt:lpstr>Praktická doporučení pro policejní organizace</vt:lpstr>
      <vt:lpstr>Praktická doporučení pro policejní organizace</vt:lpstr>
      <vt:lpstr>Praktická doporučení pro policejní organizace</vt:lpstr>
      <vt:lpstr>Praktická doporučení pro policejní organizace</vt:lpstr>
      <vt:lpstr>Praktická doporučení pro policejní organizace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Arjan</dc:creator>
  <cp:lastModifiedBy>Your User Name</cp:lastModifiedBy>
  <cp:revision>65</cp:revision>
  <dcterms:created xsi:type="dcterms:W3CDTF">2010-01-29T07:39:38Z</dcterms:created>
  <dcterms:modified xsi:type="dcterms:W3CDTF">2013-08-26T21:04:38Z</dcterms:modified>
</cp:coreProperties>
</file>