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65" r:id="rId5"/>
    <p:sldId id="261" r:id="rId6"/>
    <p:sldId id="275" r:id="rId7"/>
    <p:sldId id="271" r:id="rId8"/>
    <p:sldId id="272" r:id="rId9"/>
    <p:sldId id="278" r:id="rId10"/>
    <p:sldId id="27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4296-FCA7-4D1A-862C-A5CB1F62086E}" type="datetimeFigureOut">
              <a:rPr lang="cs-CZ" smtClean="0"/>
              <a:pPr/>
              <a:t>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246E-33C4-4E19-A829-61AA289F2C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7357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4296-FCA7-4D1A-862C-A5CB1F62086E}" type="datetimeFigureOut">
              <a:rPr lang="cs-CZ" smtClean="0"/>
              <a:pPr/>
              <a:t>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246E-33C4-4E19-A829-61AA289F2C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0013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4296-FCA7-4D1A-862C-A5CB1F62086E}" type="datetimeFigureOut">
              <a:rPr lang="cs-CZ" smtClean="0"/>
              <a:pPr/>
              <a:t>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246E-33C4-4E19-A829-61AA289F2C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088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4296-FCA7-4D1A-862C-A5CB1F62086E}" type="datetimeFigureOut">
              <a:rPr lang="cs-CZ" smtClean="0"/>
              <a:pPr/>
              <a:t>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246E-33C4-4E19-A829-61AA289F2C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5406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4296-FCA7-4D1A-862C-A5CB1F62086E}" type="datetimeFigureOut">
              <a:rPr lang="cs-CZ" smtClean="0"/>
              <a:pPr/>
              <a:t>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246E-33C4-4E19-A829-61AA289F2C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8072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4296-FCA7-4D1A-862C-A5CB1F62086E}" type="datetimeFigureOut">
              <a:rPr lang="cs-CZ" smtClean="0"/>
              <a:pPr/>
              <a:t>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246E-33C4-4E19-A829-61AA289F2C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2001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4296-FCA7-4D1A-862C-A5CB1F62086E}" type="datetimeFigureOut">
              <a:rPr lang="cs-CZ" smtClean="0"/>
              <a:pPr/>
              <a:t>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246E-33C4-4E19-A829-61AA289F2C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2494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4296-FCA7-4D1A-862C-A5CB1F62086E}" type="datetimeFigureOut">
              <a:rPr lang="cs-CZ" smtClean="0"/>
              <a:pPr/>
              <a:t>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246E-33C4-4E19-A829-61AA289F2C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5467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4296-FCA7-4D1A-862C-A5CB1F62086E}" type="datetimeFigureOut">
              <a:rPr lang="cs-CZ" smtClean="0"/>
              <a:pPr/>
              <a:t>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246E-33C4-4E19-A829-61AA289F2C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4786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4296-FCA7-4D1A-862C-A5CB1F62086E}" type="datetimeFigureOut">
              <a:rPr lang="cs-CZ" smtClean="0"/>
              <a:pPr/>
              <a:t>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246E-33C4-4E19-A829-61AA289F2C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8005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4296-FCA7-4D1A-862C-A5CB1F62086E}" type="datetimeFigureOut">
              <a:rPr lang="cs-CZ" smtClean="0"/>
              <a:pPr/>
              <a:t>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246E-33C4-4E19-A829-61AA289F2C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8264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14296-FCA7-4D1A-862C-A5CB1F62086E}" type="datetimeFigureOut">
              <a:rPr lang="cs-CZ" smtClean="0"/>
              <a:pPr/>
              <a:t>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1246E-33C4-4E19-A829-61AA289F2C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5262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rtfish.tv/Presenter.aspx?CR=p3" TargetMode="External"/><Relationship Id="rId2" Type="http://schemas.openxmlformats.org/officeDocument/2006/relationships/hyperlink" Target="http://www.dartfish.info/cz/user_guid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mail.seznam.cz/redir?hashId=1906588881&amp;to=http://www.videoanalyza.cz/" TargetMode="External"/><Relationship Id="rId4" Type="http://schemas.openxmlformats.org/officeDocument/2006/relationships/hyperlink" Target="http://www.dartfish.tv/Presenter.aspx?CR=p4621c2495m114814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sps.muni.cz/impact/dartfish/" TargetMode="External"/><Relationship Id="rId2" Type="http://schemas.openxmlformats.org/officeDocument/2006/relationships/hyperlink" Target="http://www.dartfish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tmp2/files/dartfish_student.zi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pn.muni.cz/doku.php?id=openvpn" TargetMode="External"/><Relationship Id="rId2" Type="http://schemas.openxmlformats.org/officeDocument/2006/relationships/hyperlink" Target="http://www.fsps.muni.cz/impact/tmp2/files/dartfish-neoficialni-lokalizace-cz.zi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indra@fsps.muni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Dartfish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472608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Jednou </a:t>
            </a:r>
            <a:r>
              <a:rPr lang="cs-CZ" sz="2000" dirty="0" smtClean="0"/>
              <a:t>ze součástí inovace předmětu trenérsko-metodické praxe II je umožnění studentům se seznámit a naučit základním manipulacím při využití softwarového programu </a:t>
            </a:r>
            <a:r>
              <a:rPr lang="cs-CZ" sz="2000" dirty="0" err="1" smtClean="0"/>
              <a:t>Dartfish</a:t>
            </a:r>
            <a:r>
              <a:rPr lang="cs-CZ" sz="2000" dirty="0" smtClean="0"/>
              <a:t>. Naskýtá se Vám jedinečná možnost pracovat s výborným  softwarovým programem. Je to profesionální softwarový produkt umožňující kompletní zpracování videa. Podporuje pracovní proces - trenéři, učitelé, sportovní lékaři a </a:t>
            </a:r>
            <a:r>
              <a:rPr lang="cs-CZ" sz="2000" dirty="0" err="1" smtClean="0"/>
              <a:t>fyzioterapeuté</a:t>
            </a:r>
            <a:r>
              <a:rPr lang="cs-CZ" sz="2000" dirty="0" smtClean="0"/>
              <a:t> tak mohou zdokonalit trénink, lekce nebo výuku. Zlepšuje komunikaci se studenty, sportovci, žáky a pacienty díky možnosti okamžité vizuální zpětné vazby. Umožňuje vytváření detailní video analýzy klíčových momentů pomocí kreslících nástrojů a textových či audio poznámek. Video a vytvořené analýzy je možné sdílet na CD, DVD či Internetu. Vašim úkolem v rámci výuky je seznámit se s prostředím programu a na základě získaných poznatků vypracovat jednoduchý úkol.                            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55463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Nápověda </a:t>
            </a:r>
            <a:r>
              <a:rPr lang="cs-CZ" sz="3200" b="1" dirty="0" err="1" smtClean="0"/>
              <a:t>Dartfish</a:t>
            </a:r>
            <a:r>
              <a:rPr lang="cs-CZ" sz="3200" b="1" dirty="0" smtClean="0"/>
              <a:t> přístupná na internetu</a:t>
            </a:r>
            <a:endParaRPr lang="en-US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Neoficiální v českém jazyce: </a:t>
            </a:r>
            <a:r>
              <a:rPr lang="cs-CZ" sz="2000" dirty="0" smtClean="0">
                <a:hlinkClick r:id="rId2"/>
              </a:rPr>
              <a:t>http://www.</a:t>
            </a:r>
            <a:r>
              <a:rPr lang="cs-CZ" sz="2000" dirty="0" err="1" smtClean="0">
                <a:hlinkClick r:id="rId2"/>
              </a:rPr>
              <a:t>dartfish.info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cz</a:t>
            </a:r>
            <a:r>
              <a:rPr lang="cs-CZ" sz="2000" dirty="0" smtClean="0">
                <a:hlinkClick r:id="rId2"/>
              </a:rPr>
              <a:t>/user_</a:t>
            </a:r>
            <a:r>
              <a:rPr lang="cs-CZ" sz="2000" dirty="0" err="1" smtClean="0">
                <a:hlinkClick r:id="rId2"/>
              </a:rPr>
              <a:t>guide</a:t>
            </a:r>
            <a:r>
              <a:rPr lang="cs-CZ" sz="2000" dirty="0" smtClean="0">
                <a:hlinkClick r:id="rId2"/>
              </a:rPr>
              <a:t>/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oficiální v anglickém jazyce: </a:t>
            </a:r>
            <a:r>
              <a:rPr lang="cs-CZ" sz="2000" dirty="0" smtClean="0">
                <a:hlinkClick r:id="rId3"/>
              </a:rPr>
              <a:t>http://www.</a:t>
            </a:r>
            <a:r>
              <a:rPr lang="cs-CZ" sz="2000" dirty="0" err="1" smtClean="0">
                <a:hlinkClick r:id="rId3"/>
              </a:rPr>
              <a:t>dartfish.tv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Presenter.aspx</a:t>
            </a:r>
            <a:r>
              <a:rPr lang="cs-CZ" sz="2000" dirty="0" smtClean="0">
                <a:hlinkClick r:id="rId3"/>
              </a:rPr>
              <a:t>?CR=p3#!AQEBAAEBAAEBAQABAQEBAA5MZWFybiBEYXJ0ZmlzaAAAAAA%3d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pt-BR" sz="2000" dirty="0" smtClean="0"/>
              <a:t>První videotutoriál s českými titulky (jak na Import videa) najdete na</a:t>
            </a:r>
            <a:br>
              <a:rPr lang="pt-BR" sz="2000" dirty="0" smtClean="0"/>
            </a:br>
            <a:r>
              <a:rPr lang="pt-BR" sz="2000" b="1" i="1" dirty="0" smtClean="0">
                <a:hlinkClick r:id="rId4"/>
              </a:rPr>
              <a:t>http://www.dartfish.tv/Presenter.aspx?CR=p4621c2495m1148142</a:t>
            </a:r>
            <a:endParaRPr lang="cs-CZ" sz="2000" b="1" i="1" smtClean="0"/>
          </a:p>
          <a:p>
            <a:pPr>
              <a:buNone/>
            </a:pPr>
            <a:endParaRPr lang="cs-CZ" sz="2000" b="1" i="1" dirty="0" smtClean="0"/>
          </a:p>
          <a:p>
            <a:r>
              <a:rPr lang="en-US" sz="2000" dirty="0" err="1" smtClean="0"/>
              <a:t>Případně</a:t>
            </a:r>
            <a:r>
              <a:rPr lang="en-US" sz="2000" dirty="0" smtClean="0"/>
              <a:t> se </a:t>
            </a:r>
            <a:r>
              <a:rPr lang="en-US" sz="2000" dirty="0" err="1" smtClean="0"/>
              <a:t>můžete</a:t>
            </a:r>
            <a:r>
              <a:rPr lang="en-US" sz="2000" dirty="0" smtClean="0"/>
              <a:t> </a:t>
            </a:r>
            <a:r>
              <a:rPr lang="en-US" sz="2000" dirty="0" err="1" smtClean="0"/>
              <a:t>podívat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stránky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5"/>
              </a:rPr>
              <a:t>www.videoanalyza.cz</a:t>
            </a:r>
            <a:r>
              <a:rPr lang="en-US" sz="2000" dirty="0" smtClean="0"/>
              <a:t>, </a:t>
            </a:r>
            <a:r>
              <a:rPr lang="en-US" sz="2000" dirty="0" err="1" smtClean="0"/>
              <a:t>kde</a:t>
            </a:r>
            <a:r>
              <a:rPr lang="en-US" sz="2000" dirty="0" smtClean="0"/>
              <a:t> </a:t>
            </a:r>
            <a:r>
              <a:rPr lang="en-US" sz="2000" dirty="0" err="1" smtClean="0"/>
              <a:t>najdete</a:t>
            </a:r>
            <a:r>
              <a:rPr lang="en-US" sz="2000" dirty="0" smtClean="0"/>
              <a:t> </a:t>
            </a:r>
            <a:r>
              <a:rPr lang="en-US" sz="2000" dirty="0" err="1" smtClean="0"/>
              <a:t>některé</a:t>
            </a:r>
            <a:r>
              <a:rPr lang="en-US" sz="2000" dirty="0" smtClean="0"/>
              <a:t> </a:t>
            </a:r>
            <a:r>
              <a:rPr lang="en-US" sz="2000" dirty="0" err="1" smtClean="0"/>
              <a:t>tipy</a:t>
            </a:r>
            <a:r>
              <a:rPr lang="en-US" sz="2000" dirty="0" smtClean="0"/>
              <a:t> pro </a:t>
            </a:r>
            <a:r>
              <a:rPr lang="en-US" sz="2000" dirty="0" err="1" smtClean="0"/>
              <a:t>práci</a:t>
            </a:r>
            <a:r>
              <a:rPr lang="en-US" sz="2000" dirty="0" smtClean="0"/>
              <a:t> s </a:t>
            </a:r>
            <a:r>
              <a:rPr lang="en-US" sz="2000" dirty="0" err="1" smtClean="0"/>
              <a:t>programem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Dartfish</a:t>
            </a:r>
            <a:r>
              <a:rPr lang="cs-CZ" sz="3200" b="1" dirty="0" smtClean="0"/>
              <a:t> - odkazy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hlinkClick r:id="rId2"/>
              </a:rPr>
              <a:t>http://www.dartfish.cz</a:t>
            </a:r>
            <a:r>
              <a:rPr lang="cs-CZ" u="sng" dirty="0" smtClean="0"/>
              <a:t> -</a:t>
            </a:r>
            <a:r>
              <a:rPr lang="cs-CZ" dirty="0" smtClean="0"/>
              <a:t> oficiální stránka v českém znění</a:t>
            </a:r>
          </a:p>
          <a:p>
            <a:r>
              <a:rPr lang="cs-CZ" u="sng" dirty="0">
                <a:hlinkClick r:id="rId3"/>
              </a:rPr>
              <a:t>http://fsps.muni.cz/impact/dartfish/</a:t>
            </a:r>
            <a:r>
              <a:rPr lang="cs-CZ" dirty="0"/>
              <a:t> </a:t>
            </a:r>
            <a:r>
              <a:rPr lang="cs-CZ" dirty="0" smtClean="0"/>
              <a:t>- odkaz na stažení instruktážních přednášek pana Ježka o práci s programem</a:t>
            </a:r>
          </a:p>
          <a:p>
            <a:r>
              <a:rPr lang="cs-CZ" dirty="0"/>
              <a:t> </a:t>
            </a:r>
            <a:r>
              <a:rPr lang="cs-CZ" dirty="0" smtClean="0"/>
              <a:t>  http://www.dartfish.tv/Channels.aspx</a:t>
            </a:r>
          </a:p>
          <a:p>
            <a:r>
              <a:rPr lang="cs-CZ" dirty="0"/>
              <a:t> </a:t>
            </a:r>
            <a:r>
              <a:rPr lang="cs-CZ" dirty="0" smtClean="0"/>
              <a:t> - </a:t>
            </a:r>
            <a:r>
              <a:rPr lang="cs-CZ" dirty="0" err="1" smtClean="0"/>
              <a:t>youtube.com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5573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3200" b="1" dirty="0" err="1" smtClean="0"/>
              <a:t>Dartfish</a:t>
            </a:r>
            <a:r>
              <a:rPr lang="cs-CZ" sz="3200" b="1" dirty="0" smtClean="0"/>
              <a:t> – </a:t>
            </a:r>
            <a:br>
              <a:rPr lang="cs-CZ" sz="3200" b="1" dirty="0" smtClean="0"/>
            </a:br>
            <a:r>
              <a:rPr lang="cs-CZ" sz="3200" b="1" dirty="0" smtClean="0"/>
              <a:t>Možnosti pro vypracování úkolů</a:t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328592"/>
          </a:xfrm>
        </p:spPr>
        <p:txBody>
          <a:bodyPr>
            <a:normAutofit fontScale="25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sz="7600" dirty="0" smtClean="0"/>
              <a:t>Budoucí </a:t>
            </a:r>
            <a:r>
              <a:rPr lang="cs-CZ" sz="7600" dirty="0"/>
              <a:t>trenéři individuálních sportů, cvičitelé fitness a turistiky budou mít za úkol vybrat klíčové momenty ve svých specializacích. Po konzultaci s vedoucími specializací tyto momenty natočit a analyzovat pro potřeby trenérské praxe. </a:t>
            </a:r>
            <a:endParaRPr lang="cs-CZ" sz="7600" dirty="0" smtClean="0"/>
          </a:p>
          <a:p>
            <a:r>
              <a:rPr lang="cs-CZ" sz="7600" dirty="0" smtClean="0"/>
              <a:t>Budoucí </a:t>
            </a:r>
            <a:r>
              <a:rPr lang="cs-CZ" sz="7600" dirty="0"/>
              <a:t>trenéři kolektivních sportů budou mít za úkol analyzovat zadané části utkání ve svých sportech. Sporty, které nebudou ve společné </a:t>
            </a:r>
            <a:r>
              <a:rPr lang="cs-CZ" sz="7600" dirty="0" err="1"/>
              <a:t>videodatabázi</a:t>
            </a:r>
            <a:r>
              <a:rPr lang="cs-CZ" sz="7600" dirty="0"/>
              <a:t> si každý po konzultaci s vedoucím specializace pořídí individuálně. Výstupem bude </a:t>
            </a:r>
            <a:r>
              <a:rPr lang="cs-CZ" sz="7600" dirty="0" err="1"/>
              <a:t>excelovská</a:t>
            </a:r>
            <a:r>
              <a:rPr lang="cs-CZ" sz="7600" dirty="0"/>
              <a:t> tabulka se souhrnem analyzovaných herních situací pro možnost statistického zpracování . V případě individuálního pořízení videomateriálu bude tento přílohou. </a:t>
            </a:r>
            <a:endParaRPr lang="cs-CZ" sz="7600" dirty="0" smtClean="0"/>
          </a:p>
          <a:p>
            <a:r>
              <a:rPr lang="cs-CZ" sz="7600" dirty="0" smtClean="0"/>
              <a:t>Je </a:t>
            </a:r>
            <a:r>
              <a:rPr lang="cs-CZ" sz="7600" dirty="0"/>
              <a:t>však také možno využít přístupných materiálu ke stáhnutí. Ke splnění zadaných úkolů je postačující pouze základní orientace v programu, což jak bylo uvedeno je jedním z cílů předmětu </a:t>
            </a:r>
            <a:r>
              <a:rPr lang="cs-CZ" sz="7600" dirty="0" smtClean="0"/>
              <a:t>TMPII</a:t>
            </a:r>
            <a:r>
              <a:rPr lang="cs-CZ" sz="7600" dirty="0"/>
              <a:t>. Každý posluchač však má možnost s programem pracovat v širším měřítku. Ti, kteří budou zdatnější mohou vytvořit složitější analýzy a tyto konzultovat s vedoucími specializací a s vyučujícím předmětu. Je třeba si uvědomit, že přístup k tomuto softwaru je vynikající příležitostí pro vzdělávání budoucích trenérů. Pro trenéry kolektivních sportů je kromě jiného například vhodné využívat modul </a:t>
            </a:r>
            <a:r>
              <a:rPr lang="cs-CZ" sz="7600" dirty="0" err="1"/>
              <a:t>tagging</a:t>
            </a:r>
            <a:r>
              <a:rPr lang="cs-CZ" sz="7600" dirty="0"/>
              <a:t>. </a:t>
            </a:r>
            <a:r>
              <a:rPr lang="cs-CZ" sz="7600" dirty="0" smtClean="0"/>
              <a:t>                      </a:t>
            </a:r>
          </a:p>
          <a:p>
            <a:r>
              <a:rPr lang="cs-CZ" sz="7600" dirty="0" smtClean="0"/>
              <a:t> Pro </a:t>
            </a:r>
            <a:r>
              <a:rPr lang="cs-CZ" sz="7600" dirty="0"/>
              <a:t>individuální sporty je výhodnější využití modulu </a:t>
            </a:r>
            <a:r>
              <a:rPr lang="cs-CZ" sz="7600" dirty="0" err="1"/>
              <a:t>analyzér</a:t>
            </a:r>
            <a:r>
              <a:rPr lang="cs-CZ" sz="7600" dirty="0"/>
              <a:t>. </a:t>
            </a:r>
            <a:r>
              <a:rPr lang="cs-CZ" sz="7600" dirty="0" smtClean="0"/>
              <a:t> Není </a:t>
            </a:r>
            <a:r>
              <a:rPr lang="cs-CZ" sz="7600" dirty="0"/>
              <a:t>podmínkou řídit se tímto doporučením, metody je možno kombinovat.</a:t>
            </a:r>
          </a:p>
        </p:txBody>
      </p:sp>
    </p:spTree>
    <p:extLst>
      <p:ext uri="{BB962C8B-B14F-4D97-AF65-F5344CB8AC3E}">
        <p14:creationId xmlns="" xmlns:p14="http://schemas.microsoft.com/office/powerpoint/2010/main" val="313382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Dartfish</a:t>
            </a:r>
            <a:r>
              <a:rPr lang="cs-CZ" sz="3200" b="1" dirty="0" smtClean="0"/>
              <a:t>-úkoly k zápočtům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400600"/>
          </a:xfrm>
        </p:spPr>
        <p:txBody>
          <a:bodyPr>
            <a:noAutofit/>
          </a:bodyPr>
          <a:lstStyle/>
          <a:p>
            <a:pPr lvl="0"/>
            <a:r>
              <a:rPr lang="cs-CZ" sz="1600" b="1" i="1" dirty="0" err="1" smtClean="0"/>
              <a:t>Tagging</a:t>
            </a:r>
            <a:endParaRPr lang="cs-CZ" sz="1600" b="1" i="1" dirty="0" smtClean="0"/>
          </a:p>
          <a:p>
            <a:pPr lvl="0"/>
            <a:r>
              <a:rPr lang="cs-CZ" sz="1600" dirty="0" smtClean="0"/>
              <a:t>Poslat originál </a:t>
            </a:r>
            <a:r>
              <a:rPr lang="cs-CZ" sz="1600" dirty="0" err="1" smtClean="0"/>
              <a:t>taggovaného</a:t>
            </a:r>
            <a:r>
              <a:rPr lang="cs-CZ" sz="1600" dirty="0" smtClean="0"/>
              <a:t> videa</a:t>
            </a:r>
          </a:p>
          <a:p>
            <a:pPr lvl="0"/>
            <a:r>
              <a:rPr lang="cs-CZ" sz="1600" dirty="0" smtClean="0"/>
              <a:t>Poslat vyexportovaný seznam událostí ve formátu      .</a:t>
            </a:r>
            <a:r>
              <a:rPr lang="cs-CZ" sz="1600" dirty="0" err="1" smtClean="0"/>
              <a:t>cvs</a:t>
            </a:r>
            <a:r>
              <a:rPr lang="cs-CZ" sz="1600" dirty="0" smtClean="0"/>
              <a:t> – vyexportovaném v programu </a:t>
            </a:r>
            <a:r>
              <a:rPr lang="cs-CZ" sz="1600" dirty="0" err="1" smtClean="0"/>
              <a:t>Dartfish</a:t>
            </a:r>
            <a:r>
              <a:rPr lang="cs-CZ" sz="1600" dirty="0" smtClean="0"/>
              <a:t> (nutno zvláště při </a:t>
            </a:r>
            <a:r>
              <a:rPr lang="cs-CZ" sz="1600" dirty="0" err="1" smtClean="0"/>
              <a:t>taggování</a:t>
            </a:r>
            <a:r>
              <a:rPr lang="cs-CZ" sz="1600" dirty="0" smtClean="0"/>
              <a:t> na jiných zařízeních (</a:t>
            </a:r>
            <a:r>
              <a:rPr lang="cs-CZ" sz="1600" dirty="0" err="1" smtClean="0"/>
              <a:t>Ipad</a:t>
            </a:r>
            <a:r>
              <a:rPr lang="cs-CZ" sz="1600" dirty="0" smtClean="0"/>
              <a:t>) – pro odstranění možné odchylky času</a:t>
            </a:r>
          </a:p>
          <a:p>
            <a:pPr lvl="0"/>
            <a:r>
              <a:rPr lang="cs-CZ" sz="1600" dirty="0" smtClean="0"/>
              <a:t>(Vyexportovat v programu D.. je nutno proto, aby šlo Váš materiál vyhodnotit. Pokud tak neučiníte došlo by k časovým posunům mezi videomateriálem a seznamem událostí.)</a:t>
            </a:r>
          </a:p>
          <a:p>
            <a:pPr lvl="0"/>
            <a:r>
              <a:rPr lang="cs-CZ" sz="1600" dirty="0" smtClean="0"/>
              <a:t>Výstupy odesílat tímto způsobem:</a:t>
            </a:r>
          </a:p>
          <a:p>
            <a:pPr lvl="0"/>
            <a:r>
              <a:rPr lang="cs-CZ" sz="1600" dirty="0" smtClean="0"/>
              <a:t>Vytvořit složku s </a:t>
            </a:r>
            <a:r>
              <a:rPr lang="cs-CZ" sz="1600" dirty="0" err="1" smtClean="0"/>
              <a:t>taggovaným</a:t>
            </a:r>
            <a:r>
              <a:rPr lang="cs-CZ" sz="1600" dirty="0" smtClean="0"/>
              <a:t> videomateriálem a souborem  .</a:t>
            </a:r>
            <a:r>
              <a:rPr lang="cs-CZ" sz="1600" dirty="0" err="1" smtClean="0"/>
              <a:t>cvs</a:t>
            </a:r>
            <a:r>
              <a:rPr lang="cs-CZ" sz="1600" dirty="0" smtClean="0"/>
              <a:t> </a:t>
            </a:r>
          </a:p>
          <a:p>
            <a:pPr lvl="0"/>
            <a:r>
              <a:rPr lang="cs-CZ" sz="1600" dirty="0" smtClean="0"/>
              <a:t>, takto vytvořenou složku zabalit do .zip nebo .</a:t>
            </a:r>
            <a:r>
              <a:rPr lang="cs-CZ" sz="1600" dirty="0" err="1" smtClean="0"/>
              <a:t>rar</a:t>
            </a:r>
            <a:endParaRPr lang="cs-CZ" sz="1600" dirty="0" smtClean="0"/>
          </a:p>
          <a:p>
            <a:pPr lvl="0"/>
            <a:r>
              <a:rPr lang="cs-CZ" sz="1600" dirty="0" smtClean="0"/>
              <a:t>Odeslat do úschovny garanta předmětu</a:t>
            </a:r>
          </a:p>
          <a:p>
            <a:pPr lvl="0"/>
            <a:r>
              <a:rPr lang="cs-CZ" sz="1600" b="1" i="1" dirty="0" err="1" smtClean="0"/>
              <a:t>Analyzér</a:t>
            </a:r>
            <a:endParaRPr lang="cs-CZ" sz="1600" b="1" i="1" dirty="0" smtClean="0"/>
          </a:p>
          <a:p>
            <a:pPr lvl="0"/>
            <a:r>
              <a:rPr lang="cs-CZ" sz="1600" dirty="0" smtClean="0"/>
              <a:t>Zpracovaný úkol ve </a:t>
            </a:r>
            <a:r>
              <a:rPr lang="cs-CZ" sz="1600" dirty="0" err="1" smtClean="0"/>
              <a:t>Storeyboard</a:t>
            </a:r>
            <a:r>
              <a:rPr lang="cs-CZ" sz="1600" dirty="0" smtClean="0"/>
              <a:t> zveřejníte formou </a:t>
            </a:r>
            <a:r>
              <a:rPr lang="cs-CZ" sz="1600" dirty="0" err="1" smtClean="0"/>
              <a:t>mediabooku</a:t>
            </a:r>
            <a:r>
              <a:rPr lang="cs-CZ" sz="1600" dirty="0" smtClean="0"/>
              <a:t> nebo filmu na základě vašeho posouzení vhodnosti výběru. Důležitou podstatou zpracovaného úkolu je srozumitelně vypovídající edukační hodnota.</a:t>
            </a:r>
          </a:p>
          <a:p>
            <a:pPr lvl="0"/>
            <a:r>
              <a:rPr lang="cs-CZ" sz="1600" dirty="0" smtClean="0"/>
              <a:t>Odeslat do úschovny garanta předmětu</a:t>
            </a:r>
          </a:p>
          <a:p>
            <a:pPr lvl="0"/>
            <a:r>
              <a:rPr lang="cs-CZ" sz="1600" b="1" i="1" dirty="0" err="1" smtClean="0"/>
              <a:t>SimulCam</a:t>
            </a:r>
            <a:endParaRPr lang="cs-CZ" sz="1600" b="1" i="1" dirty="0" smtClean="0"/>
          </a:p>
          <a:p>
            <a:pPr lvl="0"/>
            <a:r>
              <a:rPr lang="cs-CZ" sz="1600" dirty="0" smtClean="0"/>
              <a:t>Zpracovaný úkol v </a:t>
            </a:r>
            <a:r>
              <a:rPr lang="cs-CZ" sz="1600" dirty="0" err="1" smtClean="0"/>
              <a:t>Simulcam</a:t>
            </a:r>
            <a:r>
              <a:rPr lang="cs-CZ" sz="1600" dirty="0" smtClean="0"/>
              <a:t> odešlete do úschovny garanta.</a:t>
            </a:r>
          </a:p>
          <a:p>
            <a:pPr lvl="0"/>
            <a:r>
              <a:rPr lang="cs-CZ" sz="1600" dirty="0" smtClean="0"/>
              <a:t>Videosoubory odevzdávat ve formátu MPEG-2 (SD,HD), AVI (DV,HDV)</a:t>
            </a:r>
          </a:p>
          <a:p>
            <a:endParaRPr lang="cs-CZ" sz="1600" dirty="0" smtClean="0"/>
          </a:p>
          <a:p>
            <a:endParaRPr lang="cs-CZ" sz="1600" dirty="0"/>
          </a:p>
        </p:txBody>
      </p:sp>
    </p:spTree>
    <p:extLst>
      <p:ext uri="{BB962C8B-B14F-4D97-AF65-F5344CB8AC3E}">
        <p14:creationId xmlns="" xmlns:p14="http://schemas.microsoft.com/office/powerpoint/2010/main" val="179769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sz="3600" b="1" dirty="0" err="1" smtClean="0"/>
              <a:t>Dartfish</a:t>
            </a:r>
            <a:r>
              <a:rPr lang="cs-CZ" sz="3600" b="1" dirty="0" smtClean="0"/>
              <a:t> - jak </a:t>
            </a:r>
            <a:r>
              <a:rPr lang="cs-CZ" sz="3600" b="1" dirty="0"/>
              <a:t>vypracované úkoly odevzdávat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cs-CZ" dirty="0" err="1" smtClean="0"/>
              <a:t>Tagging</a:t>
            </a:r>
            <a:endParaRPr lang="cs-CZ" dirty="0"/>
          </a:p>
          <a:p>
            <a:pPr lvl="0"/>
            <a:r>
              <a:rPr lang="cs-CZ" dirty="0"/>
              <a:t>Poslat originál </a:t>
            </a:r>
            <a:r>
              <a:rPr lang="cs-CZ" dirty="0" err="1"/>
              <a:t>taggovaného</a:t>
            </a:r>
            <a:r>
              <a:rPr lang="cs-CZ" dirty="0"/>
              <a:t> videa</a:t>
            </a:r>
          </a:p>
          <a:p>
            <a:pPr lvl="0"/>
            <a:r>
              <a:rPr lang="cs-CZ" dirty="0"/>
              <a:t>Poslat vyexportovaný seznam událostí ve formátu      .</a:t>
            </a:r>
            <a:r>
              <a:rPr lang="cs-CZ" dirty="0" err="1"/>
              <a:t>cvs</a:t>
            </a:r>
            <a:r>
              <a:rPr lang="cs-CZ" dirty="0"/>
              <a:t> – vyexportovaném v programu </a:t>
            </a:r>
            <a:r>
              <a:rPr lang="cs-CZ" dirty="0" err="1"/>
              <a:t>Dartfish</a:t>
            </a:r>
            <a:r>
              <a:rPr lang="cs-CZ" dirty="0"/>
              <a:t> (nutno zvláště při </a:t>
            </a:r>
            <a:r>
              <a:rPr lang="cs-CZ" dirty="0" err="1"/>
              <a:t>taggování</a:t>
            </a:r>
            <a:r>
              <a:rPr lang="cs-CZ" dirty="0"/>
              <a:t> na jiných zařízeních (</a:t>
            </a:r>
            <a:r>
              <a:rPr lang="cs-CZ" dirty="0" err="1"/>
              <a:t>Ipad</a:t>
            </a:r>
            <a:r>
              <a:rPr lang="cs-CZ" dirty="0"/>
              <a:t>) – pro odstranění možné odchylky času</a:t>
            </a:r>
          </a:p>
          <a:p>
            <a:pPr lvl="0"/>
            <a:r>
              <a:rPr lang="cs-CZ" dirty="0"/>
              <a:t>(Vyexportovat v programu D.. je nutno proto, aby šlo Váš materiál vyhodnotit. Pokud tak neučiníte došlo by k časovým posunům mezi videomateriálem a seznamem událostí.)</a:t>
            </a:r>
          </a:p>
          <a:p>
            <a:pPr lvl="0"/>
            <a:r>
              <a:rPr lang="cs-CZ" dirty="0"/>
              <a:t>Výstupy odesílat tímto způsobem:</a:t>
            </a:r>
          </a:p>
          <a:p>
            <a:pPr lvl="0"/>
            <a:r>
              <a:rPr lang="cs-CZ" dirty="0"/>
              <a:t>Vytvořit složku s </a:t>
            </a:r>
            <a:r>
              <a:rPr lang="cs-CZ" dirty="0" err="1"/>
              <a:t>taggovaným</a:t>
            </a:r>
            <a:r>
              <a:rPr lang="cs-CZ" dirty="0"/>
              <a:t> videomateriálem a souborem  .</a:t>
            </a:r>
            <a:r>
              <a:rPr lang="cs-CZ" dirty="0" err="1"/>
              <a:t>cvs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, takto vytvořenou složku zabalit do .zip nebo .</a:t>
            </a:r>
            <a:r>
              <a:rPr lang="cs-CZ" dirty="0" err="1"/>
              <a:t>rar</a:t>
            </a:r>
            <a:endParaRPr lang="cs-CZ" dirty="0"/>
          </a:p>
          <a:p>
            <a:pPr lvl="0"/>
            <a:r>
              <a:rPr lang="cs-CZ" dirty="0"/>
              <a:t>Odeslat do úschovny garanta předmětu</a:t>
            </a:r>
          </a:p>
          <a:p>
            <a:pPr lvl="0"/>
            <a:r>
              <a:rPr lang="cs-CZ" dirty="0" err="1"/>
              <a:t>Analyzér</a:t>
            </a:r>
            <a:endParaRPr lang="cs-CZ" dirty="0"/>
          </a:p>
          <a:p>
            <a:pPr lvl="0"/>
            <a:r>
              <a:rPr lang="cs-CZ" dirty="0"/>
              <a:t>Zpracovaný úkol ve </a:t>
            </a:r>
            <a:r>
              <a:rPr lang="cs-CZ" dirty="0" err="1"/>
              <a:t>Storeyboard</a:t>
            </a:r>
            <a:r>
              <a:rPr lang="cs-CZ" dirty="0"/>
              <a:t> zveřejníte formou </a:t>
            </a:r>
            <a:r>
              <a:rPr lang="cs-CZ" dirty="0" err="1"/>
              <a:t>mediabooku</a:t>
            </a:r>
            <a:r>
              <a:rPr lang="cs-CZ" dirty="0"/>
              <a:t> nebo filmu na základě vašeho posouzení vhodnosti výběru. Důležitou podstatou zpracovaného úkolu je srozumitelně vypovídající edukační hodnota.</a:t>
            </a:r>
          </a:p>
          <a:p>
            <a:pPr lvl="0"/>
            <a:r>
              <a:rPr lang="cs-CZ" dirty="0"/>
              <a:t>Odeslat do úschovny garanta předmětu</a:t>
            </a:r>
          </a:p>
          <a:p>
            <a:pPr lvl="0"/>
            <a:r>
              <a:rPr lang="cs-CZ" dirty="0" err="1"/>
              <a:t>SimulCam</a:t>
            </a:r>
            <a:endParaRPr lang="cs-CZ" dirty="0"/>
          </a:p>
          <a:p>
            <a:pPr lvl="0"/>
            <a:r>
              <a:rPr lang="cs-CZ" dirty="0"/>
              <a:t>Zpracovaný úkol v </a:t>
            </a:r>
            <a:r>
              <a:rPr lang="cs-CZ" dirty="0" err="1"/>
              <a:t>Simulcam</a:t>
            </a:r>
            <a:r>
              <a:rPr lang="cs-CZ" dirty="0"/>
              <a:t> odešlete do úschovny garanta.</a:t>
            </a:r>
          </a:p>
          <a:p>
            <a:pPr lvl="0"/>
            <a:r>
              <a:rPr lang="cs-CZ" dirty="0"/>
              <a:t>Videosoubory odevzdávat ve formátu MPEG-2 (SD,HD), AVI (DV,HDV)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760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Dartfish</a:t>
            </a:r>
            <a:r>
              <a:rPr lang="cs-CZ" b="1" dirty="0" smtClean="0"/>
              <a:t> – jak získávat videa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Základem by měla být vlastní iniciativa, každý </a:t>
            </a:r>
            <a:r>
              <a:rPr lang="cs-CZ" dirty="0"/>
              <a:t>p</a:t>
            </a:r>
            <a:r>
              <a:rPr lang="cs-CZ" dirty="0" smtClean="0"/>
              <a:t>osluchač po konzultaci s garantem specializace si natočí krátké video (lze i telefonem), eventuálně využije jiných zdrojů</a:t>
            </a:r>
          </a:p>
          <a:p>
            <a:r>
              <a:rPr lang="cs-CZ" dirty="0" smtClean="0"/>
              <a:t>Průběžně se rovněž vytváří video databáze jednotlivých sportů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9248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Dartfish</a:t>
            </a:r>
            <a:r>
              <a:rPr lang="cs-CZ" b="1" dirty="0" smtClean="0"/>
              <a:t> – jak se dostat do programu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 smtClean="0"/>
              <a:t>Instalace programu a dostupná licence pro studenty FSpS</a:t>
            </a:r>
          </a:p>
          <a:p>
            <a:r>
              <a:rPr lang="cs-CZ" dirty="0" smtClean="0"/>
              <a:t>Posluchači předmětu TMP II mohou využít zakoupených licencí programu </a:t>
            </a:r>
            <a:r>
              <a:rPr lang="cs-CZ" dirty="0" err="1" smtClean="0"/>
              <a:t>Dartfish</a:t>
            </a:r>
            <a:r>
              <a:rPr lang="cs-CZ" dirty="0" smtClean="0"/>
              <a:t>. Pro instalaci si stáhněte instalační balíček níže. Pokud již máte z dřívějška nainstalovanou zkušební verzi programu, je nutné ji před instalací programu </a:t>
            </a:r>
            <a:r>
              <a:rPr lang="cs-CZ" dirty="0" err="1" smtClean="0"/>
              <a:t>Dartfish</a:t>
            </a:r>
            <a:r>
              <a:rPr lang="cs-CZ" dirty="0" smtClean="0"/>
              <a:t> odinstalovat. </a:t>
            </a:r>
          </a:p>
          <a:p>
            <a:r>
              <a:rPr lang="cs-CZ" dirty="0" smtClean="0">
                <a:hlinkClick r:id="rId2" tooltip="Klepněte pro stažení/otevření souboru"/>
              </a:rPr>
              <a:t>Instalační balíček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Soubor typu Archív ZIP [ZIP], 102.13 MB | 23.11.2012 09:02</a:t>
            </a:r>
          </a:p>
          <a:p>
            <a:r>
              <a:rPr lang="cs-CZ" b="1" dirty="0" smtClean="0"/>
              <a:t>Postup instalace:</a:t>
            </a:r>
          </a:p>
          <a:p>
            <a:r>
              <a:rPr lang="cs-CZ" dirty="0" smtClean="0"/>
              <a:t>Nainstalovat </a:t>
            </a:r>
            <a:r>
              <a:rPr lang="cs-CZ" dirty="0" err="1" smtClean="0"/>
              <a:t>Dartfish</a:t>
            </a:r>
            <a:r>
              <a:rPr lang="cs-CZ" dirty="0" smtClean="0"/>
              <a:t> Software 6</a:t>
            </a:r>
          </a:p>
          <a:p>
            <a:r>
              <a:rPr lang="cs-CZ" dirty="0" smtClean="0"/>
              <a:t>Spustit </a:t>
            </a:r>
            <a:r>
              <a:rPr lang="cs-CZ" dirty="0" err="1" smtClean="0"/>
              <a:t>Dartfish.bat</a:t>
            </a:r>
            <a:endParaRPr lang="cs-CZ" dirty="0" smtClean="0"/>
          </a:p>
          <a:p>
            <a:r>
              <a:rPr lang="cs-CZ" dirty="0" smtClean="0"/>
              <a:t>Nainstalovat českou lokalizaci - volitelné</a:t>
            </a:r>
          </a:p>
          <a:p>
            <a:r>
              <a:rPr lang="cs-CZ" dirty="0" smtClean="0"/>
              <a:t>Nainstalovat VPN - při využití programu </a:t>
            </a:r>
            <a:r>
              <a:rPr lang="cs-CZ" dirty="0" err="1" smtClean="0"/>
              <a:t>Dartfish</a:t>
            </a:r>
            <a:r>
              <a:rPr lang="cs-CZ" dirty="0" smtClean="0"/>
              <a:t> mimo síť MUNI</a:t>
            </a:r>
          </a:p>
          <a:p>
            <a:r>
              <a:rPr lang="cs-CZ" dirty="0" smtClean="0"/>
              <a:t>Minimální požadavky: operační systém Windows 7 nebo Windows Vista (nejede na Windows XP); procesor: </a:t>
            </a:r>
            <a:r>
              <a:rPr lang="cs-CZ" dirty="0" err="1" smtClean="0"/>
              <a:t>Dual</a:t>
            </a:r>
            <a:r>
              <a:rPr lang="cs-CZ" dirty="0" smtClean="0"/>
              <a:t> </a:t>
            </a:r>
            <a:r>
              <a:rPr lang="cs-CZ" dirty="0" err="1" smtClean="0"/>
              <a:t>Core</a:t>
            </a:r>
            <a:r>
              <a:rPr lang="cs-CZ" dirty="0" smtClean="0"/>
              <a:t>; RAM: 2GB; min. 250 MB volného místa na pevném disku; grafická karta: min. 256 MB. </a:t>
            </a:r>
          </a:p>
          <a:p>
            <a:r>
              <a:rPr lang="cs-CZ" dirty="0" smtClean="0"/>
              <a:t>Při instalaci programu </a:t>
            </a:r>
            <a:r>
              <a:rPr lang="cs-CZ" dirty="0" err="1" smtClean="0"/>
              <a:t>Dartfish</a:t>
            </a:r>
            <a:r>
              <a:rPr lang="cs-CZ" dirty="0" smtClean="0"/>
              <a:t> Software 6 po potvrzení licenčních podmínek vyberte </a:t>
            </a:r>
            <a:r>
              <a:rPr lang="cs-CZ" b="1" dirty="0" smtClean="0"/>
              <a:t>edici </a:t>
            </a:r>
            <a:r>
              <a:rPr lang="cs-CZ" b="1" dirty="0" err="1" smtClean="0"/>
              <a:t>Dartfish</a:t>
            </a:r>
            <a:r>
              <a:rPr lang="cs-CZ" b="1" dirty="0" smtClean="0"/>
              <a:t> Software </a:t>
            </a:r>
            <a:r>
              <a:rPr lang="cs-CZ" b="1" dirty="0" err="1" smtClean="0"/>
              <a:t>Classroom</a:t>
            </a:r>
            <a:r>
              <a:rPr lang="cs-CZ" b="1" dirty="0" smtClean="0"/>
              <a:t> Plus</a:t>
            </a:r>
            <a:r>
              <a:rPr lang="cs-CZ" dirty="0" smtClean="0"/>
              <a:t>. Po úspěšné instalaci spusťte soubor </a:t>
            </a:r>
            <a:r>
              <a:rPr lang="cs-CZ" dirty="0" err="1" smtClean="0"/>
              <a:t>Dartfish.bat</a:t>
            </a:r>
            <a:r>
              <a:rPr lang="cs-CZ" dirty="0" smtClean="0"/>
              <a:t> (ten se sám postará o nastavení systému pro správnou komunikaci - není potřeba žádný Váš zásah). </a:t>
            </a:r>
          </a:p>
          <a:p>
            <a:r>
              <a:rPr lang="cs-CZ" dirty="0" smtClean="0"/>
              <a:t>Pro používání programu </a:t>
            </a:r>
            <a:r>
              <a:rPr lang="cs-CZ" dirty="0" err="1" smtClean="0"/>
              <a:t>Dartfish</a:t>
            </a:r>
            <a:r>
              <a:rPr lang="cs-CZ" dirty="0" smtClean="0"/>
              <a:t> </a:t>
            </a:r>
            <a:r>
              <a:rPr lang="cs-CZ" b="1" dirty="0" smtClean="0"/>
              <a:t>musíte</a:t>
            </a:r>
            <a:r>
              <a:rPr lang="cs-CZ" dirty="0" smtClean="0"/>
              <a:t> být připojeni k internetu. Při spuštění se program připojí k licenčnímu serveru, jenž Vám udělí dočasnou licenci pro využití programu </a:t>
            </a:r>
            <a:r>
              <a:rPr lang="cs-CZ" dirty="0" err="1" smtClean="0"/>
              <a:t>Dartfish</a:t>
            </a:r>
            <a:r>
              <a:rPr lang="cs-CZ" dirty="0" smtClean="0"/>
              <a:t>. Současně je možné využívat 10 (slovy deset) licencí. Po ukončení programu server licenci opět odebere a poskytne dalšímu žadateli. </a:t>
            </a:r>
          </a:p>
        </p:txBody>
      </p:sp>
    </p:spTree>
    <p:extLst>
      <p:ext uri="{BB962C8B-B14F-4D97-AF65-F5344CB8AC3E}">
        <p14:creationId xmlns="" xmlns:p14="http://schemas.microsoft.com/office/powerpoint/2010/main" val="319815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Instalace české lokalizace</a:t>
            </a:r>
            <a:r>
              <a:rPr lang="cs-CZ" b="1" dirty="0" smtClean="0"/>
              <a:t>: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Program </a:t>
            </a:r>
            <a:r>
              <a:rPr lang="cs-CZ" dirty="0" err="1" smtClean="0"/>
              <a:t>Dartfish</a:t>
            </a:r>
            <a:r>
              <a:rPr lang="cs-CZ" dirty="0" smtClean="0"/>
              <a:t> sice není oficiálně lokalizován do českého jazyka, existuje k němu však kompletní nápověda v českém jazyce a též neoficiální balíček pro lokalizaci aplikace do českého jazyka. </a:t>
            </a:r>
          </a:p>
          <a:p>
            <a:r>
              <a:rPr lang="cs-CZ" dirty="0" smtClean="0"/>
              <a:t>Stáhněte si soubor s lokalizací a návodem k lokalizací níže. Po instalaci musíte vybrat volbu </a:t>
            </a:r>
            <a:r>
              <a:rPr lang="cs-CZ" dirty="0" err="1" smtClean="0"/>
              <a:t>Tools</a:t>
            </a:r>
            <a:r>
              <a:rPr lang="cs-CZ" dirty="0" smtClean="0"/>
              <a:t> – </a:t>
            </a:r>
            <a:r>
              <a:rPr lang="cs-CZ" dirty="0" err="1" smtClean="0"/>
              <a:t>Options</a:t>
            </a:r>
            <a:r>
              <a:rPr lang="cs-CZ" dirty="0" smtClean="0"/>
              <a:t> a pak vybrat </a:t>
            </a:r>
            <a:r>
              <a:rPr lang="cs-CZ" dirty="0" err="1" smtClean="0"/>
              <a:t>Language</a:t>
            </a:r>
            <a:r>
              <a:rPr lang="cs-CZ" dirty="0" smtClean="0"/>
              <a:t> – </a:t>
            </a:r>
            <a:r>
              <a:rPr lang="cs-CZ" dirty="0" err="1" smtClean="0"/>
              <a:t>Deutsch</a:t>
            </a:r>
            <a:r>
              <a:rPr lang="cs-CZ" dirty="0" smtClean="0"/>
              <a:t>. Neoficiální lokalizace je totiž nainstalována místo němčiny. </a:t>
            </a:r>
          </a:p>
          <a:p>
            <a:r>
              <a:rPr lang="cs-CZ" dirty="0" smtClean="0">
                <a:hlinkClick r:id="rId2" tooltip="Klepněte pro stažení/otevření souboru"/>
              </a:rPr>
              <a:t>Instalační soubor s lokalizací do CZ + návod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Soubor typu Archív ZIP [ZIP], 9.10 MB | 02.10.2012 16:32</a:t>
            </a:r>
          </a:p>
          <a:p>
            <a:r>
              <a:rPr lang="cs-CZ" dirty="0" smtClean="0"/>
              <a:t>Pokud chcete program </a:t>
            </a:r>
            <a:r>
              <a:rPr lang="cs-CZ" dirty="0" err="1" smtClean="0"/>
              <a:t>Dartfish</a:t>
            </a:r>
            <a:r>
              <a:rPr lang="cs-CZ" dirty="0" smtClean="0"/>
              <a:t> spouštět i mimo síť MUNI, je nutné si nainstalovat </a:t>
            </a:r>
            <a:r>
              <a:rPr lang="cs-CZ" dirty="0" smtClean="0">
                <a:hlinkClick r:id="rId3"/>
              </a:rPr>
              <a:t>VPN</a:t>
            </a:r>
            <a:r>
              <a:rPr lang="cs-CZ" dirty="0" smtClean="0"/>
              <a:t> dle návodu. Po připojení na VPN můžete program používat i mimo FSpS. Pokud se připojujete přes </a:t>
            </a:r>
            <a:r>
              <a:rPr lang="cs-CZ" dirty="0" err="1" smtClean="0"/>
              <a:t>Wifi</a:t>
            </a:r>
            <a:r>
              <a:rPr lang="cs-CZ" dirty="0" smtClean="0"/>
              <a:t> síť </a:t>
            </a:r>
            <a:r>
              <a:rPr lang="cs-CZ" dirty="0" err="1" smtClean="0"/>
              <a:t>Eduroam</a:t>
            </a:r>
            <a:r>
              <a:rPr lang="cs-CZ" dirty="0" smtClean="0"/>
              <a:t>, instalace VPN není nutná.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5882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Zvýhodněná roční licence pro studenty FSpS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Pro studenty FSpS je připravena i </a:t>
            </a:r>
            <a:r>
              <a:rPr lang="cs-CZ" sz="3000" b="1" dirty="0" smtClean="0"/>
              <a:t>zvýhodněná roční licence</a:t>
            </a:r>
            <a:r>
              <a:rPr lang="cs-CZ" sz="3000" dirty="0" smtClean="0"/>
              <a:t> programu </a:t>
            </a:r>
            <a:r>
              <a:rPr lang="cs-CZ" sz="3000" dirty="0" err="1" smtClean="0"/>
              <a:t>Dartfish</a:t>
            </a:r>
            <a:r>
              <a:rPr lang="cs-CZ" sz="3000" dirty="0" smtClean="0"/>
              <a:t> v ceně 400,- Kč. Pokud byste o takovou licenci měli zájem, kontaktujte odborného pracovníka FSpS (David Jindra, budova A34, místnost 229, </a:t>
            </a:r>
            <a:r>
              <a:rPr lang="cs-CZ" sz="3000" dirty="0" smtClean="0">
                <a:hlinkClick r:id="rId2"/>
              </a:rPr>
              <a:t>jindra@</a:t>
            </a:r>
            <a:r>
              <a:rPr lang="cs-CZ" sz="3000" dirty="0" err="1" smtClean="0">
                <a:hlinkClick r:id="rId2"/>
              </a:rPr>
              <a:t>fsps.muni.cz</a:t>
            </a:r>
            <a:r>
              <a:rPr lang="cs-CZ" sz="3000" dirty="0" smtClean="0"/>
              <a:t>).</a:t>
            </a:r>
            <a:br>
              <a:rPr lang="cs-CZ" sz="3000" dirty="0" smtClean="0"/>
            </a:br>
            <a:r>
              <a:rPr lang="cs-CZ" sz="3000" dirty="0" smtClean="0"/>
              <a:t>Pro získání licence po Vás budou požadovány tyto informace: </a:t>
            </a:r>
          </a:p>
          <a:p>
            <a:r>
              <a:rPr lang="cs-CZ" sz="3000" dirty="0" smtClean="0"/>
              <a:t>jméno a příjmení</a:t>
            </a:r>
          </a:p>
          <a:p>
            <a:r>
              <a:rPr lang="cs-CZ" sz="3000" dirty="0" err="1" smtClean="0"/>
              <a:t>učo</a:t>
            </a:r>
            <a:endParaRPr lang="cs-CZ" sz="3000" dirty="0" smtClean="0"/>
          </a:p>
          <a:p>
            <a:r>
              <a:rPr lang="cs-CZ" sz="3000" dirty="0" smtClean="0"/>
              <a:t>kontaktní email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368</Words>
  <Application>Microsoft Office PowerPoint</Application>
  <PresentationFormat>Předvádění na obrazovce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Dartfish</vt:lpstr>
      <vt:lpstr>Dartfish - odkazy</vt:lpstr>
      <vt:lpstr>Dartfish –  Možnosti pro vypracování úkolů </vt:lpstr>
      <vt:lpstr>Dartfish-úkoly k zápočtům</vt:lpstr>
      <vt:lpstr>Dartfish - jak vypracované úkoly odevzdávat </vt:lpstr>
      <vt:lpstr>Dartfish – jak získávat videa</vt:lpstr>
      <vt:lpstr>Dartfish – jak se dostat do programu</vt:lpstr>
      <vt:lpstr>Instalace české lokalizace: </vt:lpstr>
      <vt:lpstr>Zvýhodněná roční licence pro studenty FSpS </vt:lpstr>
      <vt:lpstr>Nápověda Dartfish přístupná na internetu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Trenérsko metodická praxe II základní pokyny</dc:title>
  <dc:creator>janik</dc:creator>
  <cp:lastModifiedBy>Your User Name</cp:lastModifiedBy>
  <cp:revision>38</cp:revision>
  <dcterms:created xsi:type="dcterms:W3CDTF">2012-09-16T11:28:33Z</dcterms:created>
  <dcterms:modified xsi:type="dcterms:W3CDTF">2013-09-02T11:57:36Z</dcterms:modified>
</cp:coreProperties>
</file>