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s/slide24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1" r:id="rId11"/>
  </p:sldMasterIdLst>
  <p:sldIdLst>
    <p:sldId id="256" r:id="rId12"/>
    <p:sldId id="257" r:id="rId13"/>
    <p:sldId id="273" r:id="rId14"/>
    <p:sldId id="258" r:id="rId15"/>
    <p:sldId id="259" r:id="rId16"/>
    <p:sldId id="260" r:id="rId17"/>
    <p:sldId id="29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89" r:id="rId27"/>
    <p:sldId id="288" r:id="rId28"/>
    <p:sldId id="269" r:id="rId29"/>
    <p:sldId id="270" r:id="rId30"/>
    <p:sldId id="271" r:id="rId31"/>
    <p:sldId id="286" r:id="rId32"/>
    <p:sldId id="272" r:id="rId33"/>
    <p:sldId id="287" r:id="rId34"/>
    <p:sldId id="274" r:id="rId35"/>
    <p:sldId id="285" r:id="rId36"/>
    <p:sldId id="275" r:id="rId37"/>
    <p:sldId id="282" r:id="rId38"/>
    <p:sldId id="276" r:id="rId39"/>
    <p:sldId id="283" r:id="rId40"/>
    <p:sldId id="277" r:id="rId41"/>
    <p:sldId id="284" r:id="rId42"/>
    <p:sldId id="278" r:id="rId43"/>
    <p:sldId id="279" r:id="rId44"/>
    <p:sldId id="281" r:id="rId4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4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36605C0-88E4-4DD0-88CE-B0B6BF49FD86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E07AB-F874-4662-8AF4-6A3C8FDF22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36605C0-88E4-4DD0-88CE-B0B6BF49FD86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E07AB-F874-4662-8AF4-6A3C8FDF22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36605C0-88E4-4DD0-88CE-B0B6BF49FD86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E07AB-F874-4662-8AF4-6A3C8FDF22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371600"/>
            <a:ext cx="2055813" cy="4757738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371600"/>
            <a:ext cx="6019800" cy="4757738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1371600"/>
            <a:ext cx="7850188" cy="1827213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457200" y="6356350"/>
            <a:ext cx="2132013" cy="363538"/>
          </a:xfrm>
        </p:spPr>
        <p:txBody>
          <a:bodyPr/>
          <a:lstStyle>
            <a:lvl1pPr>
              <a:defRPr/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>
          <a:xfrm>
            <a:off x="7924800" y="6356350"/>
            <a:ext cx="760413" cy="363538"/>
          </a:xfrm>
        </p:spPr>
        <p:txBody>
          <a:bodyPr/>
          <a:lstStyle>
            <a:lvl1pPr>
              <a:defRPr/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07FA057-5C29-4C5E-90B5-356974D112D3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7FE1428-09A9-4A68-8115-670A359C390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F9A34B8-DE58-4F13-832C-F63C0566C581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7013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935163"/>
            <a:ext cx="4038600" cy="43878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3A03998-5E6B-44BC-8F60-AAA66670CD2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5634BEC-DAA7-4CD6-A788-8D0DB12F6F5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D43AE92-C318-4051-B4E0-68A68980BC99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E5E5DD-7CF4-4CDE-AD49-B655190AC88A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FFA43764-EE06-46CE-80F2-75E975D2E825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F58CE4F-5284-4F87-8072-C7062D84DD22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B638786-D290-46F9-92D5-699599982BAB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5813" cy="561816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816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105FEE64-F9DD-4AC6-BEF9-C411F6E774ED}" type="slidenum">
              <a:rPr lang="cs-CZ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6605C0-88E4-4DD0-88CE-B0B6BF49FD86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E07AB-F874-4662-8AF4-6A3C8FDF22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49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49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970C19-6D1D-4278-AF88-1C95C4D0A2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7F8961-270F-4B60-A277-D2C9AE216D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972CAC-18F4-419F-9A20-F1CA927DB3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10E5CA-EFAF-482D-AF11-138B017C1A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1BFA14-3874-4C06-A216-A7BB6DEEA9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95BD05-8015-4FFF-923E-4F6E6D0F3E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110583-7E87-4569-956C-A582C63670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36605C0-88E4-4DD0-88CE-B0B6BF49FD86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E07AB-F874-4662-8AF4-6A3C8FDF22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CEE9DC-C0E6-47E1-BBB4-9E2BD99472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815718-E6F9-4EFA-BBA1-2B0F19D68E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B19BF4-0358-46C2-8C1E-C73C8A17C0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51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51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7EC53F-24E6-4A70-842C-D3DB9D35CA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72964A-4FC1-4A12-9D7F-784738246FC5}" type="slidenum">
              <a:rPr lang="en-GB"/>
              <a:pPr/>
              <a:t>‹#›</a:t>
            </a:fld>
            <a:fld id="{73CFD0CF-7D8E-4245-82F8-0A8E00135C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667E32-2194-400A-97B8-9EFB3E80F203}" type="slidenum">
              <a:rPr lang="en-GB"/>
              <a:pPr/>
              <a:t>‹#›</a:t>
            </a:fld>
            <a:fld id="{8285A04C-6A74-495B-A0A3-FB0171B5D2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414785-DD3C-4BFB-B43B-03CFB99B297D}" type="slidenum">
              <a:rPr lang="en-GB"/>
              <a:pPr/>
              <a:t>‹#›</a:t>
            </a:fld>
            <a:fld id="{F76242AA-EBE8-421E-B0A8-206039BDD8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1472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0768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7BA802-53CF-4F5A-B447-B39F11BB2CA5}" type="slidenum">
              <a:rPr lang="en-GB"/>
              <a:pPr/>
              <a:t>‹#›</a:t>
            </a:fld>
            <a:fld id="{68F184F2-DD74-40C1-A1B0-0CD1C7C734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E8455E-B06C-4D47-9C30-D3C836F2340A}" type="slidenum">
              <a:rPr lang="en-GB"/>
              <a:pPr/>
              <a:t>‹#›</a:t>
            </a:fld>
            <a:fld id="{24C03085-D601-4F77-977D-9C6C99C087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04ED95-5FE7-476D-98BD-813AAA89D116}" type="slidenum">
              <a:rPr lang="en-GB"/>
              <a:pPr/>
              <a:t>‹#›</a:t>
            </a:fld>
            <a:fld id="{0F607FE3-F9AD-49B5-AB18-E9436E9E6F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36605C0-88E4-4DD0-88CE-B0B6BF49FD86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E07AB-F874-4662-8AF4-6A3C8FDF22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CCF799-FEB7-4417-906F-A1120563B4EF}" type="slidenum">
              <a:rPr lang="en-GB"/>
              <a:pPr/>
              <a:t>‹#›</a:t>
            </a:fld>
            <a:fld id="{1DBDD76D-5945-41F5-A87B-48B017DF3C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A3E2A3-CCA6-4305-834F-5616D3767750}" type="slidenum">
              <a:rPr lang="en-GB"/>
              <a:pPr/>
              <a:t>‹#›</a:t>
            </a:fld>
            <a:fld id="{A03F7BF9-911F-4A42-A09F-6BC40DF951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178781-B8D3-4898-851B-8F144A3980F8}" type="slidenum">
              <a:rPr lang="en-GB"/>
              <a:pPr/>
              <a:t>‹#›</a:t>
            </a:fld>
            <a:fld id="{8422C251-DD9C-43FD-BB34-4EFFF7B268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731465-F99D-4A97-9F49-B77D6A4860BF}" type="slidenum">
              <a:rPr lang="en-GB"/>
              <a:pPr/>
              <a:t>‹#›</a:t>
            </a:fld>
            <a:fld id="{588F74BD-DE5C-4CB0-8EBE-FCA7641C2B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000481" y="0"/>
            <a:ext cx="1861920" cy="408859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14722" y="0"/>
            <a:ext cx="5447520" cy="40885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70AA78-A757-478D-8D69-C6ED67B88084}" type="slidenum">
              <a:rPr lang="en-GB"/>
              <a:pPr/>
              <a:t>‹#›</a:t>
            </a:fld>
            <a:fld id="{168B0920-09F9-4CC3-8DF7-6F3DCC7361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54" indent="0" algn="ctr">
              <a:buNone/>
              <a:defRPr/>
            </a:lvl2pPr>
            <a:lvl3pPr marL="829108" indent="0" algn="ctr">
              <a:buNone/>
              <a:defRPr/>
            </a:lvl3pPr>
            <a:lvl4pPr marL="1243662" indent="0" algn="ctr">
              <a:buNone/>
              <a:defRPr/>
            </a:lvl4pPr>
            <a:lvl5pPr marL="1658216" indent="0" algn="ctr">
              <a:buNone/>
              <a:defRPr/>
            </a:lvl5pPr>
            <a:lvl6pPr marL="2072771" indent="0" algn="ctr">
              <a:buNone/>
              <a:defRPr/>
            </a:lvl6pPr>
            <a:lvl7pPr marL="2487325" indent="0" algn="ctr">
              <a:buNone/>
              <a:defRPr/>
            </a:lvl7pPr>
            <a:lvl8pPr marL="2901879" indent="0" algn="ctr">
              <a:buNone/>
              <a:defRPr/>
            </a:lvl8pPr>
            <a:lvl9pPr marL="3316433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E77FFF-1E55-4502-AA32-CC80A33E3A71}" type="slidenum">
              <a:rPr lang="en-GB"/>
              <a:pPr/>
              <a:t>‹#›</a:t>
            </a:fld>
            <a:fld id="{28F8424E-F1DC-4648-BF65-1CE51B3F2E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5C7FE5-C73E-413A-ADE5-B35A6BEADD33}" type="slidenum">
              <a:rPr lang="en-GB"/>
              <a:pPr/>
              <a:t>‹#›</a:t>
            </a:fld>
            <a:fld id="{21FCD13D-8DFB-4CE2-84BF-28589FB1F8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54" indent="0">
              <a:buNone/>
              <a:defRPr sz="1600"/>
            </a:lvl2pPr>
            <a:lvl3pPr marL="829108" indent="0">
              <a:buNone/>
              <a:defRPr sz="1500"/>
            </a:lvl3pPr>
            <a:lvl4pPr marL="1243662" indent="0">
              <a:buNone/>
              <a:defRPr sz="1300"/>
            </a:lvl4pPr>
            <a:lvl5pPr marL="1658216" indent="0">
              <a:buNone/>
              <a:defRPr sz="1300"/>
            </a:lvl5pPr>
            <a:lvl6pPr marL="2072771" indent="0">
              <a:buNone/>
              <a:defRPr sz="1300"/>
            </a:lvl6pPr>
            <a:lvl7pPr marL="2487325" indent="0">
              <a:buNone/>
              <a:defRPr sz="1300"/>
            </a:lvl7pPr>
            <a:lvl8pPr marL="2901879" indent="0">
              <a:buNone/>
              <a:defRPr sz="1300"/>
            </a:lvl8pPr>
            <a:lvl9pPr marL="3316433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A18C2F-743B-4777-808E-4A891AEDABFF}" type="slidenum">
              <a:rPr lang="en-GB"/>
              <a:pPr/>
              <a:t>‹#›</a:t>
            </a:fld>
            <a:fld id="{B53C9078-FADC-4E77-BFB6-B25DF7A823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0" y="0"/>
            <a:ext cx="403776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2481" y="0"/>
            <a:ext cx="403920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1FF8F8-6E44-4799-B66A-CEC3F2DF63ED}" type="slidenum">
              <a:rPr lang="en-GB"/>
              <a:pPr/>
              <a:t>‹#›</a:t>
            </a:fld>
            <a:fld id="{3CD6D110-95EC-4688-8121-9C91EDA2EA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175825-60A8-44F7-B685-301C8F93C394}" type="slidenum">
              <a:rPr lang="en-GB"/>
              <a:pPr/>
              <a:t>‹#›</a:t>
            </a:fld>
            <a:fld id="{ADB8227B-16CF-4EC0-B7BB-F8451DFBB0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36605C0-88E4-4DD0-88CE-B0B6BF49FD86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E07AB-F874-4662-8AF4-6A3C8FDF22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239355-0F27-4024-BDBC-416B60AB7268}" type="slidenum">
              <a:rPr lang="en-GB"/>
              <a:pPr/>
              <a:t>‹#›</a:t>
            </a:fld>
            <a:fld id="{F8236F92-2197-4909-AE1B-0A12F711A8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DD82BF-75F0-41F7-BE51-3634CFC3E6F1}" type="slidenum">
              <a:rPr lang="en-GB"/>
              <a:pPr/>
              <a:t>‹#›</a:t>
            </a:fld>
            <a:fld id="{1718435D-705D-4A3A-BCF2-E3136C2B77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8B84CF-8CE6-419D-ABB2-6846A64CA93D}" type="slidenum">
              <a:rPr lang="en-GB"/>
              <a:pPr/>
              <a:t>‹#›</a:t>
            </a:fld>
            <a:fld id="{C93CF135-2BBD-43E6-8C9A-CA617B3B7E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54" indent="0">
              <a:buNone/>
              <a:defRPr sz="2500"/>
            </a:lvl2pPr>
            <a:lvl3pPr marL="829108" indent="0">
              <a:buNone/>
              <a:defRPr sz="2200"/>
            </a:lvl3pPr>
            <a:lvl4pPr marL="1243662" indent="0">
              <a:buNone/>
              <a:defRPr sz="1800"/>
            </a:lvl4pPr>
            <a:lvl5pPr marL="1658216" indent="0">
              <a:buNone/>
              <a:defRPr sz="1800"/>
            </a:lvl5pPr>
            <a:lvl6pPr marL="2072771" indent="0">
              <a:buNone/>
              <a:defRPr sz="1800"/>
            </a:lvl6pPr>
            <a:lvl7pPr marL="2487325" indent="0">
              <a:buNone/>
              <a:defRPr sz="1800"/>
            </a:lvl7pPr>
            <a:lvl8pPr marL="2901879" indent="0">
              <a:buNone/>
              <a:defRPr sz="1800"/>
            </a:lvl8pPr>
            <a:lvl9pPr marL="3316433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04CA5C-F012-4A68-967A-0EFA41334F1D}" type="slidenum">
              <a:rPr lang="en-GB"/>
              <a:pPr/>
              <a:t>‹#›</a:t>
            </a:fld>
            <a:fld id="{C67FB0E9-F868-43AA-A010-D8103A6E29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F030DF-E830-4C8D-A3A3-A551D3B99ACA}" type="slidenum">
              <a:rPr lang="en-GB"/>
              <a:pPr/>
              <a:t>‹#›</a:t>
            </a:fld>
            <a:fld id="{8FC73CF5-9579-45DE-813D-DC5F6939BE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8240" y="0"/>
            <a:ext cx="2053440" cy="451343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0"/>
            <a:ext cx="6023520" cy="451343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CE9585-CB7B-4B72-BCF0-75C551A9C524}" type="slidenum">
              <a:rPr lang="en-GB"/>
              <a:pPr/>
              <a:t>‹#›</a:t>
            </a:fld>
            <a:fld id="{22A39F16-CF2E-4919-8377-A99BDF12D5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726" indent="0" algn="ctr">
              <a:buNone/>
              <a:defRPr/>
            </a:lvl2pPr>
            <a:lvl3pPr marL="829452" indent="0" algn="ctr">
              <a:buNone/>
              <a:defRPr/>
            </a:lvl3pPr>
            <a:lvl4pPr marL="1244178" indent="0" algn="ctr">
              <a:buNone/>
              <a:defRPr/>
            </a:lvl4pPr>
            <a:lvl5pPr marL="1658904" indent="0" algn="ctr">
              <a:buNone/>
              <a:defRPr/>
            </a:lvl5pPr>
            <a:lvl6pPr marL="2073631" indent="0" algn="ctr">
              <a:buNone/>
              <a:defRPr/>
            </a:lvl6pPr>
            <a:lvl7pPr marL="2488357" indent="0" algn="ctr">
              <a:buNone/>
              <a:defRPr/>
            </a:lvl7pPr>
            <a:lvl8pPr marL="2903083" indent="0" algn="ctr">
              <a:buNone/>
              <a:defRPr/>
            </a:lvl8pPr>
            <a:lvl9pPr marL="3317809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3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726" indent="0">
              <a:buNone/>
              <a:defRPr sz="1600"/>
            </a:lvl2pPr>
            <a:lvl3pPr marL="829452" indent="0">
              <a:buNone/>
              <a:defRPr sz="1500"/>
            </a:lvl3pPr>
            <a:lvl4pPr marL="1244178" indent="0">
              <a:buNone/>
              <a:defRPr sz="1300"/>
            </a:lvl4pPr>
            <a:lvl5pPr marL="1658904" indent="0">
              <a:buNone/>
              <a:defRPr sz="1300"/>
            </a:lvl5pPr>
            <a:lvl6pPr marL="2073631" indent="0">
              <a:buNone/>
              <a:defRPr sz="1300"/>
            </a:lvl6pPr>
            <a:lvl7pPr marL="2488357" indent="0">
              <a:buNone/>
              <a:defRPr sz="1300"/>
            </a:lvl7pPr>
            <a:lvl8pPr marL="2903083" indent="0">
              <a:buNone/>
              <a:defRPr sz="1300"/>
            </a:lvl8pPr>
            <a:lvl9pPr marL="3317809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6605C0-88E4-4DD0-88CE-B0B6BF49FD86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E07AB-F874-4662-8AF4-6A3C8FDF22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1" y="275070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1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1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1" y="273629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1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1" y="4800025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1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1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726" indent="0">
              <a:buNone/>
              <a:defRPr sz="1100"/>
            </a:lvl2pPr>
            <a:lvl3pPr marL="829452" indent="0">
              <a:buNone/>
              <a:defRPr sz="900"/>
            </a:lvl3pPr>
            <a:lvl4pPr marL="1244178" indent="0">
              <a:buNone/>
              <a:defRPr sz="800"/>
            </a:lvl4pPr>
            <a:lvl5pPr marL="1658904" indent="0">
              <a:buNone/>
              <a:defRPr sz="800"/>
            </a:lvl5pPr>
            <a:lvl6pPr marL="2073631" indent="0">
              <a:buNone/>
              <a:defRPr sz="800"/>
            </a:lvl6pPr>
            <a:lvl7pPr marL="2488357" indent="0">
              <a:buNone/>
              <a:defRPr sz="800"/>
            </a:lvl7pPr>
            <a:lvl8pPr marL="2903083" indent="0">
              <a:buNone/>
              <a:defRPr sz="800"/>
            </a:lvl8pPr>
            <a:lvl9pPr marL="3317809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49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49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640" indent="0" algn="ctr">
              <a:buNone/>
              <a:defRPr/>
            </a:lvl2pPr>
            <a:lvl3pPr marL="829280" indent="0" algn="ctr">
              <a:buNone/>
              <a:defRPr/>
            </a:lvl3pPr>
            <a:lvl4pPr marL="1243920" indent="0" algn="ctr">
              <a:buNone/>
              <a:defRPr/>
            </a:lvl4pPr>
            <a:lvl5pPr marL="1658560" indent="0" algn="ctr">
              <a:buNone/>
              <a:defRPr/>
            </a:lvl5pPr>
            <a:lvl6pPr marL="2073201" indent="0" algn="ctr">
              <a:buNone/>
              <a:defRPr/>
            </a:lvl6pPr>
            <a:lvl7pPr marL="2487841" indent="0" algn="ctr">
              <a:buNone/>
              <a:defRPr/>
            </a:lvl7pPr>
            <a:lvl8pPr marL="2902481" indent="0" algn="ctr">
              <a:buNone/>
              <a:defRPr/>
            </a:lvl8pPr>
            <a:lvl9pPr marL="3317121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5970C19-6D1D-4278-AF88-1C95C4D0A23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37F8961-270F-4B60-A277-D2C9AE216D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5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640" indent="0">
              <a:buNone/>
              <a:defRPr sz="1600"/>
            </a:lvl2pPr>
            <a:lvl3pPr marL="829280" indent="0">
              <a:buNone/>
              <a:defRPr sz="1500"/>
            </a:lvl3pPr>
            <a:lvl4pPr marL="1243920" indent="0">
              <a:buNone/>
              <a:defRPr sz="1300"/>
            </a:lvl4pPr>
            <a:lvl5pPr marL="1658560" indent="0">
              <a:buNone/>
              <a:defRPr sz="1300"/>
            </a:lvl5pPr>
            <a:lvl6pPr marL="2073201" indent="0">
              <a:buNone/>
              <a:defRPr sz="1300"/>
            </a:lvl6pPr>
            <a:lvl7pPr marL="2487841" indent="0">
              <a:buNone/>
              <a:defRPr sz="1300"/>
            </a:lvl7pPr>
            <a:lvl8pPr marL="2902481" indent="0">
              <a:buNone/>
              <a:defRPr sz="1300"/>
            </a:lvl8pPr>
            <a:lvl9pPr marL="3317121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972CAC-18F4-419F-9A20-F1CA927DB38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36605C0-88E4-4DD0-88CE-B0B6BF49FD86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E07AB-F874-4662-8AF4-6A3C8FDF22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1" y="1604328"/>
            <a:ext cx="403344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8160" y="1604328"/>
            <a:ext cx="4034880" cy="4504793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010E5CA-EFAF-482D-AF11-138B017C1AE9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2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640" indent="0">
              <a:buNone/>
              <a:defRPr sz="1800" b="1"/>
            </a:lvl2pPr>
            <a:lvl3pPr marL="829280" indent="0">
              <a:buNone/>
              <a:defRPr sz="1600" b="1"/>
            </a:lvl3pPr>
            <a:lvl4pPr marL="1243920" indent="0">
              <a:buNone/>
              <a:defRPr sz="1500" b="1"/>
            </a:lvl4pPr>
            <a:lvl5pPr marL="1658560" indent="0">
              <a:buNone/>
              <a:defRPr sz="1500" b="1"/>
            </a:lvl5pPr>
            <a:lvl6pPr marL="2073201" indent="0">
              <a:buNone/>
              <a:defRPr sz="1500" b="1"/>
            </a:lvl6pPr>
            <a:lvl7pPr marL="2487841" indent="0">
              <a:buNone/>
              <a:defRPr sz="1500" b="1"/>
            </a:lvl7pPr>
            <a:lvl8pPr marL="2902481" indent="0">
              <a:buNone/>
              <a:defRPr sz="1500" b="1"/>
            </a:lvl8pPr>
            <a:lvl9pPr marL="3317121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11BFA14-3874-4C06-A216-A7BB6DEEA99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195BD05-8015-4FFF-923E-4F6E6D0F3E0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110583-7E87-4569-956C-A582C63670D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3" y="273631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3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8CEE9DC-C0E6-47E1-BBB4-9E2BD994726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3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3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640" indent="0">
              <a:buNone/>
              <a:defRPr sz="2500"/>
            </a:lvl2pPr>
            <a:lvl3pPr marL="829280" indent="0">
              <a:buNone/>
              <a:defRPr sz="2200"/>
            </a:lvl3pPr>
            <a:lvl4pPr marL="1243920" indent="0">
              <a:buNone/>
              <a:defRPr sz="1800"/>
            </a:lvl4pPr>
            <a:lvl5pPr marL="1658560" indent="0">
              <a:buNone/>
              <a:defRPr sz="1800"/>
            </a:lvl5pPr>
            <a:lvl6pPr marL="2073201" indent="0">
              <a:buNone/>
              <a:defRPr sz="1800"/>
            </a:lvl6pPr>
            <a:lvl7pPr marL="2487841" indent="0">
              <a:buNone/>
              <a:defRPr sz="1800"/>
            </a:lvl7pPr>
            <a:lvl8pPr marL="2902481" indent="0">
              <a:buNone/>
              <a:defRPr sz="1800"/>
            </a:lvl8pPr>
            <a:lvl9pPr marL="3317121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3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640" indent="0">
              <a:buNone/>
              <a:defRPr sz="1100"/>
            </a:lvl2pPr>
            <a:lvl3pPr marL="829280" indent="0">
              <a:buNone/>
              <a:defRPr sz="900"/>
            </a:lvl3pPr>
            <a:lvl4pPr marL="1243920" indent="0">
              <a:buNone/>
              <a:defRPr sz="800"/>
            </a:lvl4pPr>
            <a:lvl5pPr marL="1658560" indent="0">
              <a:buNone/>
              <a:defRPr sz="800"/>
            </a:lvl5pPr>
            <a:lvl6pPr marL="2073201" indent="0">
              <a:buNone/>
              <a:defRPr sz="800"/>
            </a:lvl6pPr>
            <a:lvl7pPr marL="2487841" indent="0">
              <a:buNone/>
              <a:defRPr sz="800"/>
            </a:lvl7pPr>
            <a:lvl8pPr marL="2902481" indent="0">
              <a:buNone/>
              <a:defRPr sz="800"/>
            </a:lvl8pPr>
            <a:lvl9pPr marL="3317121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D815718-E6F9-4EFA-BBA1-2B0F19D68E6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CB19BF4-0358-46C2-8C1E-C73C8A17C0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2480" y="270751"/>
            <a:ext cx="2050560" cy="583837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270751"/>
            <a:ext cx="6017760" cy="583837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27EC53F-24E6-4A70-842C-D3DB9D35CA5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97" indent="0" algn="ctr">
              <a:buNone/>
              <a:defRPr/>
            </a:lvl2pPr>
            <a:lvl3pPr marL="829194" indent="0" algn="ctr">
              <a:buNone/>
              <a:defRPr/>
            </a:lvl3pPr>
            <a:lvl4pPr marL="1243791" indent="0" algn="ctr">
              <a:buNone/>
              <a:defRPr/>
            </a:lvl4pPr>
            <a:lvl5pPr marL="1658388" indent="0" algn="ctr">
              <a:buNone/>
              <a:defRPr/>
            </a:lvl5pPr>
            <a:lvl6pPr marL="2072986" indent="0" algn="ctr">
              <a:buNone/>
              <a:defRPr/>
            </a:lvl6pPr>
            <a:lvl7pPr marL="2487583" indent="0" algn="ctr">
              <a:buNone/>
              <a:defRPr/>
            </a:lvl7pPr>
            <a:lvl8pPr marL="2902180" indent="0" algn="ctr">
              <a:buNone/>
              <a:defRPr/>
            </a:lvl8pPr>
            <a:lvl9pPr marL="3316777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72964A-4FC1-4A12-9D7F-784738246FC5}" type="slidenum">
              <a:rPr lang="en-GB"/>
              <a:pPr/>
              <a:t>‹#›</a:t>
            </a:fld>
            <a:fld id="{73CFD0CF-7D8E-4245-82F8-0A8E00135CA5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667E32-2194-400A-97B8-9EFB3E80F203}" type="slidenum">
              <a:rPr lang="en-GB"/>
              <a:pPr/>
              <a:t>‹#›</a:t>
            </a:fld>
            <a:fld id="{8285A04C-6A74-495B-A0A3-FB0171B5D2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6605C0-88E4-4DD0-88CE-B0B6BF49FD86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2E07AB-F874-4662-8AF4-6A3C8FDF22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6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97" indent="0">
              <a:buNone/>
              <a:defRPr sz="1600"/>
            </a:lvl2pPr>
            <a:lvl3pPr marL="829194" indent="0">
              <a:buNone/>
              <a:defRPr sz="1500"/>
            </a:lvl3pPr>
            <a:lvl4pPr marL="1243791" indent="0">
              <a:buNone/>
              <a:defRPr sz="1300"/>
            </a:lvl4pPr>
            <a:lvl5pPr marL="1658388" indent="0">
              <a:buNone/>
              <a:defRPr sz="1300"/>
            </a:lvl5pPr>
            <a:lvl6pPr marL="2072986" indent="0">
              <a:buNone/>
              <a:defRPr sz="1300"/>
            </a:lvl6pPr>
            <a:lvl7pPr marL="2487583" indent="0">
              <a:buNone/>
              <a:defRPr sz="1300"/>
            </a:lvl7pPr>
            <a:lvl8pPr marL="2902180" indent="0">
              <a:buNone/>
              <a:defRPr sz="1300"/>
            </a:lvl8pPr>
            <a:lvl9pPr marL="3316777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414785-DD3C-4BFB-B43B-03CFB99B297D}" type="slidenum">
              <a:rPr lang="en-GB"/>
              <a:pPr/>
              <a:t>‹#›</a:t>
            </a:fld>
            <a:fld id="{F76242AA-EBE8-421E-B0A8-206039BDD8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1472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07680" y="0"/>
            <a:ext cx="3654720" cy="4088590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17BA802-53CF-4F5A-B447-B39F11BB2CA5}" type="slidenum">
              <a:rPr lang="en-GB"/>
              <a:pPr/>
              <a:t>‹#›</a:t>
            </a:fld>
            <a:fld id="{68F184F2-DD74-40C1-A1B0-0CD1C7C7343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3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97" indent="0">
              <a:buNone/>
              <a:defRPr sz="1800" b="1"/>
            </a:lvl2pPr>
            <a:lvl3pPr marL="829194" indent="0">
              <a:buNone/>
              <a:defRPr sz="1600" b="1"/>
            </a:lvl3pPr>
            <a:lvl4pPr marL="1243791" indent="0">
              <a:buNone/>
              <a:defRPr sz="1500" b="1"/>
            </a:lvl4pPr>
            <a:lvl5pPr marL="1658388" indent="0">
              <a:buNone/>
              <a:defRPr sz="1500" b="1"/>
            </a:lvl5pPr>
            <a:lvl6pPr marL="2072986" indent="0">
              <a:buNone/>
              <a:defRPr sz="1500" b="1"/>
            </a:lvl6pPr>
            <a:lvl7pPr marL="2487583" indent="0">
              <a:buNone/>
              <a:defRPr sz="1500" b="1"/>
            </a:lvl7pPr>
            <a:lvl8pPr marL="2902180" indent="0">
              <a:buNone/>
              <a:defRPr sz="1500" b="1"/>
            </a:lvl8pPr>
            <a:lvl9pPr marL="3316777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E8455E-B06C-4D47-9C30-D3C836F2340A}" type="slidenum">
              <a:rPr lang="en-GB"/>
              <a:pPr/>
              <a:t>‹#›</a:t>
            </a:fld>
            <a:fld id="{24C03085-D601-4F77-977D-9C6C99C087F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B04ED95-5FE7-476D-98BD-813AAA89D116}" type="slidenum">
              <a:rPr lang="en-GB"/>
              <a:pPr/>
              <a:t>‹#›</a:t>
            </a:fld>
            <a:fld id="{0F607FE3-F9AD-49B5-AB18-E9436E9E6F8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CCF799-FEB7-4417-906F-A1120563B4EF}" type="slidenum">
              <a:rPr lang="en-GB"/>
              <a:pPr/>
              <a:t>‹#›</a:t>
            </a:fld>
            <a:fld id="{1DBDD76D-5945-41F5-A87B-48B017DF3C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4" y="273632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4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6A3E2A3-CCA6-4305-834F-5616D3767750}" type="slidenum">
              <a:rPr lang="en-GB"/>
              <a:pPr/>
              <a:t>‹#›</a:t>
            </a:fld>
            <a:fld id="{A03F7BF9-911F-4A42-A09F-6BC40DF9512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4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4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97" indent="0">
              <a:buNone/>
              <a:defRPr sz="2500"/>
            </a:lvl2pPr>
            <a:lvl3pPr marL="829194" indent="0">
              <a:buNone/>
              <a:defRPr sz="2200"/>
            </a:lvl3pPr>
            <a:lvl4pPr marL="1243791" indent="0">
              <a:buNone/>
              <a:defRPr sz="1800"/>
            </a:lvl4pPr>
            <a:lvl5pPr marL="1658388" indent="0">
              <a:buNone/>
              <a:defRPr sz="1800"/>
            </a:lvl5pPr>
            <a:lvl6pPr marL="2072986" indent="0">
              <a:buNone/>
              <a:defRPr sz="1800"/>
            </a:lvl6pPr>
            <a:lvl7pPr marL="2487583" indent="0">
              <a:buNone/>
              <a:defRPr sz="1800"/>
            </a:lvl7pPr>
            <a:lvl8pPr marL="2902180" indent="0">
              <a:buNone/>
              <a:defRPr sz="1800"/>
            </a:lvl8pPr>
            <a:lvl9pPr marL="3316777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4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97" indent="0">
              <a:buNone/>
              <a:defRPr sz="1100"/>
            </a:lvl2pPr>
            <a:lvl3pPr marL="829194" indent="0">
              <a:buNone/>
              <a:defRPr sz="900"/>
            </a:lvl3pPr>
            <a:lvl4pPr marL="1243791" indent="0">
              <a:buNone/>
              <a:defRPr sz="800"/>
            </a:lvl4pPr>
            <a:lvl5pPr marL="1658388" indent="0">
              <a:buNone/>
              <a:defRPr sz="800"/>
            </a:lvl5pPr>
            <a:lvl6pPr marL="2072986" indent="0">
              <a:buNone/>
              <a:defRPr sz="800"/>
            </a:lvl6pPr>
            <a:lvl7pPr marL="2487583" indent="0">
              <a:buNone/>
              <a:defRPr sz="800"/>
            </a:lvl7pPr>
            <a:lvl8pPr marL="2902180" indent="0">
              <a:buNone/>
              <a:defRPr sz="800"/>
            </a:lvl8pPr>
            <a:lvl9pPr marL="3316777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178781-B8D3-4898-851B-8F144A3980F8}" type="slidenum">
              <a:rPr lang="en-GB"/>
              <a:pPr/>
              <a:t>‹#›</a:t>
            </a:fld>
            <a:fld id="{8422C251-DD9C-43FD-BB34-4EFFF7B2688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B731465-F99D-4A97-9F49-B77D6A4860BF}" type="slidenum">
              <a:rPr lang="en-GB"/>
              <a:pPr/>
              <a:t>‹#›</a:t>
            </a:fld>
            <a:fld id="{588F74BD-DE5C-4CB0-8EBE-FCA7641C2B9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000481" y="0"/>
            <a:ext cx="1861920" cy="408859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14722" y="0"/>
            <a:ext cx="5447520" cy="408859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C70AA78-A757-478D-8D69-C6ED67B88084}" type="slidenum">
              <a:rPr lang="en-GB"/>
              <a:pPr/>
              <a:t>‹#›</a:t>
            </a:fld>
            <a:fld id="{168B0920-09F9-4CC3-8DF7-6F3DCC73614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440" y="2129984"/>
            <a:ext cx="7773120" cy="1470394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2321" y="3885528"/>
            <a:ext cx="6400800" cy="1752664"/>
          </a:xfrm>
        </p:spPr>
        <p:txBody>
          <a:bodyPr/>
          <a:lstStyle>
            <a:lvl1pPr marL="0" indent="0" algn="ctr">
              <a:buNone/>
              <a:defRPr/>
            </a:lvl1pPr>
            <a:lvl2pPr marL="414554" indent="0" algn="ctr">
              <a:buNone/>
              <a:defRPr/>
            </a:lvl2pPr>
            <a:lvl3pPr marL="829108" indent="0" algn="ctr">
              <a:buNone/>
              <a:defRPr/>
            </a:lvl3pPr>
            <a:lvl4pPr marL="1243662" indent="0" algn="ctr">
              <a:buNone/>
              <a:defRPr/>
            </a:lvl4pPr>
            <a:lvl5pPr marL="1658216" indent="0" algn="ctr">
              <a:buNone/>
              <a:defRPr/>
            </a:lvl5pPr>
            <a:lvl6pPr marL="2072771" indent="0" algn="ctr">
              <a:buNone/>
              <a:defRPr/>
            </a:lvl6pPr>
            <a:lvl7pPr marL="2487325" indent="0" algn="ctr">
              <a:buNone/>
              <a:defRPr/>
            </a:lvl7pPr>
            <a:lvl8pPr marL="2901879" indent="0" algn="ctr">
              <a:buNone/>
              <a:defRPr/>
            </a:lvl8pPr>
            <a:lvl9pPr marL="3316433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0E77FFF-1E55-4502-AA32-CC80A33E3A71}" type="slidenum">
              <a:rPr lang="en-GB"/>
              <a:pPr/>
              <a:t>‹#›</a:t>
            </a:fld>
            <a:fld id="{28F8424E-F1DC-4648-BF65-1CE51B3F2EBC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s odříznutým a zakulaceným jedním rohe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6" name="Pravoúhlý trojúhe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7" name="Volný tvar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9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36605C0-88E4-4DD0-88CE-B0B6BF49FD86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10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5B2E07AB-F874-4662-8AF4-6A3C8FDF228D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E5C7FE5-C73E-413A-ADE5-B35A6BEADD33}" type="slidenum">
              <a:rPr lang="en-GB"/>
              <a:pPr/>
              <a:t>‹#›</a:t>
            </a:fld>
            <a:fld id="{21FCD13D-8DFB-4CE2-84BF-28589FB1F8A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880" y="4406867"/>
            <a:ext cx="7771680" cy="1362383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880" y="2906225"/>
            <a:ext cx="7771680" cy="150063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4554" indent="0">
              <a:buNone/>
              <a:defRPr sz="1600"/>
            </a:lvl2pPr>
            <a:lvl3pPr marL="829108" indent="0">
              <a:buNone/>
              <a:defRPr sz="1500"/>
            </a:lvl3pPr>
            <a:lvl4pPr marL="1243662" indent="0">
              <a:buNone/>
              <a:defRPr sz="1300"/>
            </a:lvl4pPr>
            <a:lvl5pPr marL="1658216" indent="0">
              <a:buNone/>
              <a:defRPr sz="1300"/>
            </a:lvl5pPr>
            <a:lvl6pPr marL="2072771" indent="0">
              <a:buNone/>
              <a:defRPr sz="1300"/>
            </a:lvl6pPr>
            <a:lvl7pPr marL="2487325" indent="0">
              <a:buNone/>
              <a:defRPr sz="1300"/>
            </a:lvl7pPr>
            <a:lvl8pPr marL="2901879" indent="0">
              <a:buNone/>
              <a:defRPr sz="1300"/>
            </a:lvl8pPr>
            <a:lvl9pPr marL="3316433" indent="0">
              <a:buNone/>
              <a:defRPr sz="13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A18C2F-743B-4777-808E-4A891AEDABFF}" type="slidenum">
              <a:rPr lang="en-GB"/>
              <a:pPr/>
              <a:t>‹#›</a:t>
            </a:fld>
            <a:fld id="{B53C9078-FADC-4E77-BFB6-B25DF7A8231D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6480" y="0"/>
            <a:ext cx="403776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32481" y="0"/>
            <a:ext cx="4039200" cy="451343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91FF8F8-6E44-4799-B66A-CEC3F2DF63ED}" type="slidenum">
              <a:rPr lang="en-GB"/>
              <a:pPr/>
              <a:t>‹#›</a:t>
            </a:fld>
            <a:fld id="{3CD6D110-95EC-4688-8121-9C91EDA2EA0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2" y="275074"/>
            <a:ext cx="8229600" cy="1142039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920" y="1535201"/>
            <a:ext cx="403920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920" y="2174628"/>
            <a:ext cx="403920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442" y="1535201"/>
            <a:ext cx="4042080" cy="639427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554" indent="0">
              <a:buNone/>
              <a:defRPr sz="1800" b="1"/>
            </a:lvl2pPr>
            <a:lvl3pPr marL="829108" indent="0">
              <a:buNone/>
              <a:defRPr sz="1600" b="1"/>
            </a:lvl3pPr>
            <a:lvl4pPr marL="1243662" indent="0">
              <a:buNone/>
              <a:defRPr sz="1500" b="1"/>
            </a:lvl4pPr>
            <a:lvl5pPr marL="1658216" indent="0">
              <a:buNone/>
              <a:defRPr sz="1500" b="1"/>
            </a:lvl5pPr>
            <a:lvl6pPr marL="2072771" indent="0">
              <a:buNone/>
              <a:defRPr sz="1500" b="1"/>
            </a:lvl6pPr>
            <a:lvl7pPr marL="2487325" indent="0">
              <a:buNone/>
              <a:defRPr sz="1500" b="1"/>
            </a:lvl7pPr>
            <a:lvl8pPr marL="2901879" indent="0">
              <a:buNone/>
              <a:defRPr sz="1500" b="1"/>
            </a:lvl8pPr>
            <a:lvl9pPr marL="3316433" indent="0">
              <a:buNone/>
              <a:defRPr sz="15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442" y="2174628"/>
            <a:ext cx="4042080" cy="3951775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0175825-60A8-44F7-B685-301C8F93C394}" type="slidenum">
              <a:rPr lang="en-GB"/>
              <a:pPr/>
              <a:t>‹#›</a:t>
            </a:fld>
            <a:fld id="{ADB8227B-16CF-4EC0-B7BB-F8451DFBB0CB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C239355-0F27-4024-BDBC-416B60AB7268}" type="slidenum">
              <a:rPr lang="en-GB"/>
              <a:pPr/>
              <a:t>‹#›</a:t>
            </a:fld>
            <a:fld id="{F8236F92-2197-4909-AE1B-0A12F711A84F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DD82BF-75F0-41F7-BE51-3634CFC3E6F1}" type="slidenum">
              <a:rPr lang="en-GB"/>
              <a:pPr/>
              <a:t>‹#›</a:t>
            </a:fld>
            <a:fld id="{1718435D-705D-4A3A-BCF2-E3136C2B775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920" y="273629"/>
            <a:ext cx="3008160" cy="116076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525" y="273633"/>
            <a:ext cx="5112000" cy="585277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920" y="1434395"/>
            <a:ext cx="3008160" cy="4692013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1E8B84CF-8CE6-419D-ABB2-6846A64CA93D}" type="slidenum">
              <a:rPr lang="en-GB"/>
              <a:pPr/>
              <a:t>‹#›</a:t>
            </a:fld>
            <a:fld id="{C93CF135-2BBD-43E6-8C9A-CA617B3B7EA4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805" y="4800026"/>
            <a:ext cx="5486400" cy="56742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805" y="612065"/>
            <a:ext cx="5486400" cy="4115952"/>
          </a:xfrm>
        </p:spPr>
        <p:txBody>
          <a:bodyPr/>
          <a:lstStyle>
            <a:lvl1pPr marL="0" indent="0">
              <a:buNone/>
              <a:defRPr sz="2900"/>
            </a:lvl1pPr>
            <a:lvl2pPr marL="414554" indent="0">
              <a:buNone/>
              <a:defRPr sz="2500"/>
            </a:lvl2pPr>
            <a:lvl3pPr marL="829108" indent="0">
              <a:buNone/>
              <a:defRPr sz="2200"/>
            </a:lvl3pPr>
            <a:lvl4pPr marL="1243662" indent="0">
              <a:buNone/>
              <a:defRPr sz="1800"/>
            </a:lvl4pPr>
            <a:lvl5pPr marL="1658216" indent="0">
              <a:buNone/>
              <a:defRPr sz="1800"/>
            </a:lvl5pPr>
            <a:lvl6pPr marL="2072771" indent="0">
              <a:buNone/>
              <a:defRPr sz="1800"/>
            </a:lvl6pPr>
            <a:lvl7pPr marL="2487325" indent="0">
              <a:buNone/>
              <a:defRPr sz="1800"/>
            </a:lvl7pPr>
            <a:lvl8pPr marL="2901879" indent="0">
              <a:buNone/>
              <a:defRPr sz="1800"/>
            </a:lvl8pPr>
            <a:lvl9pPr marL="3316433" indent="0">
              <a:buNone/>
              <a:defRPr sz="1800"/>
            </a:lvl9pPr>
          </a:lstStyle>
          <a:p>
            <a:r>
              <a:rPr lang="cs-CZ" smtClean="0"/>
              <a:t>Klepnutím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805" y="5367444"/>
            <a:ext cx="5486400" cy="805044"/>
          </a:xfrm>
        </p:spPr>
        <p:txBody>
          <a:bodyPr/>
          <a:lstStyle>
            <a:lvl1pPr marL="0" indent="0">
              <a:buNone/>
              <a:defRPr sz="1300"/>
            </a:lvl1pPr>
            <a:lvl2pPr marL="414554" indent="0">
              <a:buNone/>
              <a:defRPr sz="1100"/>
            </a:lvl2pPr>
            <a:lvl3pPr marL="829108" indent="0">
              <a:buNone/>
              <a:defRPr sz="900"/>
            </a:lvl3pPr>
            <a:lvl4pPr marL="1243662" indent="0">
              <a:buNone/>
              <a:defRPr sz="800"/>
            </a:lvl4pPr>
            <a:lvl5pPr marL="1658216" indent="0">
              <a:buNone/>
              <a:defRPr sz="800"/>
            </a:lvl5pPr>
            <a:lvl6pPr marL="2072771" indent="0">
              <a:buNone/>
              <a:defRPr sz="800"/>
            </a:lvl6pPr>
            <a:lvl7pPr marL="2487325" indent="0">
              <a:buNone/>
              <a:defRPr sz="800"/>
            </a:lvl7pPr>
            <a:lvl8pPr marL="2901879" indent="0">
              <a:buNone/>
              <a:defRPr sz="800"/>
            </a:lvl8pPr>
            <a:lvl9pPr marL="3316433" indent="0">
              <a:buNone/>
              <a:defRPr sz="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E04CA5C-F012-4A68-967A-0EFA41334F1D}" type="slidenum">
              <a:rPr lang="en-GB"/>
              <a:pPr/>
              <a:t>‹#›</a:t>
            </a:fld>
            <a:fld id="{C67FB0E9-F868-43AA-A010-D8103A6E2971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F030DF-E830-4C8D-A3A3-A551D3B99ACA}" type="slidenum">
              <a:rPr lang="en-GB"/>
              <a:pPr/>
              <a:t>‹#›</a:t>
            </a:fld>
            <a:fld id="{8FC73CF5-9579-45DE-813D-DC5F6939BE9A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8240" y="0"/>
            <a:ext cx="2053440" cy="451343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6480" y="0"/>
            <a:ext cx="6023520" cy="451343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ACE9585-CB7B-4B72-BCF0-75C551A9C524}" type="slidenum">
              <a:rPr lang="en-GB"/>
              <a:pPr/>
              <a:t>‹#›</a:t>
            </a:fld>
            <a:fld id="{22A39F16-CF2E-4919-8377-A99BDF12D5AE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028" name="Zástupný symbol pro nadpis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029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Times New Roman" pitchFamily="16" charset="0"/>
              <a:buNone/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36605C0-88E4-4DD0-88CE-B0B6BF49FD86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buFont typeface="Times New Roman" pitchFamily="16" charset="0"/>
              <a:buNone/>
              <a:defRPr kumimoji="0" sz="1200" dirty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buFont typeface="Times New Roman" pitchFamily="16" charset="0"/>
              <a:buNone/>
              <a:defRPr kumimoji="0" sz="1200" smtClean="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2E07AB-F874-4662-8AF4-6A3C8FDF228D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buFont typeface="Times New Roman" pitchFamily="16" charset="0"/>
                <a:buNone/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rgbClr val="E7BC2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1" fontAlgn="base" hangingPunct="1">
        <a:spcBef>
          <a:spcPct val="20000"/>
        </a:spcBef>
        <a:spcAft>
          <a:spcPct val="0"/>
        </a:spcAft>
        <a:buClr>
          <a:srgbClr val="E7BC2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1" fontAlgn="base" hangingPunct="1">
        <a:spcBef>
          <a:spcPct val="20000"/>
        </a:spcBef>
        <a:spcAft>
          <a:spcPct val="0"/>
        </a:spcAft>
        <a:buClr>
          <a:srgbClr val="D092A7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C07A27"/>
              </a:gs>
              <a:gs pos="100000">
                <a:srgbClr val="F6BE0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26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F9709"/>
              </a:gs>
              <a:gs pos="100000">
                <a:srgbClr val="F4922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28575" y="-15875"/>
            <a:ext cx="9196388" cy="1082675"/>
            <a:chOff x="-18" y="-10"/>
            <a:chExt cx="5793" cy="682"/>
          </a:xfrm>
        </p:grpSpPr>
        <p:sp>
          <p:nvSpPr>
            <p:cNvPr id="1028" name="Freeform 4"/>
            <p:cNvSpPr>
              <a:spLocks noChangeArrowheads="1"/>
            </p:cNvSpPr>
            <p:nvPr/>
          </p:nvSpPr>
          <p:spPr bwMode="auto">
            <a:xfrm rot="21420000">
              <a:off x="-12" y="128"/>
              <a:ext cx="5771" cy="407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D6903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29" name="Freeform 5"/>
            <p:cNvSpPr>
              <a:spLocks noChangeArrowheads="1"/>
            </p:cNvSpPr>
            <p:nvPr/>
          </p:nvSpPr>
          <p:spPr bwMode="auto">
            <a:xfrm rot="21420000">
              <a:off x="-10" y="174"/>
              <a:ext cx="5779" cy="332"/>
            </a:xfrm>
            <a:custGeom>
              <a:avLst/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F3A4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371600"/>
            <a:ext cx="7850188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00" tIns="0" rIns="1836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textuKlepnutím lze upravit styl předlohy nadpisů.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50FCEE9-231C-4F39-8CFD-700943A2FD32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48FF4722-EEE8-4EA6-B15F-B302C0A3857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293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Freeform 1"/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C07A27"/>
              </a:gs>
              <a:gs pos="100000">
                <a:srgbClr val="F6BE0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0" name="Freeform 2"/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BF9709"/>
              </a:gs>
              <a:gs pos="100000">
                <a:srgbClr val="F49220"/>
              </a:gs>
            </a:gsLst>
            <a:lin ang="5400000" scaled="1"/>
          </a:gradFill>
          <a:ln w="936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28575" y="-15875"/>
            <a:ext cx="9196388" cy="1082675"/>
            <a:chOff x="-18" y="-10"/>
            <a:chExt cx="5793" cy="682"/>
          </a:xfrm>
        </p:grpSpPr>
        <p:sp>
          <p:nvSpPr>
            <p:cNvPr id="2052" name="Freeform 4"/>
            <p:cNvSpPr>
              <a:spLocks noChangeArrowheads="1"/>
            </p:cNvSpPr>
            <p:nvPr/>
          </p:nvSpPr>
          <p:spPr bwMode="auto">
            <a:xfrm rot="21420000">
              <a:off x="-12" y="128"/>
              <a:ext cx="5771" cy="407"/>
            </a:xfrm>
            <a:custGeom>
              <a:avLst/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r" b="b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800">
              <a:solidFill>
                <a:srgbClr val="D6903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53" name="Freeform 5"/>
            <p:cNvSpPr>
              <a:spLocks noChangeArrowheads="1"/>
            </p:cNvSpPr>
            <p:nvPr/>
          </p:nvSpPr>
          <p:spPr bwMode="auto">
            <a:xfrm rot="21420000">
              <a:off x="-10" y="174"/>
              <a:ext cx="5779" cy="332"/>
            </a:xfrm>
            <a:custGeom>
              <a:avLst/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r" b="b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360">
              <a:solidFill>
                <a:srgbClr val="F3A447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0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04850"/>
            <a:ext cx="8228013" cy="11414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textuKlepnutím lze upravit styl předlohy nadpisů.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8013" cy="438785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0"/>
            <a:r>
              <a:rPr lang="en-GB" smtClean="0"/>
              <a:t>Devátá úroveňKlepnutím lze upravit styly předlohy textu.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</a:t>
            </a:r>
          </a:p>
          <a:p>
            <a:pPr lvl="4"/>
            <a:r>
              <a:rPr lang="en-GB" smtClean="0"/>
              <a:t>Pátá úroveň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</a:defRPr>
            </a:lvl1pPr>
          </a:lstStyle>
          <a:p>
            <a:r>
              <a:rPr lang="cs-CZ"/>
              <a:t>12.9.2011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60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tabLst>
                <a:tab pos="723900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2811E149-55D4-479C-9503-6704505732C9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sldNum="0" hdr="0" ftr="0"/>
  <p:txStyles>
    <p:titleStyle>
      <a:lvl1pPr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49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726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452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178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904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725" indent="-306725" algn="l" defTabSz="407526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610" indent="-254884" algn="l" defTabSz="407526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50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6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97D26585-8038-4AFE-BD5F-BE3F40CB938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683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366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049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732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693" indent="-306693" algn="l" defTabSz="407484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540" indent="-254858" algn="l" defTabSz="407484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707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391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07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758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440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12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806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4720" y="276509"/>
            <a:ext cx="7447680" cy="1019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720" y="0"/>
            <a:ext cx="7447680" cy="4088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720" y="5727482"/>
            <a:ext cx="19180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833920" y="5766368"/>
            <a:ext cx="260928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2200"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944320" y="5766368"/>
            <a:ext cx="1918080" cy="336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fld id="{33C63EB6-58EC-4807-90BD-78F654BD057A}" type="slidenum">
              <a:rPr lang="en-GB"/>
              <a:pPr/>
              <a:t>‹#›</a:t>
            </a:fld>
            <a:fld id="{DC301949-D0F5-46F7-B84F-6225712DAAC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/>
  <p:txStyles>
    <p:titleStyle>
      <a:lvl1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64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28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92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56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61" indent="-306661" algn="l" defTabSz="407442" rtl="0" eaLnBrk="1" fontAlgn="base" hangingPunct="1">
        <a:lnSpc>
          <a:spcPct val="86000"/>
        </a:lnSpc>
        <a:spcBef>
          <a:spcPts val="72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71" indent="-254832" algn="l" defTabSz="407442" rtl="0" eaLnBrk="1" fontAlgn="base" hangingPunct="1">
        <a:lnSpc>
          <a:spcPct val="86000"/>
        </a:lnSpc>
        <a:spcBef>
          <a:spcPts val="63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599" indent="-207320" algn="l" defTabSz="407442" rtl="0" eaLnBrk="1" fontAlgn="base" hangingPunct="1">
        <a:lnSpc>
          <a:spcPct val="86000"/>
        </a:lnSpc>
        <a:spcBef>
          <a:spcPts val="54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24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88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52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16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80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44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303875"/>
            <a:ext cx="8215200" cy="1129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0"/>
            <a:ext cx="8215200" cy="4513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313623"/>
            <a:ext cx="21196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3361" y="6356831"/>
            <a:ext cx="288144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446" algn="l"/>
                <a:tab pos="1312888" algn="l"/>
                <a:tab pos="1969337" algn="l"/>
                <a:tab pos="2625782" algn="l"/>
              </a:tabLst>
              <a:defRPr sz="22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2000" y="6356827"/>
            <a:ext cx="2119680" cy="351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fld id="{F99D965F-638B-4FD4-A5C8-A708BDF6870A}" type="slidenum">
              <a:rPr lang="en-GB"/>
              <a:pPr/>
              <a:t>‹#›</a:t>
            </a:fld>
            <a:fld id="{511F98AE-D357-4988-9CCF-95CECFBC30B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/>
  <p:txStyles>
    <p:titleStyle>
      <a:lvl1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597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194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791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388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29" indent="-306629" algn="l" defTabSz="407399" rtl="0" eaLnBrk="1" fontAlgn="base" hangingPunct="1">
        <a:lnSpc>
          <a:spcPct val="105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02" indent="-254805" algn="l" defTabSz="407399" rtl="0" eaLnBrk="1" fontAlgn="base" hangingPunct="1">
        <a:lnSpc>
          <a:spcPct val="105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036491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3pPr>
      <a:lvl4pPr marL="145109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687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28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4882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48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07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49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71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C3252EA1-960A-4CB4-95C6-BA048CB67384}" type="datetimeFigureOut">
              <a:rPr lang="cs-CZ" smtClean="0"/>
              <a:pPr/>
              <a:t>29.11.2013</a:t>
            </a:fld>
            <a:endParaRPr lang="cs-CZ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656650" algn="l"/>
                <a:tab pos="1313299" algn="l"/>
                <a:tab pos="1969949" algn="l"/>
                <a:tab pos="262659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cs-CZ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56650" algn="l"/>
                <a:tab pos="1313299" algn="l"/>
                <a:tab pos="1969949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fld id="{DA9CA412-C7DC-490B-B3EA-453503419BCF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726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452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178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904" algn="ctr" defTabSz="407526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725" indent="-306725" algn="l" defTabSz="407526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610" indent="-254884" algn="l" defTabSz="407526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720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446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5172" indent="-207363" algn="l" defTabSz="407526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70750"/>
            <a:ext cx="8206560" cy="1126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604328"/>
            <a:ext cx="8206560" cy="45047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25469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7680" y="6247376"/>
            <a:ext cx="287712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6320" y="6247376"/>
            <a:ext cx="2108160" cy="45076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3000"/>
              </a:lnSpc>
              <a:tabLst>
                <a:tab pos="0" algn="l"/>
                <a:tab pos="406044" algn="l"/>
                <a:tab pos="813528" algn="l"/>
                <a:tab pos="1221011" algn="l"/>
                <a:tab pos="1628495" algn="l"/>
                <a:tab pos="2035979" algn="l"/>
                <a:tab pos="2443463" algn="l"/>
                <a:tab pos="2850946" algn="l"/>
                <a:tab pos="3258431" algn="l"/>
                <a:tab pos="3665914" algn="l"/>
                <a:tab pos="4073399" algn="l"/>
                <a:tab pos="4480882" algn="l"/>
                <a:tab pos="4888366" algn="l"/>
                <a:tab pos="5295849" algn="l"/>
                <a:tab pos="5703334" algn="l"/>
                <a:tab pos="6110816" algn="l"/>
                <a:tab pos="6518301" algn="l"/>
                <a:tab pos="6925784" algn="l"/>
                <a:tab pos="7333269" algn="l"/>
                <a:tab pos="7740751" algn="l"/>
                <a:tab pos="8148236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97D26585-8038-4AFE-BD5F-BE3F40CB938C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2pPr>
      <a:lvl3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3pPr>
      <a:lvl4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4pPr>
      <a:lvl5pPr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5pPr>
      <a:lvl6pPr marL="414683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6pPr>
      <a:lvl7pPr marL="829366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7pPr>
      <a:lvl8pPr marL="1244049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8pPr>
      <a:lvl9pPr marL="1658732" algn="ctr" defTabSz="407484" rtl="0" eaLnBrk="1" fontAlgn="base" hangingPunct="1">
        <a:lnSpc>
          <a:spcPct val="7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charset="0"/>
          <a:ea typeface="MS Gothic" charset="0"/>
          <a:cs typeface="MS Gothic" charset="0"/>
        </a:defRPr>
      </a:lvl9pPr>
    </p:titleStyle>
    <p:bodyStyle>
      <a:lvl1pPr marL="306693" indent="-306693" algn="l" defTabSz="407484" rtl="0" eaLnBrk="1" fontAlgn="base" hangingPunct="1">
        <a:lnSpc>
          <a:spcPct val="76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540" indent="-254858" algn="l" defTabSz="407484" rtl="0" eaLnBrk="1" fontAlgn="base" hangingPunct="1">
        <a:lnSpc>
          <a:spcPct val="76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707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391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607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758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440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10124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806" indent="-207341" algn="l" defTabSz="407484" rtl="0" eaLnBrk="1" fontAlgn="base" hangingPunct="1">
        <a:lnSpc>
          <a:spcPct val="76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83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36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04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73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416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099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782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465" algn="l" defTabSz="82936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14720" y="276509"/>
            <a:ext cx="7447680" cy="10196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4720" y="0"/>
            <a:ext cx="7447680" cy="408859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14720" y="5727482"/>
            <a:ext cx="19180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r>
              <a:rPr lang="en-GB"/>
              <a:t>25.4.2011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2833920" y="5766368"/>
            <a:ext cx="260928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514" algn="l"/>
                <a:tab pos="1313025" algn="l"/>
                <a:tab pos="1969541" algn="l"/>
              </a:tabLst>
              <a:defRPr sz="2200"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944320" y="5766368"/>
            <a:ext cx="1918080" cy="33699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23" tIns="40811" rIns="81623" bIns="40811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514" algn="l"/>
                <a:tab pos="1313025" algn="l"/>
              </a:tabLst>
              <a:defRPr>
                <a:solidFill>
                  <a:srgbClr val="000000"/>
                </a:solidFill>
                <a:latin typeface="+mj-lt"/>
                <a:cs typeface="Lucida Sans Unicode" pitchFamily="32" charset="0"/>
              </a:defRPr>
            </a:lvl1pPr>
          </a:lstStyle>
          <a:p>
            <a:fld id="{33C63EB6-58EC-4807-90BD-78F654BD057A}" type="slidenum">
              <a:rPr lang="en-GB"/>
              <a:pPr/>
              <a:t>‹#›</a:t>
            </a:fld>
            <a:fld id="{DC301949-D0F5-46F7-B84F-6225712DAAC3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/>
  <p:txStyles>
    <p:titleStyle>
      <a:lvl1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64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28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92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560" algn="l" defTabSz="407442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61" indent="-306661" algn="l" defTabSz="407442" rtl="0" eaLnBrk="1" fontAlgn="base" hangingPunct="1">
        <a:lnSpc>
          <a:spcPct val="86000"/>
        </a:lnSpc>
        <a:spcBef>
          <a:spcPts val="726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71" indent="-254832" algn="l" defTabSz="407442" rtl="0" eaLnBrk="1" fontAlgn="base" hangingPunct="1">
        <a:lnSpc>
          <a:spcPct val="86000"/>
        </a:lnSpc>
        <a:spcBef>
          <a:spcPts val="63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500">
          <a:solidFill>
            <a:srgbClr val="000000"/>
          </a:solidFill>
          <a:latin typeface="+mn-lt"/>
          <a:ea typeface="+mn-ea"/>
          <a:cs typeface="+mn-cs"/>
        </a:defRPr>
      </a:lvl2pPr>
      <a:lvl3pPr marL="1036599" indent="-207320" algn="l" defTabSz="407442" rtl="0" eaLnBrk="1" fontAlgn="base" hangingPunct="1">
        <a:lnSpc>
          <a:spcPct val="86000"/>
        </a:lnSpc>
        <a:spcBef>
          <a:spcPts val="54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3pPr>
      <a:lvl4pPr marL="145124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880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52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516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802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441" indent="-207320" algn="l" defTabSz="407442" rtl="0" eaLnBrk="1" fontAlgn="base" hangingPunct="1">
        <a:lnSpc>
          <a:spcPct val="86000"/>
        </a:lnSpc>
        <a:spcBef>
          <a:spcPts val="454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64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28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92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560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20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84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48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121" algn="l" defTabSz="82928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6481" y="303875"/>
            <a:ext cx="8215200" cy="11290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titulního textu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1" y="0"/>
            <a:ext cx="8215200" cy="45134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Klepněte pro úpravu formátu textu osnovy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 osnovy</a:t>
            </a:r>
          </a:p>
          <a:p>
            <a:pPr lvl="4"/>
            <a:r>
              <a:rPr lang="en-GB" smtClean="0"/>
              <a:t>Pátá úroveň osnovy</a:t>
            </a:r>
          </a:p>
          <a:p>
            <a:pPr lvl="4"/>
            <a:r>
              <a:rPr lang="en-GB" smtClean="0"/>
              <a:t>Šestá úroveň</a:t>
            </a:r>
          </a:p>
          <a:p>
            <a:pPr lvl="4"/>
            <a:r>
              <a:rPr lang="en-GB" smtClean="0"/>
              <a:t>Sedmá úroveň</a:t>
            </a:r>
          </a:p>
          <a:p>
            <a:pPr lvl="4"/>
            <a:r>
              <a:rPr lang="en-GB" smtClean="0"/>
              <a:t>Osmá úroveň textu</a:t>
            </a:r>
          </a:p>
          <a:p>
            <a:pPr lvl="4"/>
            <a:r>
              <a:rPr lang="en-GB" smtClean="0"/>
              <a:t>Devátá úroveň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6480" y="6313623"/>
            <a:ext cx="2119680" cy="59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r>
              <a:rPr lang="en-GB"/>
              <a:t>28.4.2011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3361" y="6356831"/>
            <a:ext cx="2881440" cy="3960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95000"/>
              </a:lnSpc>
              <a:tabLst>
                <a:tab pos="656446" algn="l"/>
                <a:tab pos="1312888" algn="l"/>
                <a:tab pos="1969337" algn="l"/>
                <a:tab pos="2625782" algn="l"/>
              </a:tabLst>
              <a:defRPr sz="2200">
                <a:solidFill>
                  <a:srgbClr val="000000"/>
                </a:solidFill>
                <a:latin typeface="Times New Roman" pitchFamily="16" charset="0"/>
                <a:cs typeface="Lucida Sans Unicode" pitchFamily="32" charset="0"/>
              </a:defRPr>
            </a:lvl1pPr>
          </a:lstStyle>
          <a:p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2000" y="6356827"/>
            <a:ext cx="2119680" cy="35139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81615" tIns="40807" rIns="81615" bIns="40807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2000"/>
              </a:lnSpc>
              <a:tabLst>
                <a:tab pos="656446" algn="l"/>
                <a:tab pos="1312888" algn="l"/>
                <a:tab pos="1969337" algn="l"/>
              </a:tabLst>
              <a:defRPr>
                <a:solidFill>
                  <a:srgbClr val="000000"/>
                </a:solidFill>
                <a:latin typeface="+mn-lt"/>
                <a:cs typeface="Lucida Sans Unicode" pitchFamily="32" charset="0"/>
              </a:defRPr>
            </a:lvl1pPr>
          </a:lstStyle>
          <a:p>
            <a:fld id="{F99D965F-638B-4FD4-A5C8-A708BDF6870A}" type="slidenum">
              <a:rPr lang="en-GB"/>
              <a:pPr/>
              <a:t>‹#›</a:t>
            </a:fld>
            <a:fld id="{511F98AE-D357-4988-9CCF-95CECFBC30B9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/>
  <p:txStyles>
    <p:titleStyle>
      <a:lvl1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2pPr>
      <a:lvl3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3pPr>
      <a:lvl4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4pPr>
      <a:lvl5pPr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5pPr>
      <a:lvl6pPr marL="414597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6pPr>
      <a:lvl7pPr marL="829194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7pPr>
      <a:lvl8pPr marL="1243791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8pPr>
      <a:lvl9pPr marL="1658388" algn="l" defTabSz="407399" rtl="0" eaLnBrk="1" fontAlgn="base" hangingPunct="1">
        <a:lnSpc>
          <a:spcPct val="10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alibri" charset="0"/>
          <a:ea typeface="MS Gothic" charset="0"/>
          <a:cs typeface="MS Gothic" charset="0"/>
        </a:defRPr>
      </a:lvl9pPr>
    </p:titleStyle>
    <p:bodyStyle>
      <a:lvl1pPr marL="306629" indent="-306629" algn="l" defTabSz="407399" rtl="0" eaLnBrk="1" fontAlgn="base" hangingPunct="1">
        <a:lnSpc>
          <a:spcPct val="105000"/>
        </a:lnSpc>
        <a:spcBef>
          <a:spcPct val="0"/>
        </a:spcBef>
        <a:spcAft>
          <a:spcPts val="1293"/>
        </a:spcAft>
        <a:buClr>
          <a:srgbClr val="000000"/>
        </a:buClr>
        <a:buSzPct val="100000"/>
        <a:buFont typeface="Times New Roman" pitchFamily="16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669402" indent="-254805" algn="l" defTabSz="407399" rtl="0" eaLnBrk="1" fontAlgn="base" hangingPunct="1">
        <a:lnSpc>
          <a:spcPct val="105000"/>
        </a:lnSpc>
        <a:spcBef>
          <a:spcPct val="0"/>
        </a:spcBef>
        <a:spcAft>
          <a:spcPts val="1032"/>
        </a:spcAft>
        <a:buClr>
          <a:srgbClr val="000000"/>
        </a:buClr>
        <a:buSzPct val="100000"/>
        <a:buFont typeface="Times New Roman" pitchFamily="16" charset="0"/>
        <a:defRPr sz="2200">
          <a:solidFill>
            <a:srgbClr val="000000"/>
          </a:solidFill>
          <a:latin typeface="+mn-lt"/>
          <a:ea typeface="+mn-ea"/>
          <a:cs typeface="+mn-cs"/>
        </a:defRPr>
      </a:lvl2pPr>
      <a:lvl3pPr marL="1036491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77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3pPr>
      <a:lvl4pPr marL="145109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522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4pPr>
      <a:lvl5pPr marL="1865687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5pPr>
      <a:lvl6pPr marL="228028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6pPr>
      <a:lvl7pPr marL="2694882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7pPr>
      <a:lvl8pPr marL="3109480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8pPr>
      <a:lvl9pPr marL="3524075" indent="-207299" algn="l" defTabSz="407399" rtl="0" eaLnBrk="1" fontAlgn="base" hangingPunct="1">
        <a:lnSpc>
          <a:spcPct val="105000"/>
        </a:lnSpc>
        <a:spcBef>
          <a:spcPct val="0"/>
        </a:spcBef>
        <a:spcAft>
          <a:spcPts val="261"/>
        </a:spcAft>
        <a:buClr>
          <a:srgbClr val="000000"/>
        </a:buClr>
        <a:buSzPct val="100000"/>
        <a:buFont typeface="Times New Roman" pitchFamily="16" charset="0"/>
        <a:defRPr sz="18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59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194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3791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388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2986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7583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2180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6777" algn="l" defTabSz="82919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99592" y="836712"/>
            <a:ext cx="7851648" cy="1828800"/>
          </a:xfrm>
        </p:spPr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Faktory ovlivňující výběr stravy</a:t>
            </a:r>
            <a:endParaRPr lang="cs-CZ" dirty="0">
              <a:solidFill>
                <a:srgbClr val="C00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Averze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11256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odpor vůči některým jídlům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měla důležitou evoluční úlohu, </a:t>
            </a:r>
            <a:r>
              <a:rPr lang="cs-CZ" sz="2800" dirty="0" err="1" smtClean="0">
                <a:solidFill>
                  <a:srgbClr val="C00000"/>
                </a:solidFill>
              </a:rPr>
              <a:t>neofobie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vrozená averze vůči hořké,kyselé i slané chuti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častá je averze vůči mléku, ovoci nebo zelenině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alergie, metabolické odchylky, psychologické faktory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64807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Nutriční averze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511256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nechuť z důvodů špatných senzorických vlastností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Nebezpečí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nepřiměřenost, nevhodnost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hnus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převrácení averze v preferenci</a:t>
            </a:r>
            <a:endParaRPr lang="cs-CZ" sz="2800" dirty="0">
              <a:solidFill>
                <a:srgbClr val="C00000"/>
              </a:solidFill>
            </a:endParaRPr>
          </a:p>
        </p:txBody>
      </p:sp>
      <p:pic>
        <p:nvPicPr>
          <p:cNvPr id="4" name="Obrázek 3" descr="averz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3501008"/>
            <a:ext cx="2990357" cy="2286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Psychologické faktory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více než prosté uspokojení pocitu hladu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endorfiny (čokoláda)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moderní způsob života, stres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zvýšená konzumace sladkého a tučného jídla i návykových látek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Mechanismy a metody trhu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reklama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obaly a úprava zboží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změny porcování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cenové výhody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Výživové znalosti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9"/>
            <a:ext cx="8229600" cy="4623792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odpověď na otázky o prospěšnosti jednotlivých potravin a </a:t>
            </a:r>
            <a:r>
              <a:rPr lang="cs-CZ" sz="2800" dirty="0" err="1" smtClean="0">
                <a:solidFill>
                  <a:srgbClr val="C00000"/>
                </a:solidFill>
              </a:rPr>
              <a:t>nutrientů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proč potřebujeme jíst?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příčiny a projevy poruchy výživy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měly by usnadnit výběr potravy</a:t>
            </a:r>
            <a:endParaRPr lang="cs-CZ" sz="2800" dirty="0">
              <a:solidFill>
                <a:srgbClr val="C00000"/>
              </a:solidFill>
            </a:endParaRPr>
          </a:p>
        </p:txBody>
      </p:sp>
      <p:pic>
        <p:nvPicPr>
          <p:cNvPr id="4" name="Obrázek 3" descr="otazni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2708920"/>
            <a:ext cx="1697143" cy="2352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229600" cy="1143000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Kulturní a sociální zvyklosti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248472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není možné se vyhnout, působí prakticky od narození dítěte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lokální oblíbenost některých pokrmů (pivo, chléb)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ukazatel životní úrovně a společenského postavení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jídlo je součástí společenských tradic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prudké změny sociálních podmínek po 2. světové válce</a:t>
            </a:r>
          </a:p>
          <a:p>
            <a:pPr>
              <a:buClr>
                <a:srgbClr val="C00000"/>
              </a:buClr>
              <a:buNone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 descr="img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19193" y="340109"/>
            <a:ext cx="4377380" cy="61852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Vliv sociálního prostředí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5"/>
          </a:xfrm>
        </p:spPr>
        <p:txBody>
          <a:bodyPr/>
          <a:lstStyle/>
          <a:p>
            <a:pPr>
              <a:buNone/>
            </a:pPr>
            <a:r>
              <a:rPr lang="cs-CZ" sz="2800" u="sng" dirty="0" smtClean="0">
                <a:solidFill>
                  <a:srgbClr val="C00000"/>
                </a:solidFill>
              </a:rPr>
              <a:t>vliv sociálního prostředí na potravní chování, výživové zvyklosti a návyky lze zařadit do tří hlavních kategorií: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vliv rodičů</a:t>
            </a: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sociální vlivy a působení lidí z prostředí mino rámec rodiny (mateřská škola)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 lvl="0"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vlivy sdělovacích prostředků a kulturního prostředí (televize, náboženství)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Náboženství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412776"/>
            <a:ext cx="8229600" cy="518457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náboženství </a:t>
            </a:r>
            <a:r>
              <a:rPr lang="cs-CZ" sz="2800" dirty="0" smtClean="0">
                <a:solidFill>
                  <a:srgbClr val="C00000"/>
                </a:solidFill>
              </a:rPr>
              <a:t>(lat. </a:t>
            </a:r>
            <a:r>
              <a:rPr lang="cs-CZ" sz="2800" i="1" dirty="0" err="1" smtClean="0">
                <a:solidFill>
                  <a:srgbClr val="C00000"/>
                </a:solidFill>
              </a:rPr>
              <a:t>religio</a:t>
            </a:r>
            <a:r>
              <a:rPr lang="cs-CZ" sz="2800" dirty="0" smtClean="0">
                <a:solidFill>
                  <a:srgbClr val="C00000"/>
                </a:solidFill>
              </a:rPr>
              <a:t>) je velmi abstraktní pojem a definice není jednotná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religionistika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teologie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ateismus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monoteismus, polyteismus</a:t>
            </a:r>
          </a:p>
          <a:p>
            <a:pPr>
              <a:buClr>
                <a:srgbClr val="C00000"/>
              </a:buClr>
              <a:buNone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Jednotlivá náboženství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32048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židovství (judaismus)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křesťanství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islám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hinduismus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err="1" smtClean="0">
                <a:solidFill>
                  <a:srgbClr val="C00000"/>
                </a:solidFill>
              </a:rPr>
              <a:t>budhismus</a:t>
            </a: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taoismus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konfucianismus</a:t>
            </a:r>
            <a:endParaRPr lang="cs-CZ" sz="2800" dirty="0">
              <a:solidFill>
                <a:srgbClr val="C00000"/>
              </a:solidFill>
            </a:endParaRPr>
          </a:p>
        </p:txBody>
      </p:sp>
      <p:pic>
        <p:nvPicPr>
          <p:cNvPr id="4" name="Obrázek 3" descr="religion-symbols-religious-thumb11390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1841944"/>
            <a:ext cx="4550716" cy="4611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44318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Faktory ovlivňující výběr potravy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903712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dostupnost potravy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ekonomické faktory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fyziologické faktory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psychologické faktory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mechanismy a metody trhu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výživové znalosti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smtClean="0">
                <a:solidFill>
                  <a:srgbClr val="C00000"/>
                </a:solidFill>
              </a:rPr>
              <a:t>kulturní a sociální zvyklosti</a:t>
            </a:r>
            <a:endParaRPr lang="cs-CZ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Výživa a náboženství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7"/>
            <a:ext cx="8229600" cy="4551784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potřeba živin a výběr potravy jsou dvě odlišné věci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výživa v rámci náboženství má mnoho funkcí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zakázané potraviny, specifické pokrmy, půst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velké rozdíly (národní, rodinné, individuální) v projevech vyznání i mezi stoupenci jedné víry 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63591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Půst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4983832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praktikují všechna světová náboženství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smtClean="0">
                <a:solidFill>
                  <a:srgbClr val="C00000"/>
                </a:solidFill>
              </a:rPr>
              <a:t>asketické důvody, </a:t>
            </a:r>
            <a:r>
              <a:rPr lang="cs-CZ" sz="2800" dirty="0" smtClean="0">
                <a:solidFill>
                  <a:srgbClr val="C00000"/>
                </a:solidFill>
              </a:rPr>
              <a:t>motivace zdraví a očištění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křesťanství – období přípravy na Velikonoce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judaismus – 7 různých půstů (5 velkých, 2 malé)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islám - Ramadán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3591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Judaismus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476780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náboženství a kultura židovského národa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první monoteistické náboženství v dějinách lidstva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dějiny židovského národa začínají přibližně 4 tis. let př. Kristem v Mezopotámii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Mojžíš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Judaismus a výživa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518457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pokrmy musí být obřadně čisté – </a:t>
            </a:r>
            <a:r>
              <a:rPr lang="cs-CZ" sz="2800" b="1" dirty="0" smtClean="0">
                <a:solidFill>
                  <a:srgbClr val="C00000"/>
                </a:solidFill>
              </a:rPr>
              <a:t>„košer“ </a:t>
            </a:r>
            <a:r>
              <a:rPr lang="cs-CZ" sz="2800" dirty="0" smtClean="0">
                <a:solidFill>
                  <a:srgbClr val="C00000"/>
                </a:solidFill>
              </a:rPr>
              <a:t>(</a:t>
            </a:r>
            <a:r>
              <a:rPr lang="cs-CZ" sz="2800" b="1" dirty="0" err="1" smtClean="0">
                <a:solidFill>
                  <a:srgbClr val="C00000"/>
                </a:solidFill>
              </a:rPr>
              <a:t>trejfe</a:t>
            </a:r>
            <a:r>
              <a:rPr lang="cs-CZ" sz="2800" dirty="0" smtClean="0">
                <a:solidFill>
                  <a:srgbClr val="C00000"/>
                </a:solidFill>
              </a:rPr>
              <a:t>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 – vepřové, koňské, ryby bez šupin, krev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ano – přežvýkavci – hovězí skopové, kozí (speciální způsob porážky - </a:t>
            </a:r>
            <a:r>
              <a:rPr lang="cs-CZ" sz="2800" dirty="0" err="1" smtClean="0">
                <a:solidFill>
                  <a:srgbClr val="C00000"/>
                </a:solidFill>
              </a:rPr>
              <a:t>Šchita</a:t>
            </a:r>
            <a:r>
              <a:rPr lang="cs-CZ" sz="2800" dirty="0" smtClean="0">
                <a:solidFill>
                  <a:srgbClr val="C00000"/>
                </a:solidFill>
              </a:rPr>
              <a:t>), drůbež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zákaz mísení masitých a mléčných potravin (nádobí, ledničky) – 1, 3, 6 hodin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b="1" dirty="0" err="1" smtClean="0">
                <a:solidFill>
                  <a:srgbClr val="C00000"/>
                </a:solidFill>
              </a:rPr>
              <a:t>parve</a:t>
            </a:r>
            <a:r>
              <a:rPr lang="cs-CZ" sz="2800" dirty="0" smtClean="0">
                <a:solidFill>
                  <a:srgbClr val="C00000"/>
                </a:solidFill>
              </a:rPr>
              <a:t> – potraviny, které nejsou masitého ani mléčného původu, volná konzumace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rostlinné potraviny – méně problémové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přísady – zákaz želatiny, některé emulgátory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Křesťanství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51784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monoteistické náboženství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vychází z Judaismu a těžištěm je víra v Ježíše Krista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základní větve – římskokatolická, pravoslavná a protestantská církev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Bible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Křesťanství a výživa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11256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 současnosti přetrvala a je dodržována pouze malá část původních pravidel a přikázání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1966 – římští katolíci zákaz jedení masa v pátek(ryby)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dnes – půsty před Velikonocemi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východní ortodoxní křesťané značná výživová omezení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Islám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9"/>
            <a:ext cx="8229600" cy="4623792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monoteistické muslimské náboženství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kázání proroka Mohameda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Mekka a Medina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Korán, </a:t>
            </a:r>
            <a:r>
              <a:rPr lang="cs-CZ" sz="2800" dirty="0" err="1" smtClean="0">
                <a:solidFill>
                  <a:srgbClr val="C00000"/>
                </a:solidFill>
              </a:rPr>
              <a:t>Hadith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5194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Islám a výživa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9"/>
            <a:ext cx="8229600" cy="4623792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ano – sudokopytníci, přežvýkavci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maso </a:t>
            </a:r>
            <a:r>
              <a:rPr lang="cs-CZ" sz="2800" b="1" dirty="0" smtClean="0">
                <a:solidFill>
                  <a:srgbClr val="C00000"/>
                </a:solidFill>
              </a:rPr>
              <a:t>„</a:t>
            </a:r>
            <a:r>
              <a:rPr lang="cs-CZ" sz="2800" b="1" dirty="0" err="1" smtClean="0">
                <a:solidFill>
                  <a:srgbClr val="C00000"/>
                </a:solidFill>
              </a:rPr>
              <a:t>Halal</a:t>
            </a:r>
            <a:r>
              <a:rPr lang="cs-CZ" sz="2800" b="1" dirty="0" smtClean="0">
                <a:solidFill>
                  <a:srgbClr val="C00000"/>
                </a:solidFill>
              </a:rPr>
              <a:t>“ </a:t>
            </a:r>
            <a:r>
              <a:rPr lang="cs-CZ" sz="2800" dirty="0" smtClean="0">
                <a:solidFill>
                  <a:srgbClr val="C00000"/>
                </a:solidFill>
              </a:rPr>
              <a:t>(zákonné), </a:t>
            </a:r>
            <a:r>
              <a:rPr lang="cs-CZ" sz="2800" b="1" dirty="0" smtClean="0">
                <a:solidFill>
                  <a:srgbClr val="C00000"/>
                </a:solidFill>
              </a:rPr>
              <a:t>„</a:t>
            </a:r>
            <a:r>
              <a:rPr lang="cs-CZ" sz="2800" b="1" dirty="0" err="1" smtClean="0">
                <a:solidFill>
                  <a:srgbClr val="C00000"/>
                </a:solidFill>
              </a:rPr>
              <a:t>Harám</a:t>
            </a:r>
            <a:r>
              <a:rPr lang="cs-CZ" sz="2800" b="1" dirty="0" smtClean="0">
                <a:solidFill>
                  <a:srgbClr val="C00000"/>
                </a:solidFill>
              </a:rPr>
              <a:t>“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 – vepřové maso (slanina, sádlo), osel, masožravá zvěř, ptáci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ryby musí být při vytahování z moře nebo řeky živé (ploutve, šupiny)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zákaz alkoholických nápojů a vinného octa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Ramadán (devátý lunární měsíc) – muslimský půst 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Hinduismus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vznikl v Indii přibližně v 5. stol. př. n. l. 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nejstarší, doposud existující náboženství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nemá zakladatele ani písmo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Guru (mistr) – hlava církve hinduistů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Hinduismus a výživa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968552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kráva je považována za posvátnou (symbol mateřství a úrodnosti)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mléko, máslo (</a:t>
            </a:r>
            <a:r>
              <a:rPr lang="cs-CZ" sz="2800" dirty="0" err="1" smtClean="0">
                <a:solidFill>
                  <a:srgbClr val="C00000"/>
                </a:solidFill>
              </a:rPr>
              <a:t>ghee</a:t>
            </a:r>
            <a:r>
              <a:rPr lang="cs-CZ" sz="2800" dirty="0" smtClean="0">
                <a:solidFill>
                  <a:srgbClr val="C00000"/>
                </a:solidFill>
              </a:rPr>
              <a:t>), jogurty jsou dovoleny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zákaz tepelně upravovat živočišné tuky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průmyslově vyráběné sýry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většina  vegetariánů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během roku jsou obvyklé mnohadenní půsty – konzumace pouze „čistých jídel“ (mléko, ovoce, kořínky)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systém kast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5194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Faktory</a:t>
            </a:r>
            <a:endParaRPr lang="cs-CZ" b="1" dirty="0">
              <a:solidFill>
                <a:srgbClr val="C00000"/>
              </a:solidFill>
            </a:endParaRPr>
          </a:p>
        </p:txBody>
      </p:sp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539552" y="1772816"/>
            <a:ext cx="8235156" cy="4437360"/>
            <a:chOff x="1164" y="1440"/>
            <a:chExt cx="9341" cy="4720"/>
          </a:xfrm>
        </p:grpSpPr>
        <p:sp>
          <p:nvSpPr>
            <p:cNvPr id="1027" name="Oval 3"/>
            <p:cNvSpPr>
              <a:spLocks noChangeArrowheads="1"/>
            </p:cNvSpPr>
            <p:nvPr/>
          </p:nvSpPr>
          <p:spPr bwMode="auto">
            <a:xfrm>
              <a:off x="2755" y="1440"/>
              <a:ext cx="3268" cy="181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28" name="Oval 4"/>
            <p:cNvSpPr>
              <a:spLocks noChangeArrowheads="1"/>
            </p:cNvSpPr>
            <p:nvPr/>
          </p:nvSpPr>
          <p:spPr bwMode="auto">
            <a:xfrm>
              <a:off x="5797" y="1503"/>
              <a:ext cx="3268" cy="181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29" name="Oval 5"/>
            <p:cNvSpPr>
              <a:spLocks noChangeArrowheads="1"/>
            </p:cNvSpPr>
            <p:nvPr/>
          </p:nvSpPr>
          <p:spPr bwMode="auto">
            <a:xfrm>
              <a:off x="2642" y="4282"/>
              <a:ext cx="3268" cy="181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0" name="Oval 6"/>
            <p:cNvSpPr>
              <a:spLocks noChangeArrowheads="1"/>
            </p:cNvSpPr>
            <p:nvPr/>
          </p:nvSpPr>
          <p:spPr bwMode="auto">
            <a:xfrm>
              <a:off x="5636" y="4345"/>
              <a:ext cx="3268" cy="181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1" name="Oval 7"/>
            <p:cNvSpPr>
              <a:spLocks noChangeArrowheads="1"/>
            </p:cNvSpPr>
            <p:nvPr/>
          </p:nvSpPr>
          <p:spPr bwMode="auto">
            <a:xfrm>
              <a:off x="1164" y="2880"/>
              <a:ext cx="3268" cy="181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2" name="Oval 8"/>
            <p:cNvSpPr>
              <a:spLocks noChangeArrowheads="1"/>
            </p:cNvSpPr>
            <p:nvPr/>
          </p:nvSpPr>
          <p:spPr bwMode="auto">
            <a:xfrm>
              <a:off x="4207" y="2880"/>
              <a:ext cx="3268" cy="181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3" name="Oval 9"/>
            <p:cNvSpPr>
              <a:spLocks noChangeArrowheads="1"/>
            </p:cNvSpPr>
            <p:nvPr/>
          </p:nvSpPr>
          <p:spPr bwMode="auto">
            <a:xfrm>
              <a:off x="7237" y="2967"/>
              <a:ext cx="3268" cy="1815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1034" name="Text Box 10"/>
            <p:cNvSpPr txBox="1">
              <a:spLocks noChangeArrowheads="1"/>
            </p:cNvSpPr>
            <p:nvPr/>
          </p:nvSpPr>
          <p:spPr bwMode="auto">
            <a:xfrm>
              <a:off x="3069" y="2141"/>
              <a:ext cx="2665" cy="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cs-CZ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Dostupnost potravy</a:t>
              </a:r>
              <a:endPara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5" name="Text Box 11"/>
            <p:cNvSpPr txBox="1">
              <a:spLocks noChangeArrowheads="1"/>
            </p:cNvSpPr>
            <p:nvPr/>
          </p:nvSpPr>
          <p:spPr bwMode="auto">
            <a:xfrm>
              <a:off x="6087" y="2141"/>
              <a:ext cx="2665" cy="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cs-CZ" sz="20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Calibri" pitchFamily="34" charset="0"/>
                  <a:cs typeface="Arial" pitchFamily="34" charset="0"/>
                </a:rPr>
                <a:t>Ekonomické faktory</a:t>
              </a:r>
              <a:endPara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6" name="Text Box 12"/>
            <p:cNvSpPr txBox="1">
              <a:spLocks noChangeArrowheads="1"/>
            </p:cNvSpPr>
            <p:nvPr/>
          </p:nvSpPr>
          <p:spPr bwMode="auto">
            <a:xfrm>
              <a:off x="7475" y="3556"/>
              <a:ext cx="2868" cy="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cs-CZ" sz="2000" b="1" i="0" u="none" strike="noStrike" cap="none" normalizeH="0" baseline="0" dirty="0" smtClean="0">
                  <a:ln>
                    <a:noFill/>
                  </a:ln>
                  <a:solidFill>
                    <a:schemeClr val="bg2">
                      <a:lumMod val="50000"/>
                    </a:schemeClr>
                  </a:solidFill>
                  <a:effectLst/>
                  <a:latin typeface="Calibri" pitchFamily="34" charset="0"/>
                  <a:cs typeface="Arial" pitchFamily="34" charset="0"/>
                </a:rPr>
                <a:t>Psychologické faktory</a:t>
              </a:r>
              <a:endPara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7" name="Text Box 13"/>
            <p:cNvSpPr txBox="1">
              <a:spLocks noChangeArrowheads="1"/>
            </p:cNvSpPr>
            <p:nvPr/>
          </p:nvSpPr>
          <p:spPr bwMode="auto">
            <a:xfrm>
              <a:off x="4497" y="3556"/>
              <a:ext cx="2665" cy="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cs-CZ" sz="20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cs typeface="Arial" pitchFamily="34" charset="0"/>
                </a:rPr>
                <a:t>Fyziologické faktory</a:t>
              </a:r>
              <a:endParaRPr kumimoji="0" lang="cs-CZ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8" name="Text Box 14"/>
            <p:cNvSpPr txBox="1">
              <a:spLocks noChangeArrowheads="1"/>
            </p:cNvSpPr>
            <p:nvPr/>
          </p:nvSpPr>
          <p:spPr bwMode="auto">
            <a:xfrm>
              <a:off x="1390" y="3381"/>
              <a:ext cx="2665" cy="9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cs-CZ" sz="2000" b="1" i="0" u="none" strike="noStrike" cap="none" normalizeH="0" baseline="0" dirty="0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Calibri" pitchFamily="34" charset="0"/>
                  <a:cs typeface="Arial" pitchFamily="34" charset="0"/>
                </a:rPr>
                <a:t>Kulturní a sociální zvyklosti</a:t>
              </a:r>
              <a:endParaRPr kumimoji="0" lang="cs-CZ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9" name="Text Box 15"/>
            <p:cNvSpPr txBox="1">
              <a:spLocks noChangeArrowheads="1"/>
            </p:cNvSpPr>
            <p:nvPr/>
          </p:nvSpPr>
          <p:spPr bwMode="auto">
            <a:xfrm>
              <a:off x="2880" y="4782"/>
              <a:ext cx="2665" cy="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cs-CZ" sz="2000" b="1" i="0" u="none" strike="noStrike" cap="none" normalizeH="0" baseline="0" dirty="0" smtClean="0">
                  <a:ln>
                    <a:noFill/>
                  </a:ln>
                  <a:solidFill>
                    <a:schemeClr val="accent4">
                      <a:lumMod val="75000"/>
                    </a:schemeClr>
                  </a:solidFill>
                  <a:effectLst/>
                  <a:latin typeface="Calibri" pitchFamily="34" charset="0"/>
                  <a:cs typeface="Arial" pitchFamily="34" charset="0"/>
                </a:rPr>
                <a:t>Mechanismy a metody trhu</a:t>
              </a:r>
              <a:endPara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0" name="Text Box 16"/>
            <p:cNvSpPr txBox="1">
              <a:spLocks noChangeArrowheads="1"/>
            </p:cNvSpPr>
            <p:nvPr/>
          </p:nvSpPr>
          <p:spPr bwMode="auto">
            <a:xfrm>
              <a:off x="5910" y="4946"/>
              <a:ext cx="2665" cy="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cs-CZ" sz="2000" b="1" i="0" u="none" strike="noStrike" cap="none" normalizeH="0" baseline="0" dirty="0" smtClean="0">
                  <a:ln>
                    <a:noFill/>
                  </a:ln>
                  <a:solidFill>
                    <a:schemeClr val="accent6">
                      <a:lumMod val="75000"/>
                    </a:schemeClr>
                  </a:solidFill>
                  <a:effectLst/>
                  <a:latin typeface="Calibri" pitchFamily="34" charset="0"/>
                  <a:cs typeface="Arial" pitchFamily="34" charset="0"/>
                </a:rPr>
                <a:t>Výživové znalosti</a:t>
              </a:r>
              <a:endParaRPr kumimoji="0" lang="cs-CZ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7926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</a:rPr>
              <a:t>Budhismus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druhé indické náboženství, mladší než Hinduismus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spjato s postavou a životem bájného </a:t>
            </a:r>
            <a:r>
              <a:rPr lang="cs-CZ" sz="2800" dirty="0" err="1" smtClean="0">
                <a:solidFill>
                  <a:srgbClr val="C00000"/>
                </a:solidFill>
              </a:rPr>
              <a:t>Budhy</a:t>
            </a:r>
            <a:r>
              <a:rPr lang="cs-CZ" sz="2800" dirty="0" smtClean="0">
                <a:solidFill>
                  <a:srgbClr val="C00000"/>
                </a:solidFill>
              </a:rPr>
              <a:t> („Probuzený“)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>
              <a:solidFill>
                <a:srgbClr val="C00000"/>
              </a:solidFill>
            </a:endParaRPr>
          </a:p>
        </p:txBody>
      </p:sp>
      <p:pic>
        <p:nvPicPr>
          <p:cNvPr id="4" name="Obrázek 3" descr="2d5c263c01_63994954_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4077071"/>
            <a:ext cx="1800200" cy="2555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779934"/>
          </a:xfrm>
        </p:spPr>
        <p:txBody>
          <a:bodyPr/>
          <a:lstStyle/>
          <a:p>
            <a:pPr algn="ctr"/>
            <a:r>
              <a:rPr lang="cs-CZ" b="1" dirty="0" err="1" smtClean="0">
                <a:solidFill>
                  <a:srgbClr val="C00000"/>
                </a:solidFill>
              </a:rPr>
              <a:t>Budhismus</a:t>
            </a:r>
            <a:r>
              <a:rPr lang="cs-CZ" b="1" dirty="0" smtClean="0">
                <a:solidFill>
                  <a:srgbClr val="C00000"/>
                </a:solidFill>
              </a:rPr>
              <a:t> a výživa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75252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reinkarnace (převtělení duší) → zákaz veškerého masa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potraviny živočišného původu, kvůli nimž nebyl zabit žádný živočich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povolena konzumace mléka a mléčných výrobků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zákaz masa – mniši a ortodoxní věřící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Taoismus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75252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základní směr staročínské filozofie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zakladatel mudrc </a:t>
            </a:r>
            <a:r>
              <a:rPr lang="cs-CZ" sz="2800" dirty="0" err="1" smtClean="0">
                <a:solidFill>
                  <a:srgbClr val="C00000"/>
                </a:solidFill>
              </a:rPr>
              <a:t>Lao</a:t>
            </a:r>
            <a:r>
              <a:rPr lang="cs-CZ" sz="2800" dirty="0" smtClean="0">
                <a:solidFill>
                  <a:srgbClr val="C00000"/>
                </a:solidFill>
              </a:rPr>
              <a:t>-c´ a </a:t>
            </a:r>
            <a:r>
              <a:rPr lang="cs-CZ" sz="2800" dirty="0" err="1" smtClean="0">
                <a:solidFill>
                  <a:srgbClr val="C00000"/>
                </a:solidFill>
              </a:rPr>
              <a:t>jaeho</a:t>
            </a:r>
            <a:r>
              <a:rPr lang="cs-CZ" sz="2800" dirty="0" smtClean="0">
                <a:solidFill>
                  <a:srgbClr val="C00000"/>
                </a:solidFill>
              </a:rPr>
              <a:t> kniha o </a:t>
            </a:r>
            <a:r>
              <a:rPr lang="cs-CZ" sz="2800" dirty="0" err="1" smtClean="0">
                <a:solidFill>
                  <a:srgbClr val="C00000"/>
                </a:solidFill>
              </a:rPr>
              <a:t>Tao</a:t>
            </a:r>
            <a:r>
              <a:rPr lang="cs-CZ" sz="2800" dirty="0" smtClean="0">
                <a:solidFill>
                  <a:srgbClr val="C00000"/>
                </a:solidFill>
              </a:rPr>
              <a:t> (cestě)</a:t>
            </a:r>
          </a:p>
          <a:p>
            <a:pPr>
              <a:buClr>
                <a:srgbClr val="C00000"/>
              </a:buClr>
              <a:buNone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u="sng" dirty="0" smtClean="0">
                <a:solidFill>
                  <a:srgbClr val="C00000"/>
                </a:solidFill>
              </a:rPr>
              <a:t>usiluje o harmonii dvou protikladných sil: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b="1" dirty="0" smtClean="0">
                <a:solidFill>
                  <a:srgbClr val="C00000"/>
                </a:solidFill>
              </a:rPr>
              <a:t>jin</a:t>
            </a:r>
            <a:r>
              <a:rPr lang="cs-CZ" sz="2800" dirty="0" smtClean="0">
                <a:solidFill>
                  <a:srgbClr val="C00000"/>
                </a:solidFill>
              </a:rPr>
              <a:t> – představuje tmu, měkkost a ženskost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b="1" dirty="0" smtClean="0">
                <a:solidFill>
                  <a:srgbClr val="C00000"/>
                </a:solidFill>
              </a:rPr>
              <a:t>jang</a:t>
            </a:r>
            <a:r>
              <a:rPr lang="cs-CZ" sz="2800" dirty="0" smtClean="0">
                <a:solidFill>
                  <a:srgbClr val="C00000"/>
                </a:solidFill>
              </a:rPr>
              <a:t> – zahrnuje vlastnost světla, tvrdost, mužskost</a:t>
            </a:r>
          </a:p>
          <a:p>
            <a:pPr>
              <a:buClr>
                <a:srgbClr val="C00000"/>
              </a:buClr>
              <a:buFont typeface="Wingdings" pitchFamily="2" charset="2"/>
              <a:buChar char="ü"/>
            </a:pPr>
            <a:endParaRPr lang="cs-CZ" sz="2800" u="sng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Konfucianismus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28801"/>
            <a:ext cx="8229600" cy="4695800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spjat s osobou čínského myslitele </a:t>
            </a:r>
            <a:r>
              <a:rPr lang="cs-CZ" sz="2800" dirty="0" err="1" smtClean="0">
                <a:solidFill>
                  <a:srgbClr val="C00000"/>
                </a:solidFill>
              </a:rPr>
              <a:t>Čchiou</a:t>
            </a:r>
            <a:r>
              <a:rPr lang="cs-CZ" sz="2800" dirty="0" smtClean="0">
                <a:solidFill>
                  <a:srgbClr val="C00000"/>
                </a:solidFill>
              </a:rPr>
              <a:t> </a:t>
            </a:r>
            <a:r>
              <a:rPr lang="cs-CZ" sz="2800" dirty="0" err="1" smtClean="0">
                <a:solidFill>
                  <a:srgbClr val="C00000"/>
                </a:solidFill>
              </a:rPr>
              <a:t>Kchung</a:t>
            </a:r>
            <a:r>
              <a:rPr lang="cs-CZ" sz="2800" dirty="0" smtClean="0">
                <a:solidFill>
                  <a:srgbClr val="C00000"/>
                </a:solidFill>
              </a:rPr>
              <a:t> – mezinárodně </a:t>
            </a:r>
            <a:r>
              <a:rPr lang="cs-CZ" sz="2800" dirty="0" err="1" smtClean="0">
                <a:solidFill>
                  <a:srgbClr val="C00000"/>
                </a:solidFill>
              </a:rPr>
              <a:t>Konfucius</a:t>
            </a:r>
            <a:r>
              <a:rPr lang="cs-CZ" sz="2800" dirty="0" smtClean="0">
                <a:solidFill>
                  <a:srgbClr val="C00000"/>
                </a:solidFill>
              </a:rPr>
              <a:t> („král filozofů“)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náboženství jako způsob vzdělávání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nemá kněze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nekonají se veřejné obřady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3591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Děkuji za pozornost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648072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Dostupnost potravy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824536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geografické podmínky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klima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ekonomická vyspělost země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technologická úroveň zemědělství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vyspělost potravinářského průmyslu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Ekonomické faktory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75252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existují zřetelné rozdíly mezi sociálními třídami vzhledem k příjmu potravin a živin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skupiny s nízkými příjmy mají větší tendenci k nevyrovnané stravě a nízkému příjmu ovoce a zeleniny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specifické deficience </a:t>
            </a:r>
            <a:r>
              <a:rPr lang="cs-CZ" sz="2800" dirty="0" err="1" smtClean="0">
                <a:solidFill>
                  <a:srgbClr val="C00000"/>
                </a:solidFill>
              </a:rPr>
              <a:t>vs.nadbytečný</a:t>
            </a:r>
            <a:r>
              <a:rPr lang="cs-CZ" sz="2800" dirty="0" smtClean="0">
                <a:solidFill>
                  <a:srgbClr val="C00000"/>
                </a:solidFill>
              </a:rPr>
              <a:t> příjem energie 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707926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Fyziologické faktory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831"/>
            <a:ext cx="8229600" cy="4407769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vzhled, vůně, konzistence, chuť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organoleptická (smyslová) hodnota stravy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senzoricky významné látky (koření, aditiva)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preference, averze</a:t>
            </a:r>
            <a:endParaRPr lang="cs-CZ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01-mozek-stavba-hypothalamus-epifyz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11295"/>
            <a:ext cx="9144000" cy="69692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779934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Chuťové zóny jazyka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4" name="Obrázek 1" descr="jazyk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484784"/>
            <a:ext cx="4176463" cy="4839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635918"/>
          </a:xfrm>
        </p:spPr>
        <p:txBody>
          <a:bodyPr/>
          <a:lstStyle/>
          <a:p>
            <a:pPr algn="ctr"/>
            <a:r>
              <a:rPr lang="cs-CZ" b="1" dirty="0" smtClean="0">
                <a:solidFill>
                  <a:srgbClr val="C00000"/>
                </a:solidFill>
              </a:rPr>
              <a:t>Preference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472608"/>
          </a:xfrm>
        </p:spPr>
        <p:txBody>
          <a:bodyPr/>
          <a:lstStyle/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může se týkat živin, kompletních jídel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první preference prostřednictvím mateřského mléka </a:t>
            </a:r>
          </a:p>
          <a:p>
            <a:pPr>
              <a:buClr>
                <a:srgbClr val="C00000"/>
              </a:buClr>
              <a:buNone/>
            </a:pPr>
            <a:endParaRPr lang="cs-CZ" sz="2800" b="1" u="sng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None/>
            </a:pPr>
            <a:r>
              <a:rPr lang="cs-CZ" sz="2800" b="1" u="sng" dirty="0" smtClean="0">
                <a:solidFill>
                  <a:srgbClr val="C00000"/>
                </a:solidFill>
              </a:rPr>
              <a:t>preference se získává: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vystavením pokrmu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Pavlovské podmiňování</a:t>
            </a: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endParaRPr lang="cs-CZ" sz="2800" dirty="0" smtClean="0">
              <a:solidFill>
                <a:srgbClr val="C00000"/>
              </a:solidFill>
            </a:endParaRPr>
          </a:p>
          <a:p>
            <a:pPr>
              <a:buClr>
                <a:srgbClr val="C00000"/>
              </a:buClr>
              <a:buFont typeface="Arial" pitchFamily="34" charset="0"/>
              <a:buChar char="•"/>
            </a:pPr>
            <a:r>
              <a:rPr lang="cs-CZ" sz="2800" dirty="0" smtClean="0">
                <a:solidFill>
                  <a:srgbClr val="C00000"/>
                </a:solidFill>
              </a:rPr>
              <a:t>sociální faktory</a:t>
            </a:r>
            <a:endParaRPr lang="cs-CZ" sz="2800" dirty="0">
              <a:solidFill>
                <a:srgbClr val="C00000"/>
              </a:solidFill>
            </a:endParaRPr>
          </a:p>
        </p:txBody>
      </p:sp>
      <p:pic>
        <p:nvPicPr>
          <p:cNvPr id="4" name="Obrázek 3" descr="díte-jid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2060848"/>
            <a:ext cx="3046629" cy="4581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Misa_prezentace 2 nový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cs typeface="Arial Unicode MS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ezentace Eli 5.5.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Calibri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prezentace Eli 5.5.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Arial"/>
        <a:ea typeface="MS Gothic"/>
        <a:cs typeface="MS Gothic"/>
      </a:majorFont>
      <a:minorFont>
        <a:latin typeface="Arial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Times New Roman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Motiv sady Office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iv sady Office">
      <a:majorFont>
        <a:latin typeface="Calibri"/>
        <a:ea typeface="MS Gothic"/>
        <a:cs typeface="MS Gothic"/>
      </a:majorFont>
      <a:minorFont>
        <a:latin typeface="Calibri"/>
        <a:ea typeface="MS Gothic"/>
        <a:cs typeface="MS Gothic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76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Anémie</Template>
  <TotalTime>475</TotalTime>
  <Words>903</Words>
  <Application>Microsoft Office PowerPoint</Application>
  <PresentationFormat>Předvádění na obrazovce (4:3)</PresentationFormat>
  <Paragraphs>238</Paragraphs>
  <Slides>34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11</vt:i4>
      </vt:variant>
      <vt:variant>
        <vt:lpstr>Nadpisy snímků</vt:lpstr>
      </vt:variant>
      <vt:variant>
        <vt:i4>34</vt:i4>
      </vt:variant>
    </vt:vector>
  </HeadingPairs>
  <TitlesOfParts>
    <vt:vector size="45" baseType="lpstr">
      <vt:lpstr>Tok</vt:lpstr>
      <vt:lpstr>prezentace Eli 5.5.</vt:lpstr>
      <vt:lpstr>Motiv sady Office</vt:lpstr>
      <vt:lpstr>1_Motiv sady Office</vt:lpstr>
      <vt:lpstr>2_Motiv sady Office</vt:lpstr>
      <vt:lpstr>1_prezentace Eli 5.5.</vt:lpstr>
      <vt:lpstr>3_Motiv sady Office</vt:lpstr>
      <vt:lpstr>4_Motiv sady Office</vt:lpstr>
      <vt:lpstr>5_Motiv sady Office</vt:lpstr>
      <vt:lpstr>Misa_prezentace 2 nový</vt:lpstr>
      <vt:lpstr>6_Motiv sady Office</vt:lpstr>
      <vt:lpstr>Faktory ovlivňující výběr stravy</vt:lpstr>
      <vt:lpstr>Faktory ovlivňující výběr potravy</vt:lpstr>
      <vt:lpstr>Faktory</vt:lpstr>
      <vt:lpstr>Dostupnost potravy</vt:lpstr>
      <vt:lpstr>Ekonomické faktory</vt:lpstr>
      <vt:lpstr>Fyziologické faktory</vt:lpstr>
      <vt:lpstr>Snímek 7</vt:lpstr>
      <vt:lpstr>Chuťové zóny jazyka</vt:lpstr>
      <vt:lpstr>Preference</vt:lpstr>
      <vt:lpstr>Averze</vt:lpstr>
      <vt:lpstr>Nutriční averze</vt:lpstr>
      <vt:lpstr>Psychologické faktory</vt:lpstr>
      <vt:lpstr>Mechanismy a metody trhu</vt:lpstr>
      <vt:lpstr>Výživové znalosti</vt:lpstr>
      <vt:lpstr>Kulturní a sociální zvyklosti</vt:lpstr>
      <vt:lpstr>Snímek 16</vt:lpstr>
      <vt:lpstr>Vliv sociálního prostředí</vt:lpstr>
      <vt:lpstr>Náboženství</vt:lpstr>
      <vt:lpstr>Jednotlivá náboženství</vt:lpstr>
      <vt:lpstr>Výživa a náboženství</vt:lpstr>
      <vt:lpstr>Půst</vt:lpstr>
      <vt:lpstr>Judaismus</vt:lpstr>
      <vt:lpstr>Judaismus a výživa</vt:lpstr>
      <vt:lpstr>Křesťanství</vt:lpstr>
      <vt:lpstr>Křesťanství a výživa</vt:lpstr>
      <vt:lpstr>Islám</vt:lpstr>
      <vt:lpstr>Islám a výživa</vt:lpstr>
      <vt:lpstr>Hinduismus</vt:lpstr>
      <vt:lpstr>Hinduismus a výživa</vt:lpstr>
      <vt:lpstr>Budhismus</vt:lpstr>
      <vt:lpstr>Budhismus a výživa</vt:lpstr>
      <vt:lpstr>Taoismus</vt:lpstr>
      <vt:lpstr>Konfucianismus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Faktory ovlivňující výběr stravy</dc:title>
  <dc:creator>Misicka</dc:creator>
  <cp:lastModifiedBy>lektor</cp:lastModifiedBy>
  <cp:revision>13</cp:revision>
  <dcterms:created xsi:type="dcterms:W3CDTF">2011-10-31T08:20:44Z</dcterms:created>
  <dcterms:modified xsi:type="dcterms:W3CDTF">2013-11-29T16:32:39Z</dcterms:modified>
</cp:coreProperties>
</file>