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7" autoAdjust="0"/>
  </p:normalViewPr>
  <p:slideViewPr>
    <p:cSldViewPr>
      <p:cViewPr>
        <p:scale>
          <a:sx n="80" d="100"/>
          <a:sy n="80" d="100"/>
        </p:scale>
        <p:origin x="-86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B7A7A-8A35-4C7C-91DD-C9F42BDA08A5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17D566-D90A-49C8-A098-DF13150520E1}">
      <dgm:prSet phldrT="[Text]"/>
      <dgm:spPr/>
      <dgm:t>
        <a:bodyPr/>
        <a:lstStyle/>
        <a:p>
          <a:r>
            <a:rPr lang="cs-CZ"/>
            <a:t>dráhová cyklistika</a:t>
          </a:r>
        </a:p>
      </dgm:t>
    </dgm:pt>
    <dgm:pt modelId="{D9AE07CE-3460-43F2-BB5D-06375D67F568}" type="parTrans" cxnId="{6580D2EE-882F-4747-B7FA-6AB2561D6FC7}">
      <dgm:prSet/>
      <dgm:spPr/>
      <dgm:t>
        <a:bodyPr/>
        <a:lstStyle/>
        <a:p>
          <a:endParaRPr lang="cs-CZ"/>
        </a:p>
      </dgm:t>
    </dgm:pt>
    <dgm:pt modelId="{C4ABEF99-5669-47C5-93C7-B2697AFC4927}" type="sibTrans" cxnId="{6580D2EE-882F-4747-B7FA-6AB2561D6FC7}">
      <dgm:prSet/>
      <dgm:spPr/>
      <dgm:t>
        <a:bodyPr/>
        <a:lstStyle/>
        <a:p>
          <a:endParaRPr lang="cs-CZ"/>
        </a:p>
      </dgm:t>
    </dgm:pt>
    <dgm:pt modelId="{E3997FF8-3DB4-4B50-BF20-5B1B9B758F4F}">
      <dgm:prSet phldrT="[Text]"/>
      <dgm:spPr/>
      <dgm:t>
        <a:bodyPr/>
        <a:lstStyle/>
        <a:p>
          <a:r>
            <a:rPr lang="cs-CZ"/>
            <a:t>silniční cyklistika</a:t>
          </a:r>
        </a:p>
      </dgm:t>
    </dgm:pt>
    <dgm:pt modelId="{29AE6849-7E91-4EE6-A068-98A80D9262C4}" type="parTrans" cxnId="{51AB8269-24C1-40AC-A6E6-67C7DA2EC960}">
      <dgm:prSet/>
      <dgm:spPr/>
      <dgm:t>
        <a:bodyPr/>
        <a:lstStyle/>
        <a:p>
          <a:endParaRPr lang="cs-CZ"/>
        </a:p>
      </dgm:t>
    </dgm:pt>
    <dgm:pt modelId="{806C8027-9359-497C-BD3F-06F3751B2086}" type="sibTrans" cxnId="{51AB8269-24C1-40AC-A6E6-67C7DA2EC960}">
      <dgm:prSet/>
      <dgm:spPr/>
      <dgm:t>
        <a:bodyPr/>
        <a:lstStyle/>
        <a:p>
          <a:endParaRPr lang="cs-CZ"/>
        </a:p>
      </dgm:t>
    </dgm:pt>
    <dgm:pt modelId="{BAC2F3A6-4CBC-49B1-92DB-A2F2AB25F870}">
      <dgm:prSet phldrT="[Text]"/>
      <dgm:spPr/>
      <dgm:t>
        <a:bodyPr/>
        <a:lstStyle/>
        <a:p>
          <a:r>
            <a:rPr lang="cs-CZ"/>
            <a:t>horská cyklistika</a:t>
          </a:r>
        </a:p>
      </dgm:t>
    </dgm:pt>
    <dgm:pt modelId="{8C3FD579-F97D-4A17-AF96-B62569B7D2ED}" type="parTrans" cxnId="{71C4D6AF-CFDB-41C8-A986-ED3EB9F179FF}">
      <dgm:prSet/>
      <dgm:spPr/>
      <dgm:t>
        <a:bodyPr/>
        <a:lstStyle/>
        <a:p>
          <a:endParaRPr lang="cs-CZ"/>
        </a:p>
      </dgm:t>
    </dgm:pt>
    <dgm:pt modelId="{2BA3C727-8632-4D7F-8985-74550DA6512F}" type="sibTrans" cxnId="{71C4D6AF-CFDB-41C8-A986-ED3EB9F179FF}">
      <dgm:prSet/>
      <dgm:spPr/>
      <dgm:t>
        <a:bodyPr/>
        <a:lstStyle/>
        <a:p>
          <a:endParaRPr lang="cs-CZ"/>
        </a:p>
      </dgm:t>
    </dgm:pt>
    <dgm:pt modelId="{4B66F236-B333-49CF-BDA6-86FB9E23455F}">
      <dgm:prSet/>
      <dgm:spPr/>
      <dgm:t>
        <a:bodyPr/>
        <a:lstStyle/>
        <a:p>
          <a:r>
            <a:rPr lang="cs-CZ" b="1"/>
            <a:t>sprinterské disciplíny </a:t>
          </a:r>
          <a:r>
            <a:rPr lang="cs-CZ">
              <a:solidFill>
                <a:sysClr val="windowText" lastClr="000000"/>
              </a:solidFill>
            </a:rPr>
            <a:t>(individuální sprint, teamový sprint, kilometr,  keirin)</a:t>
          </a:r>
        </a:p>
      </dgm:t>
    </dgm:pt>
    <dgm:pt modelId="{6686AF23-2D94-4111-8C8B-CCE43FD9DE2A}" type="parTrans" cxnId="{66D44861-5625-4971-8260-EF9699EF0520}">
      <dgm:prSet/>
      <dgm:spPr/>
      <dgm:t>
        <a:bodyPr/>
        <a:lstStyle/>
        <a:p>
          <a:endParaRPr lang="cs-CZ"/>
        </a:p>
      </dgm:t>
    </dgm:pt>
    <dgm:pt modelId="{B905B140-46CE-4A71-AAB0-B58D3A861C1F}" type="sibTrans" cxnId="{66D44861-5625-4971-8260-EF9699EF0520}">
      <dgm:prSet/>
      <dgm:spPr/>
      <dgm:t>
        <a:bodyPr/>
        <a:lstStyle/>
        <a:p>
          <a:endParaRPr lang="cs-CZ"/>
        </a:p>
      </dgm:t>
    </dgm:pt>
    <dgm:pt modelId="{EF603CA6-1FC7-4247-B631-3946D35D4917}">
      <dgm:prSet/>
      <dgm:spPr/>
      <dgm:t>
        <a:bodyPr/>
        <a:lstStyle/>
        <a:p>
          <a:r>
            <a:rPr lang="cs-CZ" b="1"/>
            <a:t>vytrvalostní disciplíny </a:t>
          </a:r>
          <a:r>
            <a:rPr lang="cs-CZ"/>
            <a:t>( individuální stíhací závod, teamový stíhací závod, bodovací závod, madison, scratch)</a:t>
          </a:r>
        </a:p>
      </dgm:t>
    </dgm:pt>
    <dgm:pt modelId="{E64697D5-8441-4B5B-B2B8-7A9508B7B410}" type="parTrans" cxnId="{341989E0-4EC1-46B4-B648-78D3AE64D4DC}">
      <dgm:prSet/>
      <dgm:spPr/>
      <dgm:t>
        <a:bodyPr/>
        <a:lstStyle/>
        <a:p>
          <a:endParaRPr lang="cs-CZ"/>
        </a:p>
      </dgm:t>
    </dgm:pt>
    <dgm:pt modelId="{C0726C9C-9294-404A-8114-EEEB225E6DAF}" type="sibTrans" cxnId="{341989E0-4EC1-46B4-B648-78D3AE64D4DC}">
      <dgm:prSet/>
      <dgm:spPr/>
      <dgm:t>
        <a:bodyPr/>
        <a:lstStyle/>
        <a:p>
          <a:endParaRPr lang="cs-CZ"/>
        </a:p>
      </dgm:t>
    </dgm:pt>
    <dgm:pt modelId="{F7F70C42-BEA2-4361-9212-4F9AECAA3043}">
      <dgm:prSet/>
      <dgm:spPr/>
      <dgm:t>
        <a:bodyPr/>
        <a:lstStyle/>
        <a:p>
          <a:r>
            <a:rPr lang="cs-CZ" b="1"/>
            <a:t>silniční závod</a:t>
          </a:r>
        </a:p>
      </dgm:t>
    </dgm:pt>
    <dgm:pt modelId="{AFCC0D57-6E51-4573-B702-991F5021118A}" type="parTrans" cxnId="{72D05864-CC07-4125-893F-EF2F127DEDDD}">
      <dgm:prSet/>
      <dgm:spPr/>
      <dgm:t>
        <a:bodyPr/>
        <a:lstStyle/>
        <a:p>
          <a:endParaRPr lang="cs-CZ"/>
        </a:p>
      </dgm:t>
    </dgm:pt>
    <dgm:pt modelId="{D2B00573-D8A3-4B21-89F4-3ABC3A93834E}" type="sibTrans" cxnId="{72D05864-CC07-4125-893F-EF2F127DEDDD}">
      <dgm:prSet/>
      <dgm:spPr/>
      <dgm:t>
        <a:bodyPr/>
        <a:lstStyle/>
        <a:p>
          <a:endParaRPr lang="cs-CZ"/>
        </a:p>
      </dgm:t>
    </dgm:pt>
    <dgm:pt modelId="{8E842AD2-E58A-4502-8149-F25DEF6C2751}">
      <dgm:prSet/>
      <dgm:spPr/>
      <dgm:t>
        <a:bodyPr/>
        <a:lstStyle/>
        <a:p>
          <a:r>
            <a:rPr lang="cs-CZ" b="1"/>
            <a:t>etapové závody </a:t>
          </a:r>
          <a:r>
            <a:rPr lang="cs-CZ" b="0"/>
            <a:t>(časovka jednotlivců, teamová časovka)</a:t>
          </a:r>
        </a:p>
      </dgm:t>
    </dgm:pt>
    <dgm:pt modelId="{567DCDE6-47C9-4548-9A20-E6690585017E}" type="parTrans" cxnId="{04C96342-ED8F-4677-8DAA-BEAF77271217}">
      <dgm:prSet/>
      <dgm:spPr/>
      <dgm:t>
        <a:bodyPr/>
        <a:lstStyle/>
        <a:p>
          <a:endParaRPr lang="cs-CZ"/>
        </a:p>
      </dgm:t>
    </dgm:pt>
    <dgm:pt modelId="{3553F81B-57F4-42B5-B258-9C6AFAC5544B}" type="sibTrans" cxnId="{04C96342-ED8F-4677-8DAA-BEAF77271217}">
      <dgm:prSet/>
      <dgm:spPr/>
      <dgm:t>
        <a:bodyPr/>
        <a:lstStyle/>
        <a:p>
          <a:endParaRPr lang="cs-CZ"/>
        </a:p>
      </dgm:t>
    </dgm:pt>
    <dgm:pt modelId="{BB50A6FC-D253-40EF-8A4A-3C6155C6B87E}">
      <dgm:prSet/>
      <dgm:spPr/>
      <dgm:t>
        <a:bodyPr/>
        <a:lstStyle/>
        <a:p>
          <a:r>
            <a:rPr lang="cs-CZ"/>
            <a:t>Individual downhill - </a:t>
          </a:r>
          <a:r>
            <a:rPr lang="cs-CZ" b="1"/>
            <a:t>DHI</a:t>
          </a:r>
        </a:p>
      </dgm:t>
    </dgm:pt>
    <dgm:pt modelId="{61B019A4-D6D0-40EF-9DA8-EDF325B3B541}" type="parTrans" cxnId="{F48EBBF0-3D63-483E-BF19-31E1B15EC153}">
      <dgm:prSet/>
      <dgm:spPr/>
      <dgm:t>
        <a:bodyPr/>
        <a:lstStyle/>
        <a:p>
          <a:endParaRPr lang="cs-CZ"/>
        </a:p>
      </dgm:t>
    </dgm:pt>
    <dgm:pt modelId="{6675246A-4E73-47C5-889A-87720500747F}" type="sibTrans" cxnId="{F48EBBF0-3D63-483E-BF19-31E1B15EC153}">
      <dgm:prSet/>
      <dgm:spPr/>
      <dgm:t>
        <a:bodyPr/>
        <a:lstStyle/>
        <a:p>
          <a:endParaRPr lang="cs-CZ"/>
        </a:p>
      </dgm:t>
    </dgm:pt>
    <dgm:pt modelId="{E1B38A97-A178-4D97-AA46-C09D744C8184}">
      <dgm:prSet/>
      <dgm:spPr/>
      <dgm:t>
        <a:bodyPr/>
        <a:lstStyle/>
        <a:p>
          <a:r>
            <a:rPr lang="cs-CZ"/>
            <a:t>Cyklokros</a:t>
          </a:r>
        </a:p>
      </dgm:t>
    </dgm:pt>
    <dgm:pt modelId="{38E50537-5D85-43AF-9B16-A40422916DE8}" type="parTrans" cxnId="{A729E0D2-CCD7-46B6-A957-D68D6B668312}">
      <dgm:prSet/>
      <dgm:spPr/>
      <dgm:t>
        <a:bodyPr/>
        <a:lstStyle/>
        <a:p>
          <a:endParaRPr lang="cs-CZ"/>
        </a:p>
      </dgm:t>
    </dgm:pt>
    <dgm:pt modelId="{7F323792-D7FE-4DFE-92E2-5151AD7118EB}" type="sibTrans" cxnId="{A729E0D2-CCD7-46B6-A957-D68D6B668312}">
      <dgm:prSet/>
      <dgm:spPr/>
      <dgm:t>
        <a:bodyPr/>
        <a:lstStyle/>
        <a:p>
          <a:endParaRPr lang="cs-CZ"/>
        </a:p>
      </dgm:t>
    </dgm:pt>
    <dgm:pt modelId="{46E9D361-FF02-4A9F-ACD2-5D3D644B930D}">
      <dgm:prSet/>
      <dgm:spPr/>
      <dgm:t>
        <a:bodyPr/>
        <a:lstStyle/>
        <a:p>
          <a:r>
            <a:rPr lang="cs-CZ"/>
            <a:t>Bicycle Moto Cross (BMX)</a:t>
          </a:r>
        </a:p>
      </dgm:t>
    </dgm:pt>
    <dgm:pt modelId="{CE2FB2C1-D6D9-4DAD-8EEF-23C12F6217E4}" type="parTrans" cxnId="{A96A5DEF-6B01-479D-8F20-E0C2ED8E01EE}">
      <dgm:prSet/>
      <dgm:spPr/>
      <dgm:t>
        <a:bodyPr/>
        <a:lstStyle/>
        <a:p>
          <a:endParaRPr lang="cs-CZ"/>
        </a:p>
      </dgm:t>
    </dgm:pt>
    <dgm:pt modelId="{0096F7CC-0ECA-40A6-8791-C7417F0041D1}" type="sibTrans" cxnId="{A96A5DEF-6B01-479D-8F20-E0C2ED8E01EE}">
      <dgm:prSet/>
      <dgm:spPr/>
      <dgm:t>
        <a:bodyPr/>
        <a:lstStyle/>
        <a:p>
          <a:endParaRPr lang="cs-CZ"/>
        </a:p>
      </dgm:t>
    </dgm:pt>
    <dgm:pt modelId="{9A9FD61A-FBAB-4C8A-97AB-A8884CCE9371}">
      <dgm:prSet/>
      <dgm:spPr/>
      <dgm:t>
        <a:bodyPr/>
        <a:lstStyle/>
        <a:p>
          <a:r>
            <a:rPr lang="cs-CZ"/>
            <a:t>Biketrial</a:t>
          </a:r>
        </a:p>
      </dgm:t>
    </dgm:pt>
    <dgm:pt modelId="{BAE11574-4E4B-4D33-89EA-C05D4A41EE68}" type="parTrans" cxnId="{701282F6-6228-4384-8DF0-D81FDAB1C782}">
      <dgm:prSet/>
      <dgm:spPr/>
      <dgm:t>
        <a:bodyPr/>
        <a:lstStyle/>
        <a:p>
          <a:endParaRPr lang="cs-CZ"/>
        </a:p>
      </dgm:t>
    </dgm:pt>
    <dgm:pt modelId="{5BCC67DD-8A2A-4291-83EE-44DF1531FAF0}" type="sibTrans" cxnId="{701282F6-6228-4384-8DF0-D81FDAB1C782}">
      <dgm:prSet/>
      <dgm:spPr/>
      <dgm:t>
        <a:bodyPr/>
        <a:lstStyle/>
        <a:p>
          <a:endParaRPr lang="cs-CZ"/>
        </a:p>
      </dgm:t>
    </dgm:pt>
    <dgm:pt modelId="{FB4DDAA9-1776-4D8D-B745-215808B70057}">
      <dgm:prSet/>
      <dgm:spPr/>
      <dgm:t>
        <a:bodyPr/>
        <a:lstStyle/>
        <a:p>
          <a:endParaRPr lang="cs-CZ"/>
        </a:p>
      </dgm:t>
    </dgm:pt>
    <dgm:pt modelId="{EAA46EE8-EF60-443D-8BAC-41FF12002E65}" type="parTrans" cxnId="{7F55BCC9-47F7-4EF7-A14F-DDDB99837111}">
      <dgm:prSet/>
      <dgm:spPr/>
      <dgm:t>
        <a:bodyPr/>
        <a:lstStyle/>
        <a:p>
          <a:endParaRPr lang="cs-CZ"/>
        </a:p>
      </dgm:t>
    </dgm:pt>
    <dgm:pt modelId="{C819C919-F9C3-4DF8-A93C-8403EDFA28D6}" type="sibTrans" cxnId="{7F55BCC9-47F7-4EF7-A14F-DDDB99837111}">
      <dgm:prSet/>
      <dgm:spPr/>
      <dgm:t>
        <a:bodyPr/>
        <a:lstStyle/>
        <a:p>
          <a:endParaRPr lang="cs-CZ"/>
        </a:p>
      </dgm:t>
    </dgm:pt>
    <dgm:pt modelId="{5EA5BA73-91A6-449C-B357-CC96BCD8A46F}">
      <dgm:prSet/>
      <dgm:spPr/>
      <dgm:t>
        <a:bodyPr/>
        <a:lstStyle/>
        <a:p>
          <a:r>
            <a:rPr lang="cs-CZ" b="1"/>
            <a:t>kombinované závody </a:t>
          </a:r>
          <a:r>
            <a:rPr lang="cs-CZ"/>
            <a:t>(omnium)</a:t>
          </a:r>
        </a:p>
      </dgm:t>
    </dgm:pt>
    <dgm:pt modelId="{EE64978B-F645-4CEB-874F-4D38F8ED9D48}" type="parTrans" cxnId="{BCB9C0EA-4D27-489C-B8D3-3F9EEC891193}">
      <dgm:prSet/>
      <dgm:spPr/>
      <dgm:t>
        <a:bodyPr/>
        <a:lstStyle/>
        <a:p>
          <a:endParaRPr lang="cs-CZ"/>
        </a:p>
      </dgm:t>
    </dgm:pt>
    <dgm:pt modelId="{02C53999-519D-4897-A9EF-FE1383EA65C0}" type="sibTrans" cxnId="{BCB9C0EA-4D27-489C-B8D3-3F9EEC891193}">
      <dgm:prSet/>
      <dgm:spPr/>
      <dgm:t>
        <a:bodyPr/>
        <a:lstStyle/>
        <a:p>
          <a:endParaRPr lang="cs-CZ"/>
        </a:p>
      </dgm:t>
    </dgm:pt>
    <dgm:pt modelId="{F8E41DF0-1230-4E1E-9CD1-746BC6C6F9AB}">
      <dgm:prSet/>
      <dgm:spPr/>
      <dgm:t>
        <a:bodyPr/>
        <a:lstStyle/>
        <a:p>
          <a:r>
            <a:rPr lang="cs-CZ" b="1"/>
            <a:t>časovka</a:t>
          </a:r>
        </a:p>
      </dgm:t>
    </dgm:pt>
    <dgm:pt modelId="{9252BE51-A939-41C8-A867-8D5E78A57988}" type="parTrans" cxnId="{6BB69801-7880-4D68-AA2E-34AFDB58B9F2}">
      <dgm:prSet/>
      <dgm:spPr/>
      <dgm:t>
        <a:bodyPr/>
        <a:lstStyle/>
        <a:p>
          <a:endParaRPr lang="cs-CZ"/>
        </a:p>
      </dgm:t>
    </dgm:pt>
    <dgm:pt modelId="{CF515DD0-284B-4987-8D79-08F27258EDAE}" type="sibTrans" cxnId="{6BB69801-7880-4D68-AA2E-34AFDB58B9F2}">
      <dgm:prSet/>
      <dgm:spPr/>
      <dgm:t>
        <a:bodyPr/>
        <a:lstStyle/>
        <a:p>
          <a:endParaRPr lang="cs-CZ"/>
        </a:p>
      </dgm:t>
    </dgm:pt>
    <dgm:pt modelId="{F383A59A-D328-4B70-AC27-0F7E0AC7B191}">
      <dgm:prSet/>
      <dgm:spPr/>
      <dgm:t>
        <a:bodyPr/>
        <a:lstStyle/>
        <a:p>
          <a:r>
            <a:rPr lang="cs-CZ"/>
            <a:t>Indoor cyklistika</a:t>
          </a:r>
        </a:p>
      </dgm:t>
    </dgm:pt>
    <dgm:pt modelId="{4448FCC3-E753-4DB2-B463-3416D3A7D5DB}" type="parTrans" cxnId="{50E0C20D-B69B-4D4B-AA84-D8715F93E29F}">
      <dgm:prSet/>
      <dgm:spPr/>
      <dgm:t>
        <a:bodyPr/>
        <a:lstStyle/>
        <a:p>
          <a:endParaRPr lang="cs-CZ"/>
        </a:p>
      </dgm:t>
    </dgm:pt>
    <dgm:pt modelId="{AD241FE4-6486-41C8-B3AD-AAA8C50D8C0A}" type="sibTrans" cxnId="{50E0C20D-B69B-4D4B-AA84-D8715F93E29F}">
      <dgm:prSet/>
      <dgm:spPr/>
      <dgm:t>
        <a:bodyPr/>
        <a:lstStyle/>
        <a:p>
          <a:endParaRPr lang="cs-CZ"/>
        </a:p>
      </dgm:t>
    </dgm:pt>
    <dgm:pt modelId="{25358B23-7B52-4E65-ABD3-2B7EF95A7C73}">
      <dgm:prSet/>
      <dgm:spPr/>
      <dgm:t>
        <a:bodyPr/>
        <a:lstStyle/>
        <a:p>
          <a:r>
            <a:rPr lang="cs-CZ"/>
            <a:t>kolová</a:t>
          </a:r>
        </a:p>
      </dgm:t>
    </dgm:pt>
    <dgm:pt modelId="{FA9A550D-71ED-47B1-88A0-D9640064D6B8}" type="parTrans" cxnId="{17172F33-4C31-4954-A884-16E69FC1586B}">
      <dgm:prSet/>
      <dgm:spPr/>
      <dgm:t>
        <a:bodyPr/>
        <a:lstStyle/>
        <a:p>
          <a:endParaRPr lang="cs-CZ"/>
        </a:p>
      </dgm:t>
    </dgm:pt>
    <dgm:pt modelId="{1BB00884-5723-4E48-96E1-6CD9E74ED011}" type="sibTrans" cxnId="{17172F33-4C31-4954-A884-16E69FC1586B}">
      <dgm:prSet/>
      <dgm:spPr/>
      <dgm:t>
        <a:bodyPr/>
        <a:lstStyle/>
        <a:p>
          <a:endParaRPr lang="cs-CZ"/>
        </a:p>
      </dgm:t>
    </dgm:pt>
    <dgm:pt modelId="{A26D588C-8E02-45FB-8E4C-7657740B423A}">
      <dgm:prSet/>
      <dgm:spPr/>
      <dgm:t>
        <a:bodyPr/>
        <a:lstStyle/>
        <a:p>
          <a:r>
            <a:rPr lang="cs-CZ"/>
            <a:t>krasojízda</a:t>
          </a:r>
        </a:p>
      </dgm:t>
    </dgm:pt>
    <dgm:pt modelId="{162EAA5D-5EED-4861-BB2F-92931BE6A4F4}" type="parTrans" cxnId="{9DF61F86-2ADC-49BC-8B3E-12676B912B7C}">
      <dgm:prSet/>
      <dgm:spPr/>
      <dgm:t>
        <a:bodyPr/>
        <a:lstStyle/>
        <a:p>
          <a:endParaRPr lang="cs-CZ"/>
        </a:p>
      </dgm:t>
    </dgm:pt>
    <dgm:pt modelId="{A14B9BC7-E1DA-4891-800A-680D074C807D}" type="sibTrans" cxnId="{9DF61F86-2ADC-49BC-8B3E-12676B912B7C}">
      <dgm:prSet/>
      <dgm:spPr/>
      <dgm:t>
        <a:bodyPr/>
        <a:lstStyle/>
        <a:p>
          <a:endParaRPr lang="cs-CZ"/>
        </a:p>
      </dgm:t>
    </dgm:pt>
    <dgm:pt modelId="{8FAD3AB7-9938-4B83-80DB-E15A2C759CEB}">
      <dgm:prSet/>
      <dgm:spPr/>
      <dgm:t>
        <a:bodyPr/>
        <a:lstStyle/>
        <a:p>
          <a:r>
            <a:rPr lang="cs-CZ" b="1"/>
            <a:t>BMX</a:t>
          </a:r>
        </a:p>
      </dgm:t>
    </dgm:pt>
    <dgm:pt modelId="{176BC369-0CB6-4B8C-86BD-3649E9833853}" type="parTrans" cxnId="{0576A6A1-0BB7-4224-8472-E3EABFF6F4C7}">
      <dgm:prSet/>
      <dgm:spPr/>
      <dgm:t>
        <a:bodyPr/>
        <a:lstStyle/>
        <a:p>
          <a:endParaRPr lang="cs-CZ"/>
        </a:p>
      </dgm:t>
    </dgm:pt>
    <dgm:pt modelId="{5497E3A3-A66D-4872-8E98-2CD2A4418F13}" type="sibTrans" cxnId="{0576A6A1-0BB7-4224-8472-E3EABFF6F4C7}">
      <dgm:prSet/>
      <dgm:spPr/>
      <dgm:t>
        <a:bodyPr/>
        <a:lstStyle/>
        <a:p>
          <a:endParaRPr lang="cs-CZ"/>
        </a:p>
      </dgm:t>
    </dgm:pt>
    <dgm:pt modelId="{E2FC2573-1EF3-4078-9705-91390F094075}">
      <dgm:prSet/>
      <dgm:spPr/>
      <dgm:t>
        <a:bodyPr/>
        <a:lstStyle/>
        <a:p>
          <a:r>
            <a:rPr lang="cs-CZ" b="1"/>
            <a:t>BMX</a:t>
          </a:r>
          <a:r>
            <a:rPr lang="cs-CZ"/>
            <a:t> Supercross</a:t>
          </a:r>
        </a:p>
      </dgm:t>
    </dgm:pt>
    <dgm:pt modelId="{860B808C-74BA-44FB-93B4-243C5EE8C125}" type="parTrans" cxnId="{3D75116D-5491-4413-9168-91B529FE4732}">
      <dgm:prSet/>
      <dgm:spPr/>
      <dgm:t>
        <a:bodyPr/>
        <a:lstStyle/>
        <a:p>
          <a:endParaRPr lang="cs-CZ"/>
        </a:p>
      </dgm:t>
    </dgm:pt>
    <dgm:pt modelId="{B1DAEFC7-548B-485C-892A-8BDBBC30B10A}" type="sibTrans" cxnId="{3D75116D-5491-4413-9168-91B529FE4732}">
      <dgm:prSet/>
      <dgm:spPr/>
      <dgm:t>
        <a:bodyPr/>
        <a:lstStyle/>
        <a:p>
          <a:endParaRPr lang="cs-CZ"/>
        </a:p>
      </dgm:t>
    </dgm:pt>
    <dgm:pt modelId="{922AF572-61DA-4D37-9F15-F0A307D01082}">
      <dgm:prSet/>
      <dgm:spPr/>
      <dgm:t>
        <a:bodyPr/>
        <a:lstStyle/>
        <a:p>
          <a:r>
            <a:rPr lang="cs-CZ" b="1"/>
            <a:t>BMX</a:t>
          </a:r>
          <a:r>
            <a:rPr lang="cs-CZ"/>
            <a:t> Freestyle</a:t>
          </a:r>
        </a:p>
      </dgm:t>
    </dgm:pt>
    <dgm:pt modelId="{2E816E65-8CDA-4B1C-A3C7-5CBEB5932582}" type="parTrans" cxnId="{55750DD5-6952-4A6E-91E8-656D7C63ECC1}">
      <dgm:prSet/>
      <dgm:spPr/>
      <dgm:t>
        <a:bodyPr/>
        <a:lstStyle/>
        <a:p>
          <a:endParaRPr lang="cs-CZ"/>
        </a:p>
      </dgm:t>
    </dgm:pt>
    <dgm:pt modelId="{781D7C15-A720-4470-A098-4175DD424AF0}" type="sibTrans" cxnId="{55750DD5-6952-4A6E-91E8-656D7C63ECC1}">
      <dgm:prSet/>
      <dgm:spPr/>
      <dgm:t>
        <a:bodyPr/>
        <a:lstStyle/>
        <a:p>
          <a:endParaRPr lang="cs-CZ"/>
        </a:p>
      </dgm:t>
    </dgm:pt>
    <dgm:pt modelId="{889F12C1-A96C-4270-8E32-45F13C7C22F2}">
      <dgm:prSet/>
      <dgm:spPr/>
      <dgm:t>
        <a:bodyPr/>
        <a:lstStyle/>
        <a:p>
          <a:r>
            <a:rPr lang="cs-CZ"/>
            <a:t>Cross-country marathon -  </a:t>
          </a:r>
          <a:r>
            <a:rPr lang="cs-CZ" b="1"/>
            <a:t>XCM</a:t>
          </a:r>
        </a:p>
      </dgm:t>
    </dgm:pt>
    <dgm:pt modelId="{3FE70C8D-A1DF-42DA-91D6-4F70A6485521}" type="parTrans" cxnId="{398E79BA-E024-42E4-8A8E-36F876D5D524}">
      <dgm:prSet/>
      <dgm:spPr/>
      <dgm:t>
        <a:bodyPr/>
        <a:lstStyle/>
        <a:p>
          <a:endParaRPr lang="cs-CZ"/>
        </a:p>
      </dgm:t>
    </dgm:pt>
    <dgm:pt modelId="{58D2BB7B-7DF6-4C31-86C1-ECFC378D3E5B}" type="sibTrans" cxnId="{398E79BA-E024-42E4-8A8E-36F876D5D524}">
      <dgm:prSet/>
      <dgm:spPr/>
      <dgm:t>
        <a:bodyPr/>
        <a:lstStyle/>
        <a:p>
          <a:endParaRPr lang="cs-CZ"/>
        </a:p>
      </dgm:t>
    </dgm:pt>
    <dgm:pt modelId="{087EEF10-F249-43F3-A6DF-15A6A7094AB7}">
      <dgm:prSet/>
      <dgm:spPr/>
      <dgm:t>
        <a:bodyPr/>
        <a:lstStyle/>
        <a:p>
          <a:r>
            <a:rPr lang="cs-CZ"/>
            <a:t>Cross-country point-to-point -  </a:t>
          </a:r>
          <a:r>
            <a:rPr lang="cs-CZ" b="1"/>
            <a:t>XCP</a:t>
          </a:r>
          <a:r>
            <a:rPr lang="cs-CZ"/>
            <a:t> </a:t>
          </a:r>
        </a:p>
      </dgm:t>
    </dgm:pt>
    <dgm:pt modelId="{CD80774C-2319-451D-801D-F3FF58AE49DA}" type="parTrans" cxnId="{4C21925D-4B16-46B3-9D3F-F994A8249649}">
      <dgm:prSet/>
      <dgm:spPr/>
      <dgm:t>
        <a:bodyPr/>
        <a:lstStyle/>
        <a:p>
          <a:endParaRPr lang="cs-CZ"/>
        </a:p>
      </dgm:t>
    </dgm:pt>
    <dgm:pt modelId="{46798C0F-0A57-4713-BA04-03D6842CBDA2}" type="sibTrans" cxnId="{4C21925D-4B16-46B3-9D3F-F994A8249649}">
      <dgm:prSet/>
      <dgm:spPr/>
      <dgm:t>
        <a:bodyPr/>
        <a:lstStyle/>
        <a:p>
          <a:endParaRPr lang="cs-CZ"/>
        </a:p>
      </dgm:t>
    </dgm:pt>
    <dgm:pt modelId="{2E884082-7266-47B9-A63E-8EB1CBF3DC08}">
      <dgm:prSet/>
      <dgm:spPr/>
      <dgm:t>
        <a:bodyPr/>
        <a:lstStyle/>
        <a:p>
          <a:r>
            <a:rPr lang="cs-CZ"/>
            <a:t>Cross-country short circuit - </a:t>
          </a:r>
          <a:r>
            <a:rPr lang="cs-CZ" b="1"/>
            <a:t>XCC</a:t>
          </a:r>
          <a:r>
            <a:rPr lang="cs-CZ"/>
            <a:t> </a:t>
          </a:r>
        </a:p>
      </dgm:t>
    </dgm:pt>
    <dgm:pt modelId="{11854CBD-3C6F-4E1C-8B58-8CD1619F9729}" type="parTrans" cxnId="{F442922A-D124-4E53-BD2D-7C28FBAA6A2E}">
      <dgm:prSet/>
      <dgm:spPr/>
      <dgm:t>
        <a:bodyPr/>
        <a:lstStyle/>
        <a:p>
          <a:endParaRPr lang="cs-CZ"/>
        </a:p>
      </dgm:t>
    </dgm:pt>
    <dgm:pt modelId="{A681AF7F-BAB3-423C-B51B-A21336E89594}" type="sibTrans" cxnId="{F442922A-D124-4E53-BD2D-7C28FBAA6A2E}">
      <dgm:prSet/>
      <dgm:spPr/>
      <dgm:t>
        <a:bodyPr/>
        <a:lstStyle/>
        <a:p>
          <a:endParaRPr lang="cs-CZ"/>
        </a:p>
      </dgm:t>
    </dgm:pt>
    <dgm:pt modelId="{8029A137-BE01-475E-9736-64CAFC11304E}">
      <dgm:prSet/>
      <dgm:spPr/>
      <dgm:t>
        <a:bodyPr/>
        <a:lstStyle/>
        <a:p>
          <a:r>
            <a:rPr lang="cs-CZ"/>
            <a:t>Cross-country eliminator -  </a:t>
          </a:r>
          <a:r>
            <a:rPr lang="cs-CZ" b="1"/>
            <a:t>XCE</a:t>
          </a:r>
        </a:p>
      </dgm:t>
    </dgm:pt>
    <dgm:pt modelId="{FD58D4E4-5F1B-454D-9B6B-FC99694A6D02}" type="parTrans" cxnId="{561A7B4E-727D-479C-86C8-09EAADD81798}">
      <dgm:prSet/>
      <dgm:spPr/>
      <dgm:t>
        <a:bodyPr/>
        <a:lstStyle/>
        <a:p>
          <a:endParaRPr lang="cs-CZ"/>
        </a:p>
      </dgm:t>
    </dgm:pt>
    <dgm:pt modelId="{0E73C5D7-3A7F-42B4-B980-53F00E7293BA}" type="sibTrans" cxnId="{561A7B4E-727D-479C-86C8-09EAADD81798}">
      <dgm:prSet/>
      <dgm:spPr/>
      <dgm:t>
        <a:bodyPr/>
        <a:lstStyle/>
        <a:p>
          <a:endParaRPr lang="cs-CZ"/>
        </a:p>
      </dgm:t>
    </dgm:pt>
    <dgm:pt modelId="{D52B2014-E9F9-4749-8632-57C9709121E7}">
      <dgm:prSet/>
      <dgm:spPr/>
      <dgm:t>
        <a:bodyPr/>
        <a:lstStyle/>
        <a:p>
          <a:r>
            <a:rPr lang="cs-CZ"/>
            <a:t>Cross-country time trial - </a:t>
          </a:r>
          <a:r>
            <a:rPr lang="cs-CZ" b="1"/>
            <a:t>XCT</a:t>
          </a:r>
          <a:r>
            <a:rPr lang="cs-CZ"/>
            <a:t> </a:t>
          </a:r>
        </a:p>
      </dgm:t>
    </dgm:pt>
    <dgm:pt modelId="{701DB2F4-4C8F-4511-AD4C-461FF63D3A05}" type="parTrans" cxnId="{05E5FDE6-D52C-4A88-8DC9-17E5BA3AD90D}">
      <dgm:prSet/>
      <dgm:spPr/>
      <dgm:t>
        <a:bodyPr/>
        <a:lstStyle/>
        <a:p>
          <a:endParaRPr lang="cs-CZ"/>
        </a:p>
      </dgm:t>
    </dgm:pt>
    <dgm:pt modelId="{589BEA93-FD5F-444F-91A4-0025D689D431}" type="sibTrans" cxnId="{05E5FDE6-D52C-4A88-8DC9-17E5BA3AD90D}">
      <dgm:prSet/>
      <dgm:spPr/>
      <dgm:t>
        <a:bodyPr/>
        <a:lstStyle/>
        <a:p>
          <a:endParaRPr lang="cs-CZ"/>
        </a:p>
      </dgm:t>
    </dgm:pt>
    <dgm:pt modelId="{996AA578-0B04-43F3-B7A0-DC423FCF9B9D}">
      <dgm:prSet/>
      <dgm:spPr/>
      <dgm:t>
        <a:bodyPr/>
        <a:lstStyle/>
        <a:p>
          <a:r>
            <a:rPr lang="cs-CZ"/>
            <a:t>Cross-country team relay - </a:t>
          </a:r>
          <a:r>
            <a:rPr lang="cs-CZ" b="1"/>
            <a:t>XCR</a:t>
          </a:r>
          <a:r>
            <a:rPr lang="cs-CZ"/>
            <a:t> </a:t>
          </a:r>
        </a:p>
      </dgm:t>
    </dgm:pt>
    <dgm:pt modelId="{F6D7D4B2-914C-44E1-9534-8CE7EE91B62C}" type="parTrans" cxnId="{94820C68-F67E-49F2-A0ED-B730A7D8AFE9}">
      <dgm:prSet/>
      <dgm:spPr/>
      <dgm:t>
        <a:bodyPr/>
        <a:lstStyle/>
        <a:p>
          <a:endParaRPr lang="cs-CZ"/>
        </a:p>
      </dgm:t>
    </dgm:pt>
    <dgm:pt modelId="{C4AEF8AF-B1F7-4434-A990-E6130C3B9E28}" type="sibTrans" cxnId="{94820C68-F67E-49F2-A0ED-B730A7D8AFE9}">
      <dgm:prSet/>
      <dgm:spPr/>
      <dgm:t>
        <a:bodyPr/>
        <a:lstStyle/>
        <a:p>
          <a:endParaRPr lang="cs-CZ"/>
        </a:p>
      </dgm:t>
    </dgm:pt>
    <dgm:pt modelId="{1207BE41-B3C8-4D10-9ADF-812374147EE1}">
      <dgm:prSet/>
      <dgm:spPr/>
      <dgm:t>
        <a:bodyPr/>
        <a:lstStyle/>
        <a:p>
          <a:r>
            <a:rPr lang="cs-CZ"/>
            <a:t>Cross-country stage race - </a:t>
          </a:r>
          <a:r>
            <a:rPr lang="cs-CZ" b="1"/>
            <a:t>XCS</a:t>
          </a:r>
          <a:endParaRPr lang="cs-CZ"/>
        </a:p>
      </dgm:t>
    </dgm:pt>
    <dgm:pt modelId="{6719AFF9-A738-4200-9D82-75E25825E727}" type="parTrans" cxnId="{4C58DED9-90BB-4E6F-9775-2B44DC8731AD}">
      <dgm:prSet/>
      <dgm:spPr/>
      <dgm:t>
        <a:bodyPr/>
        <a:lstStyle/>
        <a:p>
          <a:endParaRPr lang="cs-CZ"/>
        </a:p>
      </dgm:t>
    </dgm:pt>
    <dgm:pt modelId="{106A67A8-3F11-4ACE-BB9A-AD714E4C9B72}" type="sibTrans" cxnId="{4C58DED9-90BB-4E6F-9775-2B44DC8731AD}">
      <dgm:prSet/>
      <dgm:spPr/>
      <dgm:t>
        <a:bodyPr/>
        <a:lstStyle/>
        <a:p>
          <a:endParaRPr lang="cs-CZ"/>
        </a:p>
      </dgm:t>
    </dgm:pt>
    <dgm:pt modelId="{D698A325-080F-448A-93C3-B85B0327834B}">
      <dgm:prSet/>
      <dgm:spPr/>
      <dgm:t>
        <a:bodyPr/>
        <a:lstStyle/>
        <a:p>
          <a:r>
            <a:rPr lang="cs-CZ"/>
            <a:t>Fourcross - </a:t>
          </a:r>
          <a:r>
            <a:rPr lang="cs-CZ" b="1"/>
            <a:t>4X</a:t>
          </a:r>
          <a:endParaRPr lang="cs-CZ"/>
        </a:p>
      </dgm:t>
    </dgm:pt>
    <dgm:pt modelId="{7F9F17F2-8AF0-4037-9914-E1C356744E16}" type="parTrans" cxnId="{16345853-C3D4-42AA-85EE-67C959CF7C80}">
      <dgm:prSet/>
      <dgm:spPr/>
      <dgm:t>
        <a:bodyPr/>
        <a:lstStyle/>
        <a:p>
          <a:endParaRPr lang="cs-CZ"/>
        </a:p>
      </dgm:t>
    </dgm:pt>
    <dgm:pt modelId="{459FC45C-286C-47F1-9071-1D15CA6206D4}" type="sibTrans" cxnId="{16345853-C3D4-42AA-85EE-67C959CF7C80}">
      <dgm:prSet/>
      <dgm:spPr/>
      <dgm:t>
        <a:bodyPr/>
        <a:lstStyle/>
        <a:p>
          <a:endParaRPr lang="cs-CZ"/>
        </a:p>
      </dgm:t>
    </dgm:pt>
    <dgm:pt modelId="{06DA46DD-7B10-48CF-A12C-3F1AE13E557F}">
      <dgm:prSet/>
      <dgm:spPr/>
      <dgm:t>
        <a:bodyPr/>
        <a:lstStyle/>
        <a:p>
          <a:r>
            <a:rPr lang="cs-CZ"/>
            <a:t>Cross-country Olympic -  </a:t>
          </a:r>
          <a:r>
            <a:rPr lang="cs-CZ" b="1"/>
            <a:t>XCO</a:t>
          </a:r>
          <a:endParaRPr lang="cs-CZ"/>
        </a:p>
      </dgm:t>
    </dgm:pt>
    <dgm:pt modelId="{856BBF9B-FA55-46B2-8D19-361F02EA96A3}" type="parTrans" cxnId="{EFAEACB7-27CA-4881-8857-C524B3F013F8}">
      <dgm:prSet/>
      <dgm:spPr/>
      <dgm:t>
        <a:bodyPr/>
        <a:lstStyle/>
        <a:p>
          <a:endParaRPr lang="cs-CZ"/>
        </a:p>
      </dgm:t>
    </dgm:pt>
    <dgm:pt modelId="{6240C6D8-925A-4F66-A538-45089AFA4506}" type="sibTrans" cxnId="{EFAEACB7-27CA-4881-8857-C524B3F013F8}">
      <dgm:prSet/>
      <dgm:spPr/>
      <dgm:t>
        <a:bodyPr/>
        <a:lstStyle/>
        <a:p>
          <a:endParaRPr lang="cs-CZ"/>
        </a:p>
      </dgm:t>
    </dgm:pt>
    <dgm:pt modelId="{B77E8E4C-F915-4C10-9F89-F39517F43BBA}">
      <dgm:prSet/>
      <dgm:spPr/>
      <dgm:t>
        <a:bodyPr/>
        <a:lstStyle/>
        <a:p>
          <a:r>
            <a:rPr lang="cs-CZ"/>
            <a:t>Massed-start downhill -  </a:t>
          </a:r>
          <a:r>
            <a:rPr lang="cs-CZ" b="1"/>
            <a:t>DHM</a:t>
          </a:r>
        </a:p>
      </dgm:t>
    </dgm:pt>
    <dgm:pt modelId="{4D5B1328-6C0F-4706-AAAD-2FCD7045F701}" type="parTrans" cxnId="{1C3E9234-2695-4455-B6D7-685357CE7158}">
      <dgm:prSet/>
      <dgm:spPr/>
      <dgm:t>
        <a:bodyPr/>
        <a:lstStyle/>
        <a:p>
          <a:endParaRPr lang="cs-CZ"/>
        </a:p>
      </dgm:t>
    </dgm:pt>
    <dgm:pt modelId="{C5CD134E-8313-4CA6-8537-DC58C92314E7}" type="sibTrans" cxnId="{1C3E9234-2695-4455-B6D7-685357CE7158}">
      <dgm:prSet/>
      <dgm:spPr/>
      <dgm:t>
        <a:bodyPr/>
        <a:lstStyle/>
        <a:p>
          <a:endParaRPr lang="cs-CZ"/>
        </a:p>
      </dgm:t>
    </dgm:pt>
    <dgm:pt modelId="{5BB16216-0513-4318-BBA2-53F4397C9CEA}" type="pres">
      <dgm:prSet presAssocID="{DF0B7A7A-8A35-4C7C-91DD-C9F42BDA08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ED05AD3-D6CC-42AA-A840-A8F54D4C518B}" type="pres">
      <dgm:prSet presAssocID="{9F17D566-D90A-49C8-A098-DF13150520E1}" presName="parentLin" presStyleCnt="0"/>
      <dgm:spPr/>
    </dgm:pt>
    <dgm:pt modelId="{AD6B38B2-A1F1-408E-A287-DB7F933ADE22}" type="pres">
      <dgm:prSet presAssocID="{9F17D566-D90A-49C8-A098-DF13150520E1}" presName="parentLeftMargin" presStyleLbl="node1" presStyleIdx="0" presStyleCnt="7"/>
      <dgm:spPr/>
      <dgm:t>
        <a:bodyPr/>
        <a:lstStyle/>
        <a:p>
          <a:endParaRPr lang="cs-CZ"/>
        </a:p>
      </dgm:t>
    </dgm:pt>
    <dgm:pt modelId="{A46751A6-AEF8-4673-91FC-4AC520293DB1}" type="pres">
      <dgm:prSet presAssocID="{9F17D566-D90A-49C8-A098-DF13150520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5D2CCF-0938-48A5-A435-2BE5D8B520FD}" type="pres">
      <dgm:prSet presAssocID="{9F17D566-D90A-49C8-A098-DF13150520E1}" presName="negativeSpace" presStyleCnt="0"/>
      <dgm:spPr/>
    </dgm:pt>
    <dgm:pt modelId="{41A87305-7659-4AB6-B704-6B2D75CEB7D0}" type="pres">
      <dgm:prSet presAssocID="{9F17D566-D90A-49C8-A098-DF13150520E1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F10B4E-A18D-46F7-97EB-A66DAC509DD9}" type="pres">
      <dgm:prSet presAssocID="{C4ABEF99-5669-47C5-93C7-B2697AFC4927}" presName="spaceBetweenRectangles" presStyleCnt="0"/>
      <dgm:spPr/>
    </dgm:pt>
    <dgm:pt modelId="{88F49498-5F0C-49B5-9C79-272C62CA1140}" type="pres">
      <dgm:prSet presAssocID="{E3997FF8-3DB4-4B50-BF20-5B1B9B758F4F}" presName="parentLin" presStyleCnt="0"/>
      <dgm:spPr/>
    </dgm:pt>
    <dgm:pt modelId="{5D3639B1-5AD5-4788-BCAA-7DE58390DF51}" type="pres">
      <dgm:prSet presAssocID="{E3997FF8-3DB4-4B50-BF20-5B1B9B758F4F}" presName="parentLeftMargin" presStyleLbl="node1" presStyleIdx="0" presStyleCnt="7"/>
      <dgm:spPr/>
      <dgm:t>
        <a:bodyPr/>
        <a:lstStyle/>
        <a:p>
          <a:endParaRPr lang="cs-CZ"/>
        </a:p>
      </dgm:t>
    </dgm:pt>
    <dgm:pt modelId="{6C447827-7166-4242-85DA-D68B8E4D4D74}" type="pres">
      <dgm:prSet presAssocID="{E3997FF8-3DB4-4B50-BF20-5B1B9B758F4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E795E4-C68D-427E-9658-871583838882}" type="pres">
      <dgm:prSet presAssocID="{E3997FF8-3DB4-4B50-BF20-5B1B9B758F4F}" presName="negativeSpace" presStyleCnt="0"/>
      <dgm:spPr/>
    </dgm:pt>
    <dgm:pt modelId="{404C5A44-41BB-4160-8450-647B446C5F62}" type="pres">
      <dgm:prSet presAssocID="{E3997FF8-3DB4-4B50-BF20-5B1B9B758F4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9BABA0-3931-42D6-A2FA-5D241B8BC6C0}" type="pres">
      <dgm:prSet presAssocID="{806C8027-9359-497C-BD3F-06F3751B2086}" presName="spaceBetweenRectangles" presStyleCnt="0"/>
      <dgm:spPr/>
    </dgm:pt>
    <dgm:pt modelId="{20539687-9497-4101-ACE5-F16177446780}" type="pres">
      <dgm:prSet presAssocID="{BAC2F3A6-4CBC-49B1-92DB-A2F2AB25F870}" presName="parentLin" presStyleCnt="0"/>
      <dgm:spPr/>
    </dgm:pt>
    <dgm:pt modelId="{8D344EA9-44E3-41FE-9EB7-86DAFE563B41}" type="pres">
      <dgm:prSet presAssocID="{BAC2F3A6-4CBC-49B1-92DB-A2F2AB25F870}" presName="parentLeftMargin" presStyleLbl="node1" presStyleIdx="1" presStyleCnt="7"/>
      <dgm:spPr/>
      <dgm:t>
        <a:bodyPr/>
        <a:lstStyle/>
        <a:p>
          <a:endParaRPr lang="cs-CZ"/>
        </a:p>
      </dgm:t>
    </dgm:pt>
    <dgm:pt modelId="{96FE48E8-12B4-49C0-8A47-C85504305525}" type="pres">
      <dgm:prSet presAssocID="{BAC2F3A6-4CBC-49B1-92DB-A2F2AB25F87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FAFD7A-EC64-498B-AB2F-66D0C01635F5}" type="pres">
      <dgm:prSet presAssocID="{BAC2F3A6-4CBC-49B1-92DB-A2F2AB25F870}" presName="negativeSpace" presStyleCnt="0"/>
      <dgm:spPr/>
    </dgm:pt>
    <dgm:pt modelId="{641FF70A-88F6-45FF-8238-12C262C25284}" type="pres">
      <dgm:prSet presAssocID="{BAC2F3A6-4CBC-49B1-92DB-A2F2AB25F870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144E3B-CE1A-44D3-97AD-7FB385327BF7}" type="pres">
      <dgm:prSet presAssocID="{2BA3C727-8632-4D7F-8985-74550DA6512F}" presName="spaceBetweenRectangles" presStyleCnt="0"/>
      <dgm:spPr/>
    </dgm:pt>
    <dgm:pt modelId="{BEF8F270-B7C3-4696-8427-A146AFF844F8}" type="pres">
      <dgm:prSet presAssocID="{E1B38A97-A178-4D97-AA46-C09D744C8184}" presName="parentLin" presStyleCnt="0"/>
      <dgm:spPr/>
    </dgm:pt>
    <dgm:pt modelId="{9270DCB8-0914-4EA1-A170-8C282731945A}" type="pres">
      <dgm:prSet presAssocID="{E1B38A97-A178-4D97-AA46-C09D744C8184}" presName="parentLeftMargin" presStyleLbl="node1" presStyleIdx="2" presStyleCnt="7"/>
      <dgm:spPr/>
      <dgm:t>
        <a:bodyPr/>
        <a:lstStyle/>
        <a:p>
          <a:endParaRPr lang="cs-CZ"/>
        </a:p>
      </dgm:t>
    </dgm:pt>
    <dgm:pt modelId="{98E1A9CE-E4F9-4CF1-B87B-627CDC42435A}" type="pres">
      <dgm:prSet presAssocID="{E1B38A97-A178-4D97-AA46-C09D744C818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301BC0-3B30-4AF9-8F1F-C65EE29C60F0}" type="pres">
      <dgm:prSet presAssocID="{E1B38A97-A178-4D97-AA46-C09D744C8184}" presName="negativeSpace" presStyleCnt="0"/>
      <dgm:spPr/>
    </dgm:pt>
    <dgm:pt modelId="{66D1B92A-FF42-4000-B1E3-4FB852DBE03C}" type="pres">
      <dgm:prSet presAssocID="{E1B38A97-A178-4D97-AA46-C09D744C8184}" presName="childText" presStyleLbl="conFgAcc1" presStyleIdx="3" presStyleCnt="7">
        <dgm:presLayoutVars>
          <dgm:bulletEnabled val="1"/>
        </dgm:presLayoutVars>
      </dgm:prSet>
      <dgm:spPr/>
    </dgm:pt>
    <dgm:pt modelId="{A293693C-2FCC-4A72-A63F-99CA6B7A34FB}" type="pres">
      <dgm:prSet presAssocID="{7F323792-D7FE-4DFE-92E2-5151AD7118EB}" presName="spaceBetweenRectangles" presStyleCnt="0"/>
      <dgm:spPr/>
    </dgm:pt>
    <dgm:pt modelId="{9C666011-5CF4-4096-BF51-DA4E7A9950A9}" type="pres">
      <dgm:prSet presAssocID="{46E9D361-FF02-4A9F-ACD2-5D3D644B930D}" presName="parentLin" presStyleCnt="0"/>
      <dgm:spPr/>
    </dgm:pt>
    <dgm:pt modelId="{2F4856A1-F79D-48DF-A2FF-1234D2F66881}" type="pres">
      <dgm:prSet presAssocID="{46E9D361-FF02-4A9F-ACD2-5D3D644B930D}" presName="parentLeftMargin" presStyleLbl="node1" presStyleIdx="3" presStyleCnt="7"/>
      <dgm:spPr/>
      <dgm:t>
        <a:bodyPr/>
        <a:lstStyle/>
        <a:p>
          <a:endParaRPr lang="cs-CZ"/>
        </a:p>
      </dgm:t>
    </dgm:pt>
    <dgm:pt modelId="{4BD6B209-5600-4699-B52E-3C0625246CBD}" type="pres">
      <dgm:prSet presAssocID="{46E9D361-FF02-4A9F-ACD2-5D3D644B930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1FC0CE-8E88-4B9C-B905-BE639A0B7206}" type="pres">
      <dgm:prSet presAssocID="{46E9D361-FF02-4A9F-ACD2-5D3D644B930D}" presName="negativeSpace" presStyleCnt="0"/>
      <dgm:spPr/>
    </dgm:pt>
    <dgm:pt modelId="{66C37662-35BA-4BDB-8F05-D70B365F6E4E}" type="pres">
      <dgm:prSet presAssocID="{46E9D361-FF02-4A9F-ACD2-5D3D644B930D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A843E4-F10E-4096-A991-2E13BEF3F71B}" type="pres">
      <dgm:prSet presAssocID="{0096F7CC-0ECA-40A6-8791-C7417F0041D1}" presName="spaceBetweenRectangles" presStyleCnt="0"/>
      <dgm:spPr/>
    </dgm:pt>
    <dgm:pt modelId="{19436720-8DC6-4EB7-87D5-BC9464FE9983}" type="pres">
      <dgm:prSet presAssocID="{9A9FD61A-FBAB-4C8A-97AB-A8884CCE9371}" presName="parentLin" presStyleCnt="0"/>
      <dgm:spPr/>
    </dgm:pt>
    <dgm:pt modelId="{C288CDDD-3F17-4374-B09C-357D82AD1839}" type="pres">
      <dgm:prSet presAssocID="{9A9FD61A-FBAB-4C8A-97AB-A8884CCE9371}" presName="parentLeftMargin" presStyleLbl="node1" presStyleIdx="4" presStyleCnt="7"/>
      <dgm:spPr/>
      <dgm:t>
        <a:bodyPr/>
        <a:lstStyle/>
        <a:p>
          <a:endParaRPr lang="cs-CZ"/>
        </a:p>
      </dgm:t>
    </dgm:pt>
    <dgm:pt modelId="{F9B0AAC4-87C3-4364-9A98-48BB105EADDD}" type="pres">
      <dgm:prSet presAssocID="{9A9FD61A-FBAB-4C8A-97AB-A8884CCE937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B85FEC-EAEC-43BC-BFA5-178E4A0F4BB1}" type="pres">
      <dgm:prSet presAssocID="{9A9FD61A-FBAB-4C8A-97AB-A8884CCE9371}" presName="negativeSpace" presStyleCnt="0"/>
      <dgm:spPr/>
    </dgm:pt>
    <dgm:pt modelId="{895204F9-816E-47C8-891A-DC1D0CA0DF88}" type="pres">
      <dgm:prSet presAssocID="{9A9FD61A-FBAB-4C8A-97AB-A8884CCE9371}" presName="childText" presStyleLbl="conFgAcc1" presStyleIdx="5" presStyleCnt="7">
        <dgm:presLayoutVars>
          <dgm:bulletEnabled val="1"/>
        </dgm:presLayoutVars>
      </dgm:prSet>
      <dgm:spPr/>
    </dgm:pt>
    <dgm:pt modelId="{F9933E47-D461-4B3C-885A-9E4AA0196F43}" type="pres">
      <dgm:prSet presAssocID="{5BCC67DD-8A2A-4291-83EE-44DF1531FAF0}" presName="spaceBetweenRectangles" presStyleCnt="0"/>
      <dgm:spPr/>
    </dgm:pt>
    <dgm:pt modelId="{1083F1B4-DFA3-4E2F-9920-3C74A45D2F47}" type="pres">
      <dgm:prSet presAssocID="{F383A59A-D328-4B70-AC27-0F7E0AC7B191}" presName="parentLin" presStyleCnt="0"/>
      <dgm:spPr/>
    </dgm:pt>
    <dgm:pt modelId="{E7FD7BE6-C925-4225-9D27-C5EFB81DA00F}" type="pres">
      <dgm:prSet presAssocID="{F383A59A-D328-4B70-AC27-0F7E0AC7B191}" presName="parentLeftMargin" presStyleLbl="node1" presStyleIdx="5" presStyleCnt="7"/>
      <dgm:spPr/>
      <dgm:t>
        <a:bodyPr/>
        <a:lstStyle/>
        <a:p>
          <a:endParaRPr lang="cs-CZ"/>
        </a:p>
      </dgm:t>
    </dgm:pt>
    <dgm:pt modelId="{645A5AC4-1BDB-4417-A86F-FFFCAAAE8187}" type="pres">
      <dgm:prSet presAssocID="{F383A59A-D328-4B70-AC27-0F7E0AC7B19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EB4D2C-0097-4DF9-9B58-2A0F9EF8577A}" type="pres">
      <dgm:prSet presAssocID="{F383A59A-D328-4B70-AC27-0F7E0AC7B191}" presName="negativeSpace" presStyleCnt="0"/>
      <dgm:spPr/>
    </dgm:pt>
    <dgm:pt modelId="{B8984CF4-A81B-488E-9D67-647D31DE237F}" type="pres">
      <dgm:prSet presAssocID="{F383A59A-D328-4B70-AC27-0F7E0AC7B191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F61F86-2ADC-49BC-8B3E-12676B912B7C}" srcId="{F383A59A-D328-4B70-AC27-0F7E0AC7B191}" destId="{A26D588C-8E02-45FB-8E4C-7657740B423A}" srcOrd="1" destOrd="0" parTransId="{162EAA5D-5EED-4861-BB2F-92931BE6A4F4}" sibTransId="{A14B9BC7-E1DA-4891-800A-680D074C807D}"/>
    <dgm:cxn modelId="{94820C68-F67E-49F2-A0ED-B730A7D8AFE9}" srcId="{BAC2F3A6-4CBC-49B1-92DB-A2F2AB25F870}" destId="{996AA578-0B04-43F3-B7A0-DC423FCF9B9D}" srcOrd="9" destOrd="0" parTransId="{F6D7D4B2-914C-44E1-9534-8CE7EE91B62C}" sibTransId="{C4AEF8AF-B1F7-4434-A990-E6130C3B9E28}"/>
    <dgm:cxn modelId="{F442922A-D124-4E53-BD2D-7C28FBAA6A2E}" srcId="{BAC2F3A6-4CBC-49B1-92DB-A2F2AB25F870}" destId="{2E884082-7266-47B9-A63E-8EB1CBF3DC08}" srcOrd="6" destOrd="0" parTransId="{11854CBD-3C6F-4E1C-8B58-8CD1619F9729}" sibTransId="{A681AF7F-BAB3-423C-B51B-A21336E89594}"/>
    <dgm:cxn modelId="{08CE2A49-8A1F-4B7B-A1F3-73E46D08A5D7}" type="presOf" srcId="{1207BE41-B3C8-4D10-9ADF-812374147EE1}" destId="{641FF70A-88F6-45FF-8238-12C262C25284}" srcOrd="0" destOrd="10" presId="urn:microsoft.com/office/officeart/2005/8/layout/list1"/>
    <dgm:cxn modelId="{5383C0DB-9B50-448B-AA59-2F97B1C2624F}" type="presOf" srcId="{BAC2F3A6-4CBC-49B1-92DB-A2F2AB25F870}" destId="{8D344EA9-44E3-41FE-9EB7-86DAFE563B41}" srcOrd="0" destOrd="0" presId="urn:microsoft.com/office/officeart/2005/8/layout/list1"/>
    <dgm:cxn modelId="{C0E8433E-9133-4F52-8A85-D8FA7F25DC9E}" type="presOf" srcId="{E1B38A97-A178-4D97-AA46-C09D744C8184}" destId="{9270DCB8-0914-4EA1-A170-8C282731945A}" srcOrd="0" destOrd="0" presId="urn:microsoft.com/office/officeart/2005/8/layout/list1"/>
    <dgm:cxn modelId="{398E79BA-E024-42E4-8A8E-36F876D5D524}" srcId="{BAC2F3A6-4CBC-49B1-92DB-A2F2AB25F870}" destId="{889F12C1-A96C-4270-8E32-45F13C7C22F2}" srcOrd="4" destOrd="0" parTransId="{3FE70C8D-A1DF-42DA-91D6-4F70A6485521}" sibTransId="{58D2BB7B-7DF6-4C31-86C1-ECFC378D3E5B}"/>
    <dgm:cxn modelId="{40EE3DC5-FEBE-487C-A632-CB6E193B2689}" type="presOf" srcId="{8E842AD2-E58A-4502-8149-F25DEF6C2751}" destId="{404C5A44-41BB-4160-8450-647B446C5F62}" srcOrd="0" destOrd="2" presId="urn:microsoft.com/office/officeart/2005/8/layout/list1"/>
    <dgm:cxn modelId="{41156BF1-91FB-44AB-9AC4-08749D77F3E4}" type="presOf" srcId="{D698A325-080F-448A-93C3-B85B0327834B}" destId="{641FF70A-88F6-45FF-8238-12C262C25284}" srcOrd="0" destOrd="2" presId="urn:microsoft.com/office/officeart/2005/8/layout/list1"/>
    <dgm:cxn modelId="{32988832-70F4-436D-A5E5-ED7F628FB34D}" type="presOf" srcId="{922AF572-61DA-4D37-9F15-F0A307D01082}" destId="{66C37662-35BA-4BDB-8F05-D70B365F6E4E}" srcOrd="0" destOrd="2" presId="urn:microsoft.com/office/officeart/2005/8/layout/list1"/>
    <dgm:cxn modelId="{3D75116D-5491-4413-9168-91B529FE4732}" srcId="{46E9D361-FF02-4A9F-ACD2-5D3D644B930D}" destId="{E2FC2573-1EF3-4078-9705-91390F094075}" srcOrd="1" destOrd="0" parTransId="{860B808C-74BA-44FB-93B4-243C5EE8C125}" sibTransId="{B1DAEFC7-548B-485C-892A-8BDBBC30B10A}"/>
    <dgm:cxn modelId="{9899FB0B-E29B-4628-ADA0-A043B8E9FA94}" type="presOf" srcId="{9F17D566-D90A-49C8-A098-DF13150520E1}" destId="{AD6B38B2-A1F1-408E-A287-DB7F933ADE22}" srcOrd="0" destOrd="0" presId="urn:microsoft.com/office/officeart/2005/8/layout/list1"/>
    <dgm:cxn modelId="{6BB69801-7880-4D68-AA2E-34AFDB58B9F2}" srcId="{E3997FF8-3DB4-4B50-BF20-5B1B9B758F4F}" destId="{F8E41DF0-1230-4E1E-9CD1-746BC6C6F9AB}" srcOrd="1" destOrd="0" parTransId="{9252BE51-A939-41C8-A867-8D5E78A57988}" sibTransId="{CF515DD0-284B-4987-8D79-08F27258EDAE}"/>
    <dgm:cxn modelId="{6580D2EE-882F-4747-B7FA-6AB2561D6FC7}" srcId="{DF0B7A7A-8A35-4C7C-91DD-C9F42BDA08A5}" destId="{9F17D566-D90A-49C8-A098-DF13150520E1}" srcOrd="0" destOrd="0" parTransId="{D9AE07CE-3460-43F2-BB5D-06375D67F568}" sibTransId="{C4ABEF99-5669-47C5-93C7-B2697AFC4927}"/>
    <dgm:cxn modelId="{F48EBBF0-3D63-483E-BF19-31E1B15EC153}" srcId="{BAC2F3A6-4CBC-49B1-92DB-A2F2AB25F870}" destId="{BB50A6FC-D253-40EF-8A4A-3C6155C6B87E}" srcOrd="0" destOrd="0" parTransId="{61B019A4-D6D0-40EF-9DA8-EDF325B3B541}" sibTransId="{6675246A-4E73-47C5-889A-87720500747F}"/>
    <dgm:cxn modelId="{301DA584-7E09-4C97-9DE3-4AED623F6113}" type="presOf" srcId="{FB4DDAA9-1776-4D8D-B745-215808B70057}" destId="{41A87305-7659-4AB6-B704-6B2D75CEB7D0}" srcOrd="0" destOrd="3" presId="urn:microsoft.com/office/officeart/2005/8/layout/list1"/>
    <dgm:cxn modelId="{701282F6-6228-4384-8DF0-D81FDAB1C782}" srcId="{DF0B7A7A-8A35-4C7C-91DD-C9F42BDA08A5}" destId="{9A9FD61A-FBAB-4C8A-97AB-A8884CCE9371}" srcOrd="5" destOrd="0" parTransId="{BAE11574-4E4B-4D33-89EA-C05D4A41EE68}" sibTransId="{5BCC67DD-8A2A-4291-83EE-44DF1531FAF0}"/>
    <dgm:cxn modelId="{55750DD5-6952-4A6E-91E8-656D7C63ECC1}" srcId="{46E9D361-FF02-4A9F-ACD2-5D3D644B930D}" destId="{922AF572-61DA-4D37-9F15-F0A307D01082}" srcOrd="2" destOrd="0" parTransId="{2E816E65-8CDA-4B1C-A3C7-5CBEB5932582}" sibTransId="{781D7C15-A720-4470-A098-4175DD424AF0}"/>
    <dgm:cxn modelId="{EFAEACB7-27CA-4881-8857-C524B3F013F8}" srcId="{BAC2F3A6-4CBC-49B1-92DB-A2F2AB25F870}" destId="{06DA46DD-7B10-48CF-A12C-3F1AE13E557F}" srcOrd="3" destOrd="0" parTransId="{856BBF9B-FA55-46B2-8D19-361F02EA96A3}" sibTransId="{6240C6D8-925A-4F66-A538-45089AFA4506}"/>
    <dgm:cxn modelId="{66D44861-5625-4971-8260-EF9699EF0520}" srcId="{9F17D566-D90A-49C8-A098-DF13150520E1}" destId="{4B66F236-B333-49CF-BDA6-86FB9E23455F}" srcOrd="0" destOrd="0" parTransId="{6686AF23-2D94-4111-8C8B-CCE43FD9DE2A}" sibTransId="{B905B140-46CE-4A71-AAB0-B58D3A861C1F}"/>
    <dgm:cxn modelId="{30FF551A-832E-470E-B612-E83ADE9FD1F5}" type="presOf" srcId="{46E9D361-FF02-4A9F-ACD2-5D3D644B930D}" destId="{4BD6B209-5600-4699-B52E-3C0625246CBD}" srcOrd="1" destOrd="0" presId="urn:microsoft.com/office/officeart/2005/8/layout/list1"/>
    <dgm:cxn modelId="{16345853-C3D4-42AA-85EE-67C959CF7C80}" srcId="{BAC2F3A6-4CBC-49B1-92DB-A2F2AB25F870}" destId="{D698A325-080F-448A-93C3-B85B0327834B}" srcOrd="2" destOrd="0" parTransId="{7F9F17F2-8AF0-4037-9914-E1C356744E16}" sibTransId="{459FC45C-286C-47F1-9071-1D15CA6206D4}"/>
    <dgm:cxn modelId="{01B793DD-5E25-4049-81F8-22DFF5DC50DD}" type="presOf" srcId="{087EEF10-F249-43F3-A6DF-15A6A7094AB7}" destId="{641FF70A-88F6-45FF-8238-12C262C25284}" srcOrd="0" destOrd="5" presId="urn:microsoft.com/office/officeart/2005/8/layout/list1"/>
    <dgm:cxn modelId="{4C58DED9-90BB-4E6F-9775-2B44DC8731AD}" srcId="{BAC2F3A6-4CBC-49B1-92DB-A2F2AB25F870}" destId="{1207BE41-B3C8-4D10-9ADF-812374147EE1}" srcOrd="10" destOrd="0" parTransId="{6719AFF9-A738-4200-9D82-75E25825E727}" sibTransId="{106A67A8-3F11-4ACE-BB9A-AD714E4C9B72}"/>
    <dgm:cxn modelId="{05E5FDE6-D52C-4A88-8DC9-17E5BA3AD90D}" srcId="{BAC2F3A6-4CBC-49B1-92DB-A2F2AB25F870}" destId="{D52B2014-E9F9-4749-8632-57C9709121E7}" srcOrd="8" destOrd="0" parTransId="{701DB2F4-4C8F-4511-AD4C-461FF63D3A05}" sibTransId="{589BEA93-FD5F-444F-91A4-0025D689D431}"/>
    <dgm:cxn modelId="{A3E457D4-A065-47E5-BE7C-94025AC8C63F}" type="presOf" srcId="{4B66F236-B333-49CF-BDA6-86FB9E23455F}" destId="{41A87305-7659-4AB6-B704-6B2D75CEB7D0}" srcOrd="0" destOrd="0" presId="urn:microsoft.com/office/officeart/2005/8/layout/list1"/>
    <dgm:cxn modelId="{64867DBB-D3C5-4E89-BCAF-275FAE4B00A8}" type="presOf" srcId="{A26D588C-8E02-45FB-8E4C-7657740B423A}" destId="{B8984CF4-A81B-488E-9D67-647D31DE237F}" srcOrd="0" destOrd="1" presId="urn:microsoft.com/office/officeart/2005/8/layout/list1"/>
    <dgm:cxn modelId="{0576A6A1-0BB7-4224-8472-E3EABFF6F4C7}" srcId="{46E9D361-FF02-4A9F-ACD2-5D3D644B930D}" destId="{8FAD3AB7-9938-4B83-80DB-E15A2C759CEB}" srcOrd="0" destOrd="0" parTransId="{176BC369-0CB6-4B8C-86BD-3649E9833853}" sibTransId="{5497E3A3-A66D-4872-8E98-2CD2A4418F13}"/>
    <dgm:cxn modelId="{3299BC72-0AD8-4C22-BC34-1E4CC3E57B9E}" type="presOf" srcId="{5EA5BA73-91A6-449C-B357-CC96BCD8A46F}" destId="{41A87305-7659-4AB6-B704-6B2D75CEB7D0}" srcOrd="0" destOrd="2" presId="urn:microsoft.com/office/officeart/2005/8/layout/list1"/>
    <dgm:cxn modelId="{5083EA18-BA63-41BA-8A8E-9434E862CB48}" type="presOf" srcId="{DF0B7A7A-8A35-4C7C-91DD-C9F42BDA08A5}" destId="{5BB16216-0513-4318-BBA2-53F4397C9CEA}" srcOrd="0" destOrd="0" presId="urn:microsoft.com/office/officeart/2005/8/layout/list1"/>
    <dgm:cxn modelId="{27E28E45-6561-4037-A540-261E50602592}" type="presOf" srcId="{F383A59A-D328-4B70-AC27-0F7E0AC7B191}" destId="{645A5AC4-1BDB-4417-A86F-FFFCAAAE8187}" srcOrd="1" destOrd="0" presId="urn:microsoft.com/office/officeart/2005/8/layout/list1"/>
    <dgm:cxn modelId="{561A7B4E-727D-479C-86C8-09EAADD81798}" srcId="{BAC2F3A6-4CBC-49B1-92DB-A2F2AB25F870}" destId="{8029A137-BE01-475E-9736-64CAFC11304E}" srcOrd="7" destOrd="0" parTransId="{FD58D4E4-5F1B-454D-9B6B-FC99694A6D02}" sibTransId="{0E73C5D7-3A7F-42B4-B980-53F00E7293BA}"/>
    <dgm:cxn modelId="{ACF5928F-42CD-4246-A46C-0010B2050E10}" type="presOf" srcId="{E3997FF8-3DB4-4B50-BF20-5B1B9B758F4F}" destId="{6C447827-7166-4242-85DA-D68B8E4D4D74}" srcOrd="1" destOrd="0" presId="urn:microsoft.com/office/officeart/2005/8/layout/list1"/>
    <dgm:cxn modelId="{809718AE-6727-499E-BF63-097708F95047}" type="presOf" srcId="{E2FC2573-1EF3-4078-9705-91390F094075}" destId="{66C37662-35BA-4BDB-8F05-D70B365F6E4E}" srcOrd="0" destOrd="1" presId="urn:microsoft.com/office/officeart/2005/8/layout/list1"/>
    <dgm:cxn modelId="{BCB9C0EA-4D27-489C-B8D3-3F9EEC891193}" srcId="{9F17D566-D90A-49C8-A098-DF13150520E1}" destId="{5EA5BA73-91A6-449C-B357-CC96BCD8A46F}" srcOrd="2" destOrd="0" parTransId="{EE64978B-F645-4CEB-874F-4D38F8ED9D48}" sibTransId="{02C53999-519D-4897-A9EF-FE1383EA65C0}"/>
    <dgm:cxn modelId="{9B7CD037-337F-481E-9966-43BC61C9FBE8}" type="presOf" srcId="{F8E41DF0-1230-4E1E-9CD1-746BC6C6F9AB}" destId="{404C5A44-41BB-4160-8450-647B446C5F62}" srcOrd="0" destOrd="1" presId="urn:microsoft.com/office/officeart/2005/8/layout/list1"/>
    <dgm:cxn modelId="{20144CB8-17F1-4439-835B-B93B246946DD}" type="presOf" srcId="{06DA46DD-7B10-48CF-A12C-3F1AE13E557F}" destId="{641FF70A-88F6-45FF-8238-12C262C25284}" srcOrd="0" destOrd="3" presId="urn:microsoft.com/office/officeart/2005/8/layout/list1"/>
    <dgm:cxn modelId="{4C21925D-4B16-46B3-9D3F-F994A8249649}" srcId="{BAC2F3A6-4CBC-49B1-92DB-A2F2AB25F870}" destId="{087EEF10-F249-43F3-A6DF-15A6A7094AB7}" srcOrd="5" destOrd="0" parTransId="{CD80774C-2319-451D-801D-F3FF58AE49DA}" sibTransId="{46798C0F-0A57-4713-BA04-03D6842CBDA2}"/>
    <dgm:cxn modelId="{71C4D6AF-CFDB-41C8-A986-ED3EB9F179FF}" srcId="{DF0B7A7A-8A35-4C7C-91DD-C9F42BDA08A5}" destId="{BAC2F3A6-4CBC-49B1-92DB-A2F2AB25F870}" srcOrd="2" destOrd="0" parTransId="{8C3FD579-F97D-4A17-AF96-B62569B7D2ED}" sibTransId="{2BA3C727-8632-4D7F-8985-74550DA6512F}"/>
    <dgm:cxn modelId="{4B35C977-AE56-40D7-8686-8BAE59FE0AA7}" type="presOf" srcId="{2E884082-7266-47B9-A63E-8EB1CBF3DC08}" destId="{641FF70A-88F6-45FF-8238-12C262C25284}" srcOrd="0" destOrd="6" presId="urn:microsoft.com/office/officeart/2005/8/layout/list1"/>
    <dgm:cxn modelId="{B92F8521-B0C2-450A-AE5E-86442D54ECFD}" type="presOf" srcId="{D52B2014-E9F9-4749-8632-57C9709121E7}" destId="{641FF70A-88F6-45FF-8238-12C262C25284}" srcOrd="0" destOrd="8" presId="urn:microsoft.com/office/officeart/2005/8/layout/list1"/>
    <dgm:cxn modelId="{51AB8269-24C1-40AC-A6E6-67C7DA2EC960}" srcId="{DF0B7A7A-8A35-4C7C-91DD-C9F42BDA08A5}" destId="{E3997FF8-3DB4-4B50-BF20-5B1B9B758F4F}" srcOrd="1" destOrd="0" parTransId="{29AE6849-7E91-4EE6-A068-98A80D9262C4}" sibTransId="{806C8027-9359-497C-BD3F-06F3751B2086}"/>
    <dgm:cxn modelId="{263F4ED1-146C-42B1-A814-8306650C73F7}" type="presOf" srcId="{9A9FD61A-FBAB-4C8A-97AB-A8884CCE9371}" destId="{C288CDDD-3F17-4374-B09C-357D82AD1839}" srcOrd="0" destOrd="0" presId="urn:microsoft.com/office/officeart/2005/8/layout/list1"/>
    <dgm:cxn modelId="{BFE1D3E4-7705-4ECD-8451-F08B7FBCAC7D}" type="presOf" srcId="{8FAD3AB7-9938-4B83-80DB-E15A2C759CEB}" destId="{66C37662-35BA-4BDB-8F05-D70B365F6E4E}" srcOrd="0" destOrd="0" presId="urn:microsoft.com/office/officeart/2005/8/layout/list1"/>
    <dgm:cxn modelId="{5EEBB13A-26AC-475C-8126-F2EDA09340BB}" type="presOf" srcId="{9F17D566-D90A-49C8-A098-DF13150520E1}" destId="{A46751A6-AEF8-4673-91FC-4AC520293DB1}" srcOrd="1" destOrd="0" presId="urn:microsoft.com/office/officeart/2005/8/layout/list1"/>
    <dgm:cxn modelId="{DC25BD2F-644A-4A80-92B3-7DC1774C15BD}" type="presOf" srcId="{889F12C1-A96C-4270-8E32-45F13C7C22F2}" destId="{641FF70A-88F6-45FF-8238-12C262C25284}" srcOrd="0" destOrd="4" presId="urn:microsoft.com/office/officeart/2005/8/layout/list1"/>
    <dgm:cxn modelId="{555C2661-ADA3-4740-8980-8CFA3CFED22C}" type="presOf" srcId="{BAC2F3A6-4CBC-49B1-92DB-A2F2AB25F870}" destId="{96FE48E8-12B4-49C0-8A47-C85504305525}" srcOrd="1" destOrd="0" presId="urn:microsoft.com/office/officeart/2005/8/layout/list1"/>
    <dgm:cxn modelId="{23FE5A9D-9FA1-4871-934A-9EB249113AE0}" type="presOf" srcId="{EF603CA6-1FC7-4247-B631-3946D35D4917}" destId="{41A87305-7659-4AB6-B704-6B2D75CEB7D0}" srcOrd="0" destOrd="1" presId="urn:microsoft.com/office/officeart/2005/8/layout/list1"/>
    <dgm:cxn modelId="{16A86DC7-95F1-446D-977E-4A7FF48B8C62}" type="presOf" srcId="{8029A137-BE01-475E-9736-64CAFC11304E}" destId="{641FF70A-88F6-45FF-8238-12C262C25284}" srcOrd="0" destOrd="7" presId="urn:microsoft.com/office/officeart/2005/8/layout/list1"/>
    <dgm:cxn modelId="{D4D164A9-6F3C-4B31-81F5-C507FF76517B}" type="presOf" srcId="{B77E8E4C-F915-4C10-9F89-F39517F43BBA}" destId="{641FF70A-88F6-45FF-8238-12C262C25284}" srcOrd="0" destOrd="1" presId="urn:microsoft.com/office/officeart/2005/8/layout/list1"/>
    <dgm:cxn modelId="{28376162-9351-4BC7-B50F-00B23DB2D32E}" type="presOf" srcId="{25358B23-7B52-4E65-ABD3-2B7EF95A7C73}" destId="{B8984CF4-A81B-488E-9D67-647D31DE237F}" srcOrd="0" destOrd="0" presId="urn:microsoft.com/office/officeart/2005/8/layout/list1"/>
    <dgm:cxn modelId="{B6CDB9E1-51AC-43F4-BFE0-170921A2F32C}" type="presOf" srcId="{46E9D361-FF02-4A9F-ACD2-5D3D644B930D}" destId="{2F4856A1-F79D-48DF-A2FF-1234D2F66881}" srcOrd="0" destOrd="0" presId="urn:microsoft.com/office/officeart/2005/8/layout/list1"/>
    <dgm:cxn modelId="{9068F17A-9516-4961-8571-CBC4D4D3A08A}" type="presOf" srcId="{E3997FF8-3DB4-4B50-BF20-5B1B9B758F4F}" destId="{5D3639B1-5AD5-4788-BCAA-7DE58390DF51}" srcOrd="0" destOrd="0" presId="urn:microsoft.com/office/officeart/2005/8/layout/list1"/>
    <dgm:cxn modelId="{A96A5DEF-6B01-479D-8F20-E0C2ED8E01EE}" srcId="{DF0B7A7A-8A35-4C7C-91DD-C9F42BDA08A5}" destId="{46E9D361-FF02-4A9F-ACD2-5D3D644B930D}" srcOrd="4" destOrd="0" parTransId="{CE2FB2C1-D6D9-4DAD-8EEF-23C12F6217E4}" sibTransId="{0096F7CC-0ECA-40A6-8791-C7417F0041D1}"/>
    <dgm:cxn modelId="{17172F33-4C31-4954-A884-16E69FC1586B}" srcId="{F383A59A-D328-4B70-AC27-0F7E0AC7B191}" destId="{25358B23-7B52-4E65-ABD3-2B7EF95A7C73}" srcOrd="0" destOrd="0" parTransId="{FA9A550D-71ED-47B1-88A0-D9640064D6B8}" sibTransId="{1BB00884-5723-4E48-96E1-6CD9E74ED011}"/>
    <dgm:cxn modelId="{341989E0-4EC1-46B4-B648-78D3AE64D4DC}" srcId="{9F17D566-D90A-49C8-A098-DF13150520E1}" destId="{EF603CA6-1FC7-4247-B631-3946D35D4917}" srcOrd="1" destOrd="0" parTransId="{E64697D5-8441-4B5B-B2B8-7A9508B7B410}" sibTransId="{C0726C9C-9294-404A-8114-EEEB225E6DAF}"/>
    <dgm:cxn modelId="{334F652F-A730-48E6-98D4-44FC67893B62}" type="presOf" srcId="{F7F70C42-BEA2-4361-9212-4F9AECAA3043}" destId="{404C5A44-41BB-4160-8450-647B446C5F62}" srcOrd="0" destOrd="0" presId="urn:microsoft.com/office/officeart/2005/8/layout/list1"/>
    <dgm:cxn modelId="{A729E0D2-CCD7-46B6-A957-D68D6B668312}" srcId="{DF0B7A7A-8A35-4C7C-91DD-C9F42BDA08A5}" destId="{E1B38A97-A178-4D97-AA46-C09D744C8184}" srcOrd="3" destOrd="0" parTransId="{38E50537-5D85-43AF-9B16-A40422916DE8}" sibTransId="{7F323792-D7FE-4DFE-92E2-5151AD7118EB}"/>
    <dgm:cxn modelId="{7F55BCC9-47F7-4EF7-A14F-DDDB99837111}" srcId="{5EA5BA73-91A6-449C-B357-CC96BCD8A46F}" destId="{FB4DDAA9-1776-4D8D-B745-215808B70057}" srcOrd="0" destOrd="0" parTransId="{EAA46EE8-EF60-443D-8BAC-41FF12002E65}" sibTransId="{C819C919-F9C3-4DF8-A93C-8403EDFA28D6}"/>
    <dgm:cxn modelId="{0D83FE1C-4430-46E7-8487-70851FFA6E1B}" type="presOf" srcId="{996AA578-0B04-43F3-B7A0-DC423FCF9B9D}" destId="{641FF70A-88F6-45FF-8238-12C262C25284}" srcOrd="0" destOrd="9" presId="urn:microsoft.com/office/officeart/2005/8/layout/list1"/>
    <dgm:cxn modelId="{4D253A52-38C8-42D2-9A4C-2BB0E6BCE77E}" type="presOf" srcId="{F383A59A-D328-4B70-AC27-0F7E0AC7B191}" destId="{E7FD7BE6-C925-4225-9D27-C5EFB81DA00F}" srcOrd="0" destOrd="0" presId="urn:microsoft.com/office/officeart/2005/8/layout/list1"/>
    <dgm:cxn modelId="{04C96342-ED8F-4677-8DAA-BEAF77271217}" srcId="{E3997FF8-3DB4-4B50-BF20-5B1B9B758F4F}" destId="{8E842AD2-E58A-4502-8149-F25DEF6C2751}" srcOrd="2" destOrd="0" parTransId="{567DCDE6-47C9-4548-9A20-E6690585017E}" sibTransId="{3553F81B-57F4-42B5-B258-9C6AFAC5544B}"/>
    <dgm:cxn modelId="{B4E3471A-4D06-4F9C-88EC-1BADB3792A8C}" type="presOf" srcId="{BB50A6FC-D253-40EF-8A4A-3C6155C6B87E}" destId="{641FF70A-88F6-45FF-8238-12C262C25284}" srcOrd="0" destOrd="0" presId="urn:microsoft.com/office/officeart/2005/8/layout/list1"/>
    <dgm:cxn modelId="{72D05864-CC07-4125-893F-EF2F127DEDDD}" srcId="{E3997FF8-3DB4-4B50-BF20-5B1B9B758F4F}" destId="{F7F70C42-BEA2-4361-9212-4F9AECAA3043}" srcOrd="0" destOrd="0" parTransId="{AFCC0D57-6E51-4573-B702-991F5021118A}" sibTransId="{D2B00573-D8A3-4B21-89F4-3ABC3A93834E}"/>
    <dgm:cxn modelId="{A5315D8C-C4FD-424B-A31A-4B9E6F9898CD}" type="presOf" srcId="{9A9FD61A-FBAB-4C8A-97AB-A8884CCE9371}" destId="{F9B0AAC4-87C3-4364-9A98-48BB105EADDD}" srcOrd="1" destOrd="0" presId="urn:microsoft.com/office/officeart/2005/8/layout/list1"/>
    <dgm:cxn modelId="{1C3E9234-2695-4455-B6D7-685357CE7158}" srcId="{BAC2F3A6-4CBC-49B1-92DB-A2F2AB25F870}" destId="{B77E8E4C-F915-4C10-9F89-F39517F43BBA}" srcOrd="1" destOrd="0" parTransId="{4D5B1328-6C0F-4706-AAAD-2FCD7045F701}" sibTransId="{C5CD134E-8313-4CA6-8537-DC58C92314E7}"/>
    <dgm:cxn modelId="{50E0C20D-B69B-4D4B-AA84-D8715F93E29F}" srcId="{DF0B7A7A-8A35-4C7C-91DD-C9F42BDA08A5}" destId="{F383A59A-D328-4B70-AC27-0F7E0AC7B191}" srcOrd="6" destOrd="0" parTransId="{4448FCC3-E753-4DB2-B463-3416D3A7D5DB}" sibTransId="{AD241FE4-6486-41C8-B3AD-AAA8C50D8C0A}"/>
    <dgm:cxn modelId="{13FFCC51-298C-43C4-8A2D-461FA8979A91}" type="presOf" srcId="{E1B38A97-A178-4D97-AA46-C09D744C8184}" destId="{98E1A9CE-E4F9-4CF1-B87B-627CDC42435A}" srcOrd="1" destOrd="0" presId="urn:microsoft.com/office/officeart/2005/8/layout/list1"/>
    <dgm:cxn modelId="{FFD23D34-E1D5-4C33-B492-AACEA5DB90FE}" type="presParOf" srcId="{5BB16216-0513-4318-BBA2-53F4397C9CEA}" destId="{1ED05AD3-D6CC-42AA-A840-A8F54D4C518B}" srcOrd="0" destOrd="0" presId="urn:microsoft.com/office/officeart/2005/8/layout/list1"/>
    <dgm:cxn modelId="{954E4DDA-7849-4FB9-AF01-9D64C8CF0A5B}" type="presParOf" srcId="{1ED05AD3-D6CC-42AA-A840-A8F54D4C518B}" destId="{AD6B38B2-A1F1-408E-A287-DB7F933ADE22}" srcOrd="0" destOrd="0" presId="urn:microsoft.com/office/officeart/2005/8/layout/list1"/>
    <dgm:cxn modelId="{309C2530-4912-4995-B2E1-C968A1D076FE}" type="presParOf" srcId="{1ED05AD3-D6CC-42AA-A840-A8F54D4C518B}" destId="{A46751A6-AEF8-4673-91FC-4AC520293DB1}" srcOrd="1" destOrd="0" presId="urn:microsoft.com/office/officeart/2005/8/layout/list1"/>
    <dgm:cxn modelId="{30BDECB1-BDAE-49B6-A0A8-4EFBB3C997A8}" type="presParOf" srcId="{5BB16216-0513-4318-BBA2-53F4397C9CEA}" destId="{ED5D2CCF-0938-48A5-A435-2BE5D8B520FD}" srcOrd="1" destOrd="0" presId="urn:microsoft.com/office/officeart/2005/8/layout/list1"/>
    <dgm:cxn modelId="{A0E08698-E4CF-4758-9BFC-2D99E635A012}" type="presParOf" srcId="{5BB16216-0513-4318-BBA2-53F4397C9CEA}" destId="{41A87305-7659-4AB6-B704-6B2D75CEB7D0}" srcOrd="2" destOrd="0" presId="urn:microsoft.com/office/officeart/2005/8/layout/list1"/>
    <dgm:cxn modelId="{62576123-7393-4A34-BE92-3E29310D49A2}" type="presParOf" srcId="{5BB16216-0513-4318-BBA2-53F4397C9CEA}" destId="{56F10B4E-A18D-46F7-97EB-A66DAC509DD9}" srcOrd="3" destOrd="0" presId="urn:microsoft.com/office/officeart/2005/8/layout/list1"/>
    <dgm:cxn modelId="{E6549220-EB3D-4DD4-B19A-790573B87969}" type="presParOf" srcId="{5BB16216-0513-4318-BBA2-53F4397C9CEA}" destId="{88F49498-5F0C-49B5-9C79-272C62CA1140}" srcOrd="4" destOrd="0" presId="urn:microsoft.com/office/officeart/2005/8/layout/list1"/>
    <dgm:cxn modelId="{8E9C368B-E5EC-448D-A021-A0274038BA26}" type="presParOf" srcId="{88F49498-5F0C-49B5-9C79-272C62CA1140}" destId="{5D3639B1-5AD5-4788-BCAA-7DE58390DF51}" srcOrd="0" destOrd="0" presId="urn:microsoft.com/office/officeart/2005/8/layout/list1"/>
    <dgm:cxn modelId="{2BC3A2D2-9433-4FA1-8D9A-E5E7501B1BFA}" type="presParOf" srcId="{88F49498-5F0C-49B5-9C79-272C62CA1140}" destId="{6C447827-7166-4242-85DA-D68B8E4D4D74}" srcOrd="1" destOrd="0" presId="urn:microsoft.com/office/officeart/2005/8/layout/list1"/>
    <dgm:cxn modelId="{D200EF2E-6900-4AC9-A111-D9B2DBC2B57E}" type="presParOf" srcId="{5BB16216-0513-4318-BBA2-53F4397C9CEA}" destId="{45E795E4-C68D-427E-9658-871583838882}" srcOrd="5" destOrd="0" presId="urn:microsoft.com/office/officeart/2005/8/layout/list1"/>
    <dgm:cxn modelId="{C1D23A4E-E2D3-4D2E-A591-A6D76C8D5FA9}" type="presParOf" srcId="{5BB16216-0513-4318-BBA2-53F4397C9CEA}" destId="{404C5A44-41BB-4160-8450-647B446C5F62}" srcOrd="6" destOrd="0" presId="urn:microsoft.com/office/officeart/2005/8/layout/list1"/>
    <dgm:cxn modelId="{08E4DF99-B49F-470E-AAE2-D3978CC960B6}" type="presParOf" srcId="{5BB16216-0513-4318-BBA2-53F4397C9CEA}" destId="{FD9BABA0-3931-42D6-A2FA-5D241B8BC6C0}" srcOrd="7" destOrd="0" presId="urn:microsoft.com/office/officeart/2005/8/layout/list1"/>
    <dgm:cxn modelId="{03427A03-72F3-4DFF-9BCE-E04DBF91F1C8}" type="presParOf" srcId="{5BB16216-0513-4318-BBA2-53F4397C9CEA}" destId="{20539687-9497-4101-ACE5-F16177446780}" srcOrd="8" destOrd="0" presId="urn:microsoft.com/office/officeart/2005/8/layout/list1"/>
    <dgm:cxn modelId="{BE6B4039-9968-42D4-84E7-5E6093D3302A}" type="presParOf" srcId="{20539687-9497-4101-ACE5-F16177446780}" destId="{8D344EA9-44E3-41FE-9EB7-86DAFE563B41}" srcOrd="0" destOrd="0" presId="urn:microsoft.com/office/officeart/2005/8/layout/list1"/>
    <dgm:cxn modelId="{ABDCB0D1-911A-4648-B714-2F9C131D8E2F}" type="presParOf" srcId="{20539687-9497-4101-ACE5-F16177446780}" destId="{96FE48E8-12B4-49C0-8A47-C85504305525}" srcOrd="1" destOrd="0" presId="urn:microsoft.com/office/officeart/2005/8/layout/list1"/>
    <dgm:cxn modelId="{447A23FD-9D80-45EB-88C2-2F526A3BFB5B}" type="presParOf" srcId="{5BB16216-0513-4318-BBA2-53F4397C9CEA}" destId="{2DFAFD7A-EC64-498B-AB2F-66D0C01635F5}" srcOrd="9" destOrd="0" presId="urn:microsoft.com/office/officeart/2005/8/layout/list1"/>
    <dgm:cxn modelId="{2D346675-4B49-4CF0-A3F9-77AFC2083DE6}" type="presParOf" srcId="{5BB16216-0513-4318-BBA2-53F4397C9CEA}" destId="{641FF70A-88F6-45FF-8238-12C262C25284}" srcOrd="10" destOrd="0" presId="urn:microsoft.com/office/officeart/2005/8/layout/list1"/>
    <dgm:cxn modelId="{413903C9-1BA6-4D3C-B78B-11329E5EA216}" type="presParOf" srcId="{5BB16216-0513-4318-BBA2-53F4397C9CEA}" destId="{DC144E3B-CE1A-44D3-97AD-7FB385327BF7}" srcOrd="11" destOrd="0" presId="urn:microsoft.com/office/officeart/2005/8/layout/list1"/>
    <dgm:cxn modelId="{645C3B9B-7715-4D6C-8A35-176F5DE4ECD3}" type="presParOf" srcId="{5BB16216-0513-4318-BBA2-53F4397C9CEA}" destId="{BEF8F270-B7C3-4696-8427-A146AFF844F8}" srcOrd="12" destOrd="0" presId="urn:microsoft.com/office/officeart/2005/8/layout/list1"/>
    <dgm:cxn modelId="{E40F933A-80AA-4B73-9589-4B70E7F22DC3}" type="presParOf" srcId="{BEF8F270-B7C3-4696-8427-A146AFF844F8}" destId="{9270DCB8-0914-4EA1-A170-8C282731945A}" srcOrd="0" destOrd="0" presId="urn:microsoft.com/office/officeart/2005/8/layout/list1"/>
    <dgm:cxn modelId="{0B307C01-2C1E-473E-9CAF-BD044C4AD40D}" type="presParOf" srcId="{BEF8F270-B7C3-4696-8427-A146AFF844F8}" destId="{98E1A9CE-E4F9-4CF1-B87B-627CDC42435A}" srcOrd="1" destOrd="0" presId="urn:microsoft.com/office/officeart/2005/8/layout/list1"/>
    <dgm:cxn modelId="{4693BF8C-7CAA-46A0-8EE0-4618888362EB}" type="presParOf" srcId="{5BB16216-0513-4318-BBA2-53F4397C9CEA}" destId="{04301BC0-3B30-4AF9-8F1F-C65EE29C60F0}" srcOrd="13" destOrd="0" presId="urn:microsoft.com/office/officeart/2005/8/layout/list1"/>
    <dgm:cxn modelId="{0889EA42-C64B-440F-8D76-7E349B0D0E08}" type="presParOf" srcId="{5BB16216-0513-4318-BBA2-53F4397C9CEA}" destId="{66D1B92A-FF42-4000-B1E3-4FB852DBE03C}" srcOrd="14" destOrd="0" presId="urn:microsoft.com/office/officeart/2005/8/layout/list1"/>
    <dgm:cxn modelId="{CEE3C30A-A32F-40D4-9BCB-C4D34CB51B7D}" type="presParOf" srcId="{5BB16216-0513-4318-BBA2-53F4397C9CEA}" destId="{A293693C-2FCC-4A72-A63F-99CA6B7A34FB}" srcOrd="15" destOrd="0" presId="urn:microsoft.com/office/officeart/2005/8/layout/list1"/>
    <dgm:cxn modelId="{E0390178-C4D7-455A-9054-E3F43AC6554A}" type="presParOf" srcId="{5BB16216-0513-4318-BBA2-53F4397C9CEA}" destId="{9C666011-5CF4-4096-BF51-DA4E7A9950A9}" srcOrd="16" destOrd="0" presId="urn:microsoft.com/office/officeart/2005/8/layout/list1"/>
    <dgm:cxn modelId="{A2DFC4A7-FDC8-434E-8191-9F385FB9C9D0}" type="presParOf" srcId="{9C666011-5CF4-4096-BF51-DA4E7A9950A9}" destId="{2F4856A1-F79D-48DF-A2FF-1234D2F66881}" srcOrd="0" destOrd="0" presId="urn:microsoft.com/office/officeart/2005/8/layout/list1"/>
    <dgm:cxn modelId="{C7CFE29F-A24A-45A2-843F-AB299D2193A2}" type="presParOf" srcId="{9C666011-5CF4-4096-BF51-DA4E7A9950A9}" destId="{4BD6B209-5600-4699-B52E-3C0625246CBD}" srcOrd="1" destOrd="0" presId="urn:microsoft.com/office/officeart/2005/8/layout/list1"/>
    <dgm:cxn modelId="{57E34395-1FDB-420C-BDD1-467D77D91337}" type="presParOf" srcId="{5BB16216-0513-4318-BBA2-53F4397C9CEA}" destId="{271FC0CE-8E88-4B9C-B905-BE639A0B7206}" srcOrd="17" destOrd="0" presId="urn:microsoft.com/office/officeart/2005/8/layout/list1"/>
    <dgm:cxn modelId="{99510A73-5194-4F46-95EF-9927BB1CF012}" type="presParOf" srcId="{5BB16216-0513-4318-BBA2-53F4397C9CEA}" destId="{66C37662-35BA-4BDB-8F05-D70B365F6E4E}" srcOrd="18" destOrd="0" presId="urn:microsoft.com/office/officeart/2005/8/layout/list1"/>
    <dgm:cxn modelId="{4AB7DC03-E34F-44FB-94D1-3FF4DF75A2CA}" type="presParOf" srcId="{5BB16216-0513-4318-BBA2-53F4397C9CEA}" destId="{E1A843E4-F10E-4096-A991-2E13BEF3F71B}" srcOrd="19" destOrd="0" presId="urn:microsoft.com/office/officeart/2005/8/layout/list1"/>
    <dgm:cxn modelId="{8C738836-C799-4A83-BE08-2732D71EDD43}" type="presParOf" srcId="{5BB16216-0513-4318-BBA2-53F4397C9CEA}" destId="{19436720-8DC6-4EB7-87D5-BC9464FE9983}" srcOrd="20" destOrd="0" presId="urn:microsoft.com/office/officeart/2005/8/layout/list1"/>
    <dgm:cxn modelId="{15B1C58C-A4FF-4DE9-A6A6-54AD82FFBB3D}" type="presParOf" srcId="{19436720-8DC6-4EB7-87D5-BC9464FE9983}" destId="{C288CDDD-3F17-4374-B09C-357D82AD1839}" srcOrd="0" destOrd="0" presId="urn:microsoft.com/office/officeart/2005/8/layout/list1"/>
    <dgm:cxn modelId="{7C9AB490-F1A9-4077-BF6C-653B31F5CFD2}" type="presParOf" srcId="{19436720-8DC6-4EB7-87D5-BC9464FE9983}" destId="{F9B0AAC4-87C3-4364-9A98-48BB105EADDD}" srcOrd="1" destOrd="0" presId="urn:microsoft.com/office/officeart/2005/8/layout/list1"/>
    <dgm:cxn modelId="{9A995731-6076-4EAC-9DD0-D98DD03BCBA3}" type="presParOf" srcId="{5BB16216-0513-4318-BBA2-53F4397C9CEA}" destId="{1DB85FEC-EAEC-43BC-BFA5-178E4A0F4BB1}" srcOrd="21" destOrd="0" presId="urn:microsoft.com/office/officeart/2005/8/layout/list1"/>
    <dgm:cxn modelId="{00C54764-F542-48D0-AE60-374D14D4144B}" type="presParOf" srcId="{5BB16216-0513-4318-BBA2-53F4397C9CEA}" destId="{895204F9-816E-47C8-891A-DC1D0CA0DF88}" srcOrd="22" destOrd="0" presId="urn:microsoft.com/office/officeart/2005/8/layout/list1"/>
    <dgm:cxn modelId="{C8FBE4F0-628B-4E0D-91EC-0D2F9DF4C0E4}" type="presParOf" srcId="{5BB16216-0513-4318-BBA2-53F4397C9CEA}" destId="{F9933E47-D461-4B3C-885A-9E4AA0196F43}" srcOrd="23" destOrd="0" presId="urn:microsoft.com/office/officeart/2005/8/layout/list1"/>
    <dgm:cxn modelId="{EE01B53E-2524-4AE1-8EFD-D0955B512F29}" type="presParOf" srcId="{5BB16216-0513-4318-BBA2-53F4397C9CEA}" destId="{1083F1B4-DFA3-4E2F-9920-3C74A45D2F47}" srcOrd="24" destOrd="0" presId="urn:microsoft.com/office/officeart/2005/8/layout/list1"/>
    <dgm:cxn modelId="{D25EA98C-A8C3-49C1-93A1-35A59EBE0526}" type="presParOf" srcId="{1083F1B4-DFA3-4E2F-9920-3C74A45D2F47}" destId="{E7FD7BE6-C925-4225-9D27-C5EFB81DA00F}" srcOrd="0" destOrd="0" presId="urn:microsoft.com/office/officeart/2005/8/layout/list1"/>
    <dgm:cxn modelId="{73B319ED-6B40-4F48-B858-62B6977C1130}" type="presParOf" srcId="{1083F1B4-DFA3-4E2F-9920-3C74A45D2F47}" destId="{645A5AC4-1BDB-4417-A86F-FFFCAAAE8187}" srcOrd="1" destOrd="0" presId="urn:microsoft.com/office/officeart/2005/8/layout/list1"/>
    <dgm:cxn modelId="{872609CF-CECD-430A-A598-C8CFF3F3EA7B}" type="presParOf" srcId="{5BB16216-0513-4318-BBA2-53F4397C9CEA}" destId="{BDEB4D2C-0097-4DF9-9B58-2A0F9EF8577A}" srcOrd="25" destOrd="0" presId="urn:microsoft.com/office/officeart/2005/8/layout/list1"/>
    <dgm:cxn modelId="{42256FF2-7856-40AD-8FCD-B0F53888FB66}" type="presParOf" srcId="{5BB16216-0513-4318-BBA2-53F4397C9CEA}" destId="{B8984CF4-A81B-488E-9D67-647D31DE237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A3A5F-0CB0-48FA-A0EF-AF6F58FBC23A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4A0562-6D5D-4992-8D71-15634DF53D1E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sprinterské</a:t>
          </a:r>
        </a:p>
        <a:p>
          <a:pPr algn="ctr">
            <a:lnSpc>
              <a:spcPct val="100000"/>
            </a:lnSpc>
          </a:pPr>
          <a:r>
            <a:rPr lang="cs-CZ" sz="800"/>
            <a:t>disciplíny </a:t>
          </a:r>
        </a:p>
      </dgm:t>
    </dgm:pt>
    <dgm:pt modelId="{ADFB32EE-AFF7-48FB-A858-D79192036038}" type="parTrans" cxnId="{70148CA4-D4BB-4366-82A7-CF224A2FD25D}">
      <dgm:prSet/>
      <dgm:spPr/>
      <dgm:t>
        <a:bodyPr/>
        <a:lstStyle/>
        <a:p>
          <a:endParaRPr lang="cs-CZ" sz="800"/>
        </a:p>
      </dgm:t>
    </dgm:pt>
    <dgm:pt modelId="{94BAF44C-428B-43D9-9F09-E4F53D488227}" type="sibTrans" cxnId="{70148CA4-D4BB-4366-82A7-CF224A2FD25D}">
      <dgm:prSet/>
      <dgm:spPr/>
      <dgm:t>
        <a:bodyPr/>
        <a:lstStyle/>
        <a:p>
          <a:endParaRPr lang="cs-CZ" sz="800"/>
        </a:p>
      </dgm:t>
    </dgm:pt>
    <dgm:pt modelId="{A09AE3A6-15D0-4AC3-A5F2-2F5344C6616A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sprint</a:t>
          </a:r>
        </a:p>
      </dgm:t>
    </dgm:pt>
    <dgm:pt modelId="{E47C545A-91C5-4E06-BE3E-24412385935F}" type="parTrans" cxnId="{C2F167F0-6310-4F2C-A28C-6CF6FFC94792}">
      <dgm:prSet/>
      <dgm:spPr/>
      <dgm:t>
        <a:bodyPr/>
        <a:lstStyle/>
        <a:p>
          <a:pPr algn="ctr">
            <a:lnSpc>
              <a:spcPct val="100000"/>
            </a:lnSpc>
          </a:pPr>
          <a:endParaRPr lang="cs-CZ" sz="800"/>
        </a:p>
      </dgm:t>
    </dgm:pt>
    <dgm:pt modelId="{14B4DF99-0219-469D-97E2-A1C2F6182432}" type="sibTrans" cxnId="{C2F167F0-6310-4F2C-A28C-6CF6FFC94792}">
      <dgm:prSet/>
      <dgm:spPr/>
      <dgm:t>
        <a:bodyPr/>
        <a:lstStyle/>
        <a:p>
          <a:endParaRPr lang="cs-CZ" sz="800"/>
        </a:p>
      </dgm:t>
    </dgm:pt>
    <dgm:pt modelId="{78838371-71CC-4E4B-B86C-79CDE521685C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keirin</a:t>
          </a:r>
        </a:p>
      </dgm:t>
    </dgm:pt>
    <dgm:pt modelId="{41017924-1BEC-49AC-879E-B19C181E660A}" type="parTrans" cxnId="{336BE551-E8C6-4EED-9068-3828C8730765}">
      <dgm:prSet/>
      <dgm:spPr/>
      <dgm:t>
        <a:bodyPr/>
        <a:lstStyle/>
        <a:p>
          <a:pPr algn="ctr">
            <a:lnSpc>
              <a:spcPct val="100000"/>
            </a:lnSpc>
          </a:pPr>
          <a:endParaRPr lang="cs-CZ" sz="800"/>
        </a:p>
      </dgm:t>
    </dgm:pt>
    <dgm:pt modelId="{829268E8-CB39-4385-B773-ABA908590FFD}" type="sibTrans" cxnId="{336BE551-E8C6-4EED-9068-3828C8730765}">
      <dgm:prSet/>
      <dgm:spPr/>
      <dgm:t>
        <a:bodyPr/>
        <a:lstStyle/>
        <a:p>
          <a:endParaRPr lang="cs-CZ" sz="800"/>
        </a:p>
      </dgm:t>
    </dgm:pt>
    <dgm:pt modelId="{9BAD033B-F39C-47AB-A025-49ECF2699196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stíhačské</a:t>
          </a:r>
        </a:p>
        <a:p>
          <a:pPr algn="ctr">
            <a:lnSpc>
              <a:spcPct val="100000"/>
            </a:lnSpc>
          </a:pPr>
          <a:r>
            <a:rPr lang="cs-CZ" sz="800"/>
            <a:t>disciplíny</a:t>
          </a:r>
        </a:p>
      </dgm:t>
    </dgm:pt>
    <dgm:pt modelId="{9DA09A0A-7DAA-401E-A939-AD6B4101E0B7}" type="parTrans" cxnId="{27A63A10-5107-4A0B-8911-66FA1B167E4E}">
      <dgm:prSet/>
      <dgm:spPr/>
      <dgm:t>
        <a:bodyPr/>
        <a:lstStyle/>
        <a:p>
          <a:endParaRPr lang="cs-CZ" sz="800"/>
        </a:p>
      </dgm:t>
    </dgm:pt>
    <dgm:pt modelId="{3051F05A-339E-4226-A8E3-913B3C16C081}" type="sibTrans" cxnId="{27A63A10-5107-4A0B-8911-66FA1B167E4E}">
      <dgm:prSet/>
      <dgm:spPr/>
      <dgm:t>
        <a:bodyPr/>
        <a:lstStyle/>
        <a:p>
          <a:endParaRPr lang="cs-CZ" sz="800"/>
        </a:p>
      </dgm:t>
    </dgm:pt>
    <dgm:pt modelId="{89BE4937-CFAF-4E51-BFE6-B72C3AC6B2A0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4km jednotlivci /družstva</a:t>
          </a:r>
        </a:p>
      </dgm:t>
    </dgm:pt>
    <dgm:pt modelId="{E279001E-9403-4187-AC62-378FB96891D0}" type="parTrans" cxnId="{9D2A33B6-91CC-45FC-A2C7-7BDE5417767E}">
      <dgm:prSet/>
      <dgm:spPr/>
      <dgm:t>
        <a:bodyPr/>
        <a:lstStyle/>
        <a:p>
          <a:pPr algn="ctr">
            <a:lnSpc>
              <a:spcPct val="100000"/>
            </a:lnSpc>
          </a:pPr>
          <a:endParaRPr lang="cs-CZ" sz="800"/>
        </a:p>
      </dgm:t>
    </dgm:pt>
    <dgm:pt modelId="{295270CC-5872-4960-8F8E-12A4A4F93D70}" type="sibTrans" cxnId="{9D2A33B6-91CC-45FC-A2C7-7BDE5417767E}">
      <dgm:prSet/>
      <dgm:spPr/>
      <dgm:t>
        <a:bodyPr/>
        <a:lstStyle/>
        <a:p>
          <a:endParaRPr lang="cs-CZ" sz="800"/>
        </a:p>
      </dgm:t>
    </dgm:pt>
    <dgm:pt modelId="{83DC7915-F222-4B08-8DE9-6423A644DCE2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bodovací závod jednotlivců/ dvojic</a:t>
          </a:r>
        </a:p>
      </dgm:t>
    </dgm:pt>
    <dgm:pt modelId="{B095F21B-91AC-4829-9499-2CCC9F4A358C}" type="parTrans" cxnId="{9C3C7A37-8C7A-4E0D-AF7C-30DA1E913677}">
      <dgm:prSet/>
      <dgm:spPr/>
      <dgm:t>
        <a:bodyPr/>
        <a:lstStyle/>
        <a:p>
          <a:pPr algn="ctr">
            <a:lnSpc>
              <a:spcPct val="100000"/>
            </a:lnSpc>
          </a:pPr>
          <a:endParaRPr lang="cs-CZ" sz="800"/>
        </a:p>
      </dgm:t>
    </dgm:pt>
    <dgm:pt modelId="{2A845CB2-87A1-43F1-B601-3584EB63FFB1}" type="sibTrans" cxnId="{9C3C7A37-8C7A-4E0D-AF7C-30DA1E913677}">
      <dgm:prSet/>
      <dgm:spPr/>
      <dgm:t>
        <a:bodyPr/>
        <a:lstStyle/>
        <a:p>
          <a:endParaRPr lang="cs-CZ" sz="800"/>
        </a:p>
      </dgm:t>
    </dgm:pt>
    <dgm:pt modelId="{A804777F-B816-45BC-9122-8D1600B7C5B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team sprint</a:t>
          </a:r>
        </a:p>
      </dgm:t>
    </dgm:pt>
    <dgm:pt modelId="{2EDB3DB6-FEB2-4510-B290-7B2E57E6A50C}" type="parTrans" cxnId="{120CE536-A735-4646-9C88-0F13381DB470}">
      <dgm:prSet/>
      <dgm:spPr/>
      <dgm:t>
        <a:bodyPr/>
        <a:lstStyle/>
        <a:p>
          <a:pPr algn="ctr">
            <a:lnSpc>
              <a:spcPct val="100000"/>
            </a:lnSpc>
          </a:pPr>
          <a:endParaRPr lang="cs-CZ" sz="800"/>
        </a:p>
      </dgm:t>
    </dgm:pt>
    <dgm:pt modelId="{6DCE8A12-DD35-4B83-852B-8834C888A9AE}" type="sibTrans" cxnId="{120CE536-A735-4646-9C88-0F13381DB470}">
      <dgm:prSet/>
      <dgm:spPr/>
      <dgm:t>
        <a:bodyPr/>
        <a:lstStyle/>
        <a:p>
          <a:endParaRPr lang="cs-CZ" sz="800"/>
        </a:p>
      </dgm:t>
    </dgm:pt>
    <dgm:pt modelId="{6E4AF096-00B9-40A1-9F57-BE6A7AA476D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1 km s pevným startem</a:t>
          </a:r>
        </a:p>
      </dgm:t>
    </dgm:pt>
    <dgm:pt modelId="{6CE04D20-FA02-4B93-9613-6050639AAF66}" type="parTrans" cxnId="{648D5420-9DA8-4DC8-8B05-70B8CB1531C3}">
      <dgm:prSet/>
      <dgm:spPr/>
      <dgm:t>
        <a:bodyPr/>
        <a:lstStyle/>
        <a:p>
          <a:pPr algn="ctr">
            <a:lnSpc>
              <a:spcPct val="100000"/>
            </a:lnSpc>
          </a:pPr>
          <a:endParaRPr lang="cs-CZ" sz="800"/>
        </a:p>
      </dgm:t>
    </dgm:pt>
    <dgm:pt modelId="{7C54C575-57A3-453A-93AE-F09891CDEFB3}" type="sibTrans" cxnId="{648D5420-9DA8-4DC8-8B05-70B8CB1531C3}">
      <dgm:prSet/>
      <dgm:spPr/>
      <dgm:t>
        <a:bodyPr/>
        <a:lstStyle/>
        <a:p>
          <a:endParaRPr lang="cs-CZ" sz="800"/>
        </a:p>
      </dgm:t>
    </dgm:pt>
    <dgm:pt modelId="{6EE5696D-E210-4541-845E-9274F421C42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sprinterské omnium</a:t>
          </a:r>
        </a:p>
      </dgm:t>
    </dgm:pt>
    <dgm:pt modelId="{A54C2005-0B79-4E2C-9540-A4C28076954F}" type="parTrans" cxnId="{3E513320-5DEC-4525-88EE-CD071E1B0CBC}">
      <dgm:prSet/>
      <dgm:spPr/>
      <dgm:t>
        <a:bodyPr/>
        <a:lstStyle/>
        <a:p>
          <a:pPr algn="ctr">
            <a:lnSpc>
              <a:spcPct val="100000"/>
            </a:lnSpc>
          </a:pPr>
          <a:endParaRPr lang="cs-CZ" sz="800"/>
        </a:p>
      </dgm:t>
    </dgm:pt>
    <dgm:pt modelId="{7C79218A-2851-42E3-B06A-ACE0FF06CCA0}" type="sibTrans" cxnId="{3E513320-5DEC-4525-88EE-CD071E1B0CBC}">
      <dgm:prSet/>
      <dgm:spPr/>
      <dgm:t>
        <a:bodyPr/>
        <a:lstStyle/>
        <a:p>
          <a:endParaRPr lang="cs-CZ" sz="800"/>
        </a:p>
      </dgm:t>
    </dgm:pt>
    <dgm:pt modelId="{3E9601DA-44B3-41BE-AA88-EA7151E91AA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scratch</a:t>
          </a:r>
        </a:p>
      </dgm:t>
    </dgm:pt>
    <dgm:pt modelId="{ADB69430-E8BD-4000-9046-E2050EF571F5}" type="parTrans" cxnId="{CA87C435-6330-417B-93E1-F57AD790C74A}">
      <dgm:prSet/>
      <dgm:spPr/>
      <dgm:t>
        <a:bodyPr/>
        <a:lstStyle/>
        <a:p>
          <a:pPr algn="ctr">
            <a:lnSpc>
              <a:spcPct val="100000"/>
            </a:lnSpc>
          </a:pPr>
          <a:endParaRPr lang="cs-CZ" sz="800"/>
        </a:p>
      </dgm:t>
    </dgm:pt>
    <dgm:pt modelId="{80E33996-7595-404D-975C-625C95F919B7}" type="sibTrans" cxnId="{CA87C435-6330-417B-93E1-F57AD790C74A}">
      <dgm:prSet/>
      <dgm:spPr/>
      <dgm:t>
        <a:bodyPr/>
        <a:lstStyle/>
        <a:p>
          <a:endParaRPr lang="cs-CZ" sz="800"/>
        </a:p>
      </dgm:t>
    </dgm:pt>
    <dgm:pt modelId="{E17702EA-A97D-41A7-97FB-B5E1CE83BB7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800"/>
            <a:t>stíhačské omnium</a:t>
          </a:r>
        </a:p>
      </dgm:t>
    </dgm:pt>
    <dgm:pt modelId="{08913053-DEE3-4A04-B6A4-940CE102FFC2}" type="parTrans" cxnId="{2BDB294A-D555-475A-AEA7-7EC05C1889D0}">
      <dgm:prSet/>
      <dgm:spPr/>
      <dgm:t>
        <a:bodyPr/>
        <a:lstStyle/>
        <a:p>
          <a:pPr algn="ctr">
            <a:lnSpc>
              <a:spcPct val="100000"/>
            </a:lnSpc>
          </a:pPr>
          <a:endParaRPr lang="cs-CZ" sz="800"/>
        </a:p>
      </dgm:t>
    </dgm:pt>
    <dgm:pt modelId="{8B7511E3-D313-4386-8976-C2427DD6D82D}" type="sibTrans" cxnId="{2BDB294A-D555-475A-AEA7-7EC05C1889D0}">
      <dgm:prSet/>
      <dgm:spPr/>
      <dgm:t>
        <a:bodyPr/>
        <a:lstStyle/>
        <a:p>
          <a:endParaRPr lang="cs-CZ" sz="800"/>
        </a:p>
      </dgm:t>
    </dgm:pt>
    <dgm:pt modelId="{871C7C98-4FF6-4873-A1C3-041A9B070FEF}" type="pres">
      <dgm:prSet presAssocID="{90FA3A5F-0CB0-48FA-A0EF-AF6F58FBC2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6E2D3CF-3788-400B-B1E3-02131BD681BD}" type="pres">
      <dgm:prSet presAssocID="{C64A0562-6D5D-4992-8D71-15634DF53D1E}" presName="root" presStyleCnt="0"/>
      <dgm:spPr/>
      <dgm:t>
        <a:bodyPr/>
        <a:lstStyle/>
        <a:p>
          <a:endParaRPr lang="cs-CZ"/>
        </a:p>
      </dgm:t>
    </dgm:pt>
    <dgm:pt modelId="{33CB31CF-340F-4CD8-8837-99C4352F8795}" type="pres">
      <dgm:prSet presAssocID="{C64A0562-6D5D-4992-8D71-15634DF53D1E}" presName="rootComposite" presStyleCnt="0"/>
      <dgm:spPr/>
      <dgm:t>
        <a:bodyPr/>
        <a:lstStyle/>
        <a:p>
          <a:endParaRPr lang="cs-CZ"/>
        </a:p>
      </dgm:t>
    </dgm:pt>
    <dgm:pt modelId="{8FD1650C-E6C0-4D15-8945-4555C7B33FF5}" type="pres">
      <dgm:prSet presAssocID="{C64A0562-6D5D-4992-8D71-15634DF53D1E}" presName="rootText" presStyleLbl="node1" presStyleIdx="0" presStyleCnt="2"/>
      <dgm:spPr/>
      <dgm:t>
        <a:bodyPr/>
        <a:lstStyle/>
        <a:p>
          <a:endParaRPr lang="cs-CZ"/>
        </a:p>
      </dgm:t>
    </dgm:pt>
    <dgm:pt modelId="{2F8F8E26-A528-4890-AFB5-2C5FCB4AD954}" type="pres">
      <dgm:prSet presAssocID="{C64A0562-6D5D-4992-8D71-15634DF53D1E}" presName="rootConnector" presStyleLbl="node1" presStyleIdx="0" presStyleCnt="2"/>
      <dgm:spPr/>
      <dgm:t>
        <a:bodyPr/>
        <a:lstStyle/>
        <a:p>
          <a:endParaRPr lang="cs-CZ"/>
        </a:p>
      </dgm:t>
    </dgm:pt>
    <dgm:pt modelId="{4040C742-79BC-4154-A2D6-71708ADFC924}" type="pres">
      <dgm:prSet presAssocID="{C64A0562-6D5D-4992-8D71-15634DF53D1E}" presName="childShape" presStyleCnt="0"/>
      <dgm:spPr/>
      <dgm:t>
        <a:bodyPr/>
        <a:lstStyle/>
        <a:p>
          <a:endParaRPr lang="cs-CZ"/>
        </a:p>
      </dgm:t>
    </dgm:pt>
    <dgm:pt modelId="{32F3FB3F-2154-4B14-8038-E13A3E0AEAFA}" type="pres">
      <dgm:prSet presAssocID="{E47C545A-91C5-4E06-BE3E-24412385935F}" presName="Name13" presStyleLbl="parChTrans1D2" presStyleIdx="0" presStyleCnt="9"/>
      <dgm:spPr/>
      <dgm:t>
        <a:bodyPr/>
        <a:lstStyle/>
        <a:p>
          <a:endParaRPr lang="cs-CZ"/>
        </a:p>
      </dgm:t>
    </dgm:pt>
    <dgm:pt modelId="{D183452E-51C7-4032-BE84-46FC5F495042}" type="pres">
      <dgm:prSet presAssocID="{A09AE3A6-15D0-4AC3-A5F2-2F5344C6616A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21D28E-5315-423A-97A7-05532B4AB8AA}" type="pres">
      <dgm:prSet presAssocID="{41017924-1BEC-49AC-879E-B19C181E660A}" presName="Name13" presStyleLbl="parChTrans1D2" presStyleIdx="1" presStyleCnt="9"/>
      <dgm:spPr/>
      <dgm:t>
        <a:bodyPr/>
        <a:lstStyle/>
        <a:p>
          <a:endParaRPr lang="cs-CZ"/>
        </a:p>
      </dgm:t>
    </dgm:pt>
    <dgm:pt modelId="{7770F1F7-446A-4D4B-A747-DC806723B070}" type="pres">
      <dgm:prSet presAssocID="{78838371-71CC-4E4B-B86C-79CDE521685C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2E9DD3-B43A-4537-B975-9A8647EE158C}" type="pres">
      <dgm:prSet presAssocID="{2EDB3DB6-FEB2-4510-B290-7B2E57E6A50C}" presName="Name13" presStyleLbl="parChTrans1D2" presStyleIdx="2" presStyleCnt="9"/>
      <dgm:spPr/>
      <dgm:t>
        <a:bodyPr/>
        <a:lstStyle/>
        <a:p>
          <a:endParaRPr lang="cs-CZ"/>
        </a:p>
      </dgm:t>
    </dgm:pt>
    <dgm:pt modelId="{95FF7718-8378-4C4B-89BA-9E80B6438E5D}" type="pres">
      <dgm:prSet presAssocID="{A804777F-B816-45BC-9122-8D1600B7C5BA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9FBEA1-3588-4C6E-A988-03EB69915AB8}" type="pres">
      <dgm:prSet presAssocID="{6CE04D20-FA02-4B93-9613-6050639AAF66}" presName="Name13" presStyleLbl="parChTrans1D2" presStyleIdx="3" presStyleCnt="9"/>
      <dgm:spPr/>
      <dgm:t>
        <a:bodyPr/>
        <a:lstStyle/>
        <a:p>
          <a:endParaRPr lang="cs-CZ"/>
        </a:p>
      </dgm:t>
    </dgm:pt>
    <dgm:pt modelId="{832ABD85-054E-42B8-A89B-3FC5C1D8D41B}" type="pres">
      <dgm:prSet presAssocID="{6E4AF096-00B9-40A1-9F57-BE6A7AA476D9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6EF4F4-7E42-4BD3-AE46-58AA12E79F4C}" type="pres">
      <dgm:prSet presAssocID="{A54C2005-0B79-4E2C-9540-A4C28076954F}" presName="Name13" presStyleLbl="parChTrans1D2" presStyleIdx="4" presStyleCnt="9"/>
      <dgm:spPr/>
      <dgm:t>
        <a:bodyPr/>
        <a:lstStyle/>
        <a:p>
          <a:endParaRPr lang="cs-CZ"/>
        </a:p>
      </dgm:t>
    </dgm:pt>
    <dgm:pt modelId="{F20F90CE-3CC2-4DDD-97A5-F58018803691}" type="pres">
      <dgm:prSet presAssocID="{6EE5696D-E210-4541-845E-9274F421C425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B04D8D-00E1-4054-B6C9-25D48F9E4D92}" type="pres">
      <dgm:prSet presAssocID="{9BAD033B-F39C-47AB-A025-49ECF2699196}" presName="root" presStyleCnt="0"/>
      <dgm:spPr/>
      <dgm:t>
        <a:bodyPr/>
        <a:lstStyle/>
        <a:p>
          <a:endParaRPr lang="cs-CZ"/>
        </a:p>
      </dgm:t>
    </dgm:pt>
    <dgm:pt modelId="{2F240D31-70CA-4F93-AE38-9F1F8699127C}" type="pres">
      <dgm:prSet presAssocID="{9BAD033B-F39C-47AB-A025-49ECF2699196}" presName="rootComposite" presStyleCnt="0"/>
      <dgm:spPr/>
      <dgm:t>
        <a:bodyPr/>
        <a:lstStyle/>
        <a:p>
          <a:endParaRPr lang="cs-CZ"/>
        </a:p>
      </dgm:t>
    </dgm:pt>
    <dgm:pt modelId="{145CDF53-3BF7-4ADA-BF31-048CEC779E8D}" type="pres">
      <dgm:prSet presAssocID="{9BAD033B-F39C-47AB-A025-49ECF2699196}" presName="rootText" presStyleLbl="node1" presStyleIdx="1" presStyleCnt="2"/>
      <dgm:spPr/>
      <dgm:t>
        <a:bodyPr/>
        <a:lstStyle/>
        <a:p>
          <a:endParaRPr lang="cs-CZ"/>
        </a:p>
      </dgm:t>
    </dgm:pt>
    <dgm:pt modelId="{6F602757-A042-4AC9-AE03-B783EF94E373}" type="pres">
      <dgm:prSet presAssocID="{9BAD033B-F39C-47AB-A025-49ECF2699196}" presName="rootConnector" presStyleLbl="node1" presStyleIdx="1" presStyleCnt="2"/>
      <dgm:spPr/>
      <dgm:t>
        <a:bodyPr/>
        <a:lstStyle/>
        <a:p>
          <a:endParaRPr lang="cs-CZ"/>
        </a:p>
      </dgm:t>
    </dgm:pt>
    <dgm:pt modelId="{D135B12D-5CF1-46D0-A1E7-8161FF1B5CEE}" type="pres">
      <dgm:prSet presAssocID="{9BAD033B-F39C-47AB-A025-49ECF2699196}" presName="childShape" presStyleCnt="0"/>
      <dgm:spPr/>
      <dgm:t>
        <a:bodyPr/>
        <a:lstStyle/>
        <a:p>
          <a:endParaRPr lang="cs-CZ"/>
        </a:p>
      </dgm:t>
    </dgm:pt>
    <dgm:pt modelId="{3BC5070D-1FD2-4F30-8B79-9BDAF67F83E4}" type="pres">
      <dgm:prSet presAssocID="{E279001E-9403-4187-AC62-378FB96891D0}" presName="Name13" presStyleLbl="parChTrans1D2" presStyleIdx="5" presStyleCnt="9"/>
      <dgm:spPr/>
      <dgm:t>
        <a:bodyPr/>
        <a:lstStyle/>
        <a:p>
          <a:endParaRPr lang="cs-CZ"/>
        </a:p>
      </dgm:t>
    </dgm:pt>
    <dgm:pt modelId="{972B26CD-F458-434F-B7B6-F41109996F79}" type="pres">
      <dgm:prSet presAssocID="{89BE4937-CFAF-4E51-BFE6-B72C3AC6B2A0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E7CA0A-6E12-42C5-805C-1870342A7C6A}" type="pres">
      <dgm:prSet presAssocID="{B095F21B-91AC-4829-9499-2CCC9F4A358C}" presName="Name13" presStyleLbl="parChTrans1D2" presStyleIdx="6" presStyleCnt="9"/>
      <dgm:spPr/>
      <dgm:t>
        <a:bodyPr/>
        <a:lstStyle/>
        <a:p>
          <a:endParaRPr lang="cs-CZ"/>
        </a:p>
      </dgm:t>
    </dgm:pt>
    <dgm:pt modelId="{068EDEC8-4117-43B2-8843-C8A932C74DE2}" type="pres">
      <dgm:prSet presAssocID="{83DC7915-F222-4B08-8DE9-6423A644DCE2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466C9E-E946-4B35-BE98-9D3252795D4F}" type="pres">
      <dgm:prSet presAssocID="{ADB69430-E8BD-4000-9046-E2050EF571F5}" presName="Name13" presStyleLbl="parChTrans1D2" presStyleIdx="7" presStyleCnt="9"/>
      <dgm:spPr/>
      <dgm:t>
        <a:bodyPr/>
        <a:lstStyle/>
        <a:p>
          <a:endParaRPr lang="cs-CZ"/>
        </a:p>
      </dgm:t>
    </dgm:pt>
    <dgm:pt modelId="{FFB26397-E1BC-4C95-AC70-FE2737293ADD}" type="pres">
      <dgm:prSet presAssocID="{3E9601DA-44B3-41BE-AA88-EA7151E91AAC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769671-E7E8-426E-8BF2-487AEBDB0378}" type="pres">
      <dgm:prSet presAssocID="{08913053-DEE3-4A04-B6A4-940CE102FFC2}" presName="Name13" presStyleLbl="parChTrans1D2" presStyleIdx="8" presStyleCnt="9"/>
      <dgm:spPr/>
      <dgm:t>
        <a:bodyPr/>
        <a:lstStyle/>
        <a:p>
          <a:endParaRPr lang="cs-CZ"/>
        </a:p>
      </dgm:t>
    </dgm:pt>
    <dgm:pt modelId="{8A1B770F-0501-4243-BF5D-586714399769}" type="pres">
      <dgm:prSet presAssocID="{E17702EA-A97D-41A7-97FB-B5E1CE83BB77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400EBBC-FAC4-4118-B6D3-8FE30C82F136}" type="presOf" srcId="{C64A0562-6D5D-4992-8D71-15634DF53D1E}" destId="{8FD1650C-E6C0-4D15-8945-4555C7B33FF5}" srcOrd="0" destOrd="0" presId="urn:microsoft.com/office/officeart/2005/8/layout/hierarchy3"/>
    <dgm:cxn modelId="{336BE551-E8C6-4EED-9068-3828C8730765}" srcId="{C64A0562-6D5D-4992-8D71-15634DF53D1E}" destId="{78838371-71CC-4E4B-B86C-79CDE521685C}" srcOrd="1" destOrd="0" parTransId="{41017924-1BEC-49AC-879E-B19C181E660A}" sibTransId="{829268E8-CB39-4385-B773-ABA908590FFD}"/>
    <dgm:cxn modelId="{E66FFB16-66A0-4877-A101-929140A319BC}" type="presOf" srcId="{B095F21B-91AC-4829-9499-2CCC9F4A358C}" destId="{E0E7CA0A-6E12-42C5-805C-1870342A7C6A}" srcOrd="0" destOrd="0" presId="urn:microsoft.com/office/officeart/2005/8/layout/hierarchy3"/>
    <dgm:cxn modelId="{648D5420-9DA8-4DC8-8B05-70B8CB1531C3}" srcId="{C64A0562-6D5D-4992-8D71-15634DF53D1E}" destId="{6E4AF096-00B9-40A1-9F57-BE6A7AA476D9}" srcOrd="3" destOrd="0" parTransId="{6CE04D20-FA02-4B93-9613-6050639AAF66}" sibTransId="{7C54C575-57A3-453A-93AE-F09891CDEFB3}"/>
    <dgm:cxn modelId="{7B8EA6FF-281A-4E24-8953-78C2AB24ECD1}" type="presOf" srcId="{A09AE3A6-15D0-4AC3-A5F2-2F5344C6616A}" destId="{D183452E-51C7-4032-BE84-46FC5F495042}" srcOrd="0" destOrd="0" presId="urn:microsoft.com/office/officeart/2005/8/layout/hierarchy3"/>
    <dgm:cxn modelId="{E7E8521A-E9D4-4A28-9EC6-1BDBFDC6B7E8}" type="presOf" srcId="{78838371-71CC-4E4B-B86C-79CDE521685C}" destId="{7770F1F7-446A-4D4B-A747-DC806723B070}" srcOrd="0" destOrd="0" presId="urn:microsoft.com/office/officeart/2005/8/layout/hierarchy3"/>
    <dgm:cxn modelId="{70148CA4-D4BB-4366-82A7-CF224A2FD25D}" srcId="{90FA3A5F-0CB0-48FA-A0EF-AF6F58FBC23A}" destId="{C64A0562-6D5D-4992-8D71-15634DF53D1E}" srcOrd="0" destOrd="0" parTransId="{ADFB32EE-AFF7-48FB-A858-D79192036038}" sibTransId="{94BAF44C-428B-43D9-9F09-E4F53D488227}"/>
    <dgm:cxn modelId="{CB912E30-5119-4C1A-AEBC-EBF8F7A3C030}" type="presOf" srcId="{A804777F-B816-45BC-9122-8D1600B7C5BA}" destId="{95FF7718-8378-4C4B-89BA-9E80B6438E5D}" srcOrd="0" destOrd="0" presId="urn:microsoft.com/office/officeart/2005/8/layout/hierarchy3"/>
    <dgm:cxn modelId="{016C8ADB-EBBA-484C-96F0-C9FD8E6F4375}" type="presOf" srcId="{A54C2005-0B79-4E2C-9540-A4C28076954F}" destId="{226EF4F4-7E42-4BD3-AE46-58AA12E79F4C}" srcOrd="0" destOrd="0" presId="urn:microsoft.com/office/officeart/2005/8/layout/hierarchy3"/>
    <dgm:cxn modelId="{779EE2F1-6995-437B-816A-191794D1DBE3}" type="presOf" srcId="{89BE4937-CFAF-4E51-BFE6-B72C3AC6B2A0}" destId="{972B26CD-F458-434F-B7B6-F41109996F79}" srcOrd="0" destOrd="0" presId="urn:microsoft.com/office/officeart/2005/8/layout/hierarchy3"/>
    <dgm:cxn modelId="{F51D22F0-ED4B-4BB3-A365-F9ECD71F55D0}" type="presOf" srcId="{ADB69430-E8BD-4000-9046-E2050EF571F5}" destId="{E9466C9E-E946-4B35-BE98-9D3252795D4F}" srcOrd="0" destOrd="0" presId="urn:microsoft.com/office/officeart/2005/8/layout/hierarchy3"/>
    <dgm:cxn modelId="{FC458099-5B3B-4B36-8ED4-9D8109501BC7}" type="presOf" srcId="{E47C545A-91C5-4E06-BE3E-24412385935F}" destId="{32F3FB3F-2154-4B14-8038-E13A3E0AEAFA}" srcOrd="0" destOrd="0" presId="urn:microsoft.com/office/officeart/2005/8/layout/hierarchy3"/>
    <dgm:cxn modelId="{120CE536-A735-4646-9C88-0F13381DB470}" srcId="{C64A0562-6D5D-4992-8D71-15634DF53D1E}" destId="{A804777F-B816-45BC-9122-8D1600B7C5BA}" srcOrd="2" destOrd="0" parTransId="{2EDB3DB6-FEB2-4510-B290-7B2E57E6A50C}" sibTransId="{6DCE8A12-DD35-4B83-852B-8834C888A9AE}"/>
    <dgm:cxn modelId="{87509DED-3A80-4930-ADB7-47B8CD5A04A4}" type="presOf" srcId="{90FA3A5F-0CB0-48FA-A0EF-AF6F58FBC23A}" destId="{871C7C98-4FF6-4873-A1C3-041A9B070FEF}" srcOrd="0" destOrd="0" presId="urn:microsoft.com/office/officeart/2005/8/layout/hierarchy3"/>
    <dgm:cxn modelId="{E7C238BD-CE3A-4C99-951D-207F7C56CB1F}" type="presOf" srcId="{83DC7915-F222-4B08-8DE9-6423A644DCE2}" destId="{068EDEC8-4117-43B2-8843-C8A932C74DE2}" srcOrd="0" destOrd="0" presId="urn:microsoft.com/office/officeart/2005/8/layout/hierarchy3"/>
    <dgm:cxn modelId="{3A9D8BE4-AF00-411A-9DD1-58864C1274CD}" type="presOf" srcId="{08913053-DEE3-4A04-B6A4-940CE102FFC2}" destId="{26769671-E7E8-426E-8BF2-487AEBDB0378}" srcOrd="0" destOrd="0" presId="urn:microsoft.com/office/officeart/2005/8/layout/hierarchy3"/>
    <dgm:cxn modelId="{BF257E9B-8C8F-4ABF-9B55-5A9BDEEC62AC}" type="presOf" srcId="{2EDB3DB6-FEB2-4510-B290-7B2E57E6A50C}" destId="{092E9DD3-B43A-4537-B975-9A8647EE158C}" srcOrd="0" destOrd="0" presId="urn:microsoft.com/office/officeart/2005/8/layout/hierarchy3"/>
    <dgm:cxn modelId="{F8B5A1D3-A1B5-4D51-A0D8-1B553A4A0106}" type="presOf" srcId="{9BAD033B-F39C-47AB-A025-49ECF2699196}" destId="{6F602757-A042-4AC9-AE03-B783EF94E373}" srcOrd="1" destOrd="0" presId="urn:microsoft.com/office/officeart/2005/8/layout/hierarchy3"/>
    <dgm:cxn modelId="{9C3C7A37-8C7A-4E0D-AF7C-30DA1E913677}" srcId="{9BAD033B-F39C-47AB-A025-49ECF2699196}" destId="{83DC7915-F222-4B08-8DE9-6423A644DCE2}" srcOrd="1" destOrd="0" parTransId="{B095F21B-91AC-4829-9499-2CCC9F4A358C}" sibTransId="{2A845CB2-87A1-43F1-B601-3584EB63FFB1}"/>
    <dgm:cxn modelId="{F62CA0D3-9022-44FF-9CE9-C331B171CD73}" type="presOf" srcId="{6EE5696D-E210-4541-845E-9274F421C425}" destId="{F20F90CE-3CC2-4DDD-97A5-F58018803691}" srcOrd="0" destOrd="0" presId="urn:microsoft.com/office/officeart/2005/8/layout/hierarchy3"/>
    <dgm:cxn modelId="{CCE5037F-2731-4201-8178-A121C945E5AF}" type="presOf" srcId="{9BAD033B-F39C-47AB-A025-49ECF2699196}" destId="{145CDF53-3BF7-4ADA-BF31-048CEC779E8D}" srcOrd="0" destOrd="0" presId="urn:microsoft.com/office/officeart/2005/8/layout/hierarchy3"/>
    <dgm:cxn modelId="{67B150DF-1D6A-4D67-93EE-150C73C1FEBD}" type="presOf" srcId="{3E9601DA-44B3-41BE-AA88-EA7151E91AAC}" destId="{FFB26397-E1BC-4C95-AC70-FE2737293ADD}" srcOrd="0" destOrd="0" presId="urn:microsoft.com/office/officeart/2005/8/layout/hierarchy3"/>
    <dgm:cxn modelId="{E58AEDCE-E7B2-4816-8441-1A597DF8AF5F}" type="presOf" srcId="{E17702EA-A97D-41A7-97FB-B5E1CE83BB77}" destId="{8A1B770F-0501-4243-BF5D-586714399769}" srcOrd="0" destOrd="0" presId="urn:microsoft.com/office/officeart/2005/8/layout/hierarchy3"/>
    <dgm:cxn modelId="{696E89D3-050D-4604-88FC-1B75B39322CD}" type="presOf" srcId="{6CE04D20-FA02-4B93-9613-6050639AAF66}" destId="{9E9FBEA1-3588-4C6E-A988-03EB69915AB8}" srcOrd="0" destOrd="0" presId="urn:microsoft.com/office/officeart/2005/8/layout/hierarchy3"/>
    <dgm:cxn modelId="{9D2A33B6-91CC-45FC-A2C7-7BDE5417767E}" srcId="{9BAD033B-F39C-47AB-A025-49ECF2699196}" destId="{89BE4937-CFAF-4E51-BFE6-B72C3AC6B2A0}" srcOrd="0" destOrd="0" parTransId="{E279001E-9403-4187-AC62-378FB96891D0}" sibTransId="{295270CC-5872-4960-8F8E-12A4A4F93D70}"/>
    <dgm:cxn modelId="{C2F167F0-6310-4F2C-A28C-6CF6FFC94792}" srcId="{C64A0562-6D5D-4992-8D71-15634DF53D1E}" destId="{A09AE3A6-15D0-4AC3-A5F2-2F5344C6616A}" srcOrd="0" destOrd="0" parTransId="{E47C545A-91C5-4E06-BE3E-24412385935F}" sibTransId="{14B4DF99-0219-469D-97E2-A1C2F6182432}"/>
    <dgm:cxn modelId="{3AF5D4C4-DD99-40A5-A095-99BA8F29D349}" type="presOf" srcId="{C64A0562-6D5D-4992-8D71-15634DF53D1E}" destId="{2F8F8E26-A528-4890-AFB5-2C5FCB4AD954}" srcOrd="1" destOrd="0" presId="urn:microsoft.com/office/officeart/2005/8/layout/hierarchy3"/>
    <dgm:cxn modelId="{AE1FAA53-660D-4E95-83A9-D4634CCDF8B4}" type="presOf" srcId="{E279001E-9403-4187-AC62-378FB96891D0}" destId="{3BC5070D-1FD2-4F30-8B79-9BDAF67F83E4}" srcOrd="0" destOrd="0" presId="urn:microsoft.com/office/officeart/2005/8/layout/hierarchy3"/>
    <dgm:cxn modelId="{27A63A10-5107-4A0B-8911-66FA1B167E4E}" srcId="{90FA3A5F-0CB0-48FA-A0EF-AF6F58FBC23A}" destId="{9BAD033B-F39C-47AB-A025-49ECF2699196}" srcOrd="1" destOrd="0" parTransId="{9DA09A0A-7DAA-401E-A939-AD6B4101E0B7}" sibTransId="{3051F05A-339E-4226-A8E3-913B3C16C081}"/>
    <dgm:cxn modelId="{3E513320-5DEC-4525-88EE-CD071E1B0CBC}" srcId="{C64A0562-6D5D-4992-8D71-15634DF53D1E}" destId="{6EE5696D-E210-4541-845E-9274F421C425}" srcOrd="4" destOrd="0" parTransId="{A54C2005-0B79-4E2C-9540-A4C28076954F}" sibTransId="{7C79218A-2851-42E3-B06A-ACE0FF06CCA0}"/>
    <dgm:cxn modelId="{81016052-EF77-4EA9-8261-E9D7F15E7940}" type="presOf" srcId="{6E4AF096-00B9-40A1-9F57-BE6A7AA476D9}" destId="{832ABD85-054E-42B8-A89B-3FC5C1D8D41B}" srcOrd="0" destOrd="0" presId="urn:microsoft.com/office/officeart/2005/8/layout/hierarchy3"/>
    <dgm:cxn modelId="{26E838EA-379B-411D-8BE3-230F1EA57778}" type="presOf" srcId="{41017924-1BEC-49AC-879E-B19C181E660A}" destId="{0D21D28E-5315-423A-97A7-05532B4AB8AA}" srcOrd="0" destOrd="0" presId="urn:microsoft.com/office/officeart/2005/8/layout/hierarchy3"/>
    <dgm:cxn modelId="{CA87C435-6330-417B-93E1-F57AD790C74A}" srcId="{9BAD033B-F39C-47AB-A025-49ECF2699196}" destId="{3E9601DA-44B3-41BE-AA88-EA7151E91AAC}" srcOrd="2" destOrd="0" parTransId="{ADB69430-E8BD-4000-9046-E2050EF571F5}" sibTransId="{80E33996-7595-404D-975C-625C95F919B7}"/>
    <dgm:cxn modelId="{2BDB294A-D555-475A-AEA7-7EC05C1889D0}" srcId="{9BAD033B-F39C-47AB-A025-49ECF2699196}" destId="{E17702EA-A97D-41A7-97FB-B5E1CE83BB77}" srcOrd="3" destOrd="0" parTransId="{08913053-DEE3-4A04-B6A4-940CE102FFC2}" sibTransId="{8B7511E3-D313-4386-8976-C2427DD6D82D}"/>
    <dgm:cxn modelId="{65815EB4-853B-4AA0-A2FA-3642DD659CA5}" type="presParOf" srcId="{871C7C98-4FF6-4873-A1C3-041A9B070FEF}" destId="{56E2D3CF-3788-400B-B1E3-02131BD681BD}" srcOrd="0" destOrd="0" presId="urn:microsoft.com/office/officeart/2005/8/layout/hierarchy3"/>
    <dgm:cxn modelId="{5172998B-FE4F-49E7-9766-C9E514DF645B}" type="presParOf" srcId="{56E2D3CF-3788-400B-B1E3-02131BD681BD}" destId="{33CB31CF-340F-4CD8-8837-99C4352F8795}" srcOrd="0" destOrd="0" presId="urn:microsoft.com/office/officeart/2005/8/layout/hierarchy3"/>
    <dgm:cxn modelId="{D2BF15FB-6B89-457C-84E4-876E9E8B3B93}" type="presParOf" srcId="{33CB31CF-340F-4CD8-8837-99C4352F8795}" destId="{8FD1650C-E6C0-4D15-8945-4555C7B33FF5}" srcOrd="0" destOrd="0" presId="urn:microsoft.com/office/officeart/2005/8/layout/hierarchy3"/>
    <dgm:cxn modelId="{AFDB4B60-DF80-4FDF-B7E3-692FCC677EFD}" type="presParOf" srcId="{33CB31CF-340F-4CD8-8837-99C4352F8795}" destId="{2F8F8E26-A528-4890-AFB5-2C5FCB4AD954}" srcOrd="1" destOrd="0" presId="urn:microsoft.com/office/officeart/2005/8/layout/hierarchy3"/>
    <dgm:cxn modelId="{DF221469-646C-433B-B2A7-1C0392B13446}" type="presParOf" srcId="{56E2D3CF-3788-400B-B1E3-02131BD681BD}" destId="{4040C742-79BC-4154-A2D6-71708ADFC924}" srcOrd="1" destOrd="0" presId="urn:microsoft.com/office/officeart/2005/8/layout/hierarchy3"/>
    <dgm:cxn modelId="{DC9A7A2F-0B1F-48AA-AEB4-AAD0EDC60643}" type="presParOf" srcId="{4040C742-79BC-4154-A2D6-71708ADFC924}" destId="{32F3FB3F-2154-4B14-8038-E13A3E0AEAFA}" srcOrd="0" destOrd="0" presId="urn:microsoft.com/office/officeart/2005/8/layout/hierarchy3"/>
    <dgm:cxn modelId="{10350BE1-C966-480C-B35C-8AFD31528067}" type="presParOf" srcId="{4040C742-79BC-4154-A2D6-71708ADFC924}" destId="{D183452E-51C7-4032-BE84-46FC5F495042}" srcOrd="1" destOrd="0" presId="urn:microsoft.com/office/officeart/2005/8/layout/hierarchy3"/>
    <dgm:cxn modelId="{515DD444-A8F7-41C8-99B6-1B14EB851C74}" type="presParOf" srcId="{4040C742-79BC-4154-A2D6-71708ADFC924}" destId="{0D21D28E-5315-423A-97A7-05532B4AB8AA}" srcOrd="2" destOrd="0" presId="urn:microsoft.com/office/officeart/2005/8/layout/hierarchy3"/>
    <dgm:cxn modelId="{4840D74F-9168-4E4C-808A-E7D95F3C0559}" type="presParOf" srcId="{4040C742-79BC-4154-A2D6-71708ADFC924}" destId="{7770F1F7-446A-4D4B-A747-DC806723B070}" srcOrd="3" destOrd="0" presId="urn:microsoft.com/office/officeart/2005/8/layout/hierarchy3"/>
    <dgm:cxn modelId="{81245256-84B5-4221-A674-97F2947CEA60}" type="presParOf" srcId="{4040C742-79BC-4154-A2D6-71708ADFC924}" destId="{092E9DD3-B43A-4537-B975-9A8647EE158C}" srcOrd="4" destOrd="0" presId="urn:microsoft.com/office/officeart/2005/8/layout/hierarchy3"/>
    <dgm:cxn modelId="{A1D32785-4EBA-478D-86EE-92BF420AE039}" type="presParOf" srcId="{4040C742-79BC-4154-A2D6-71708ADFC924}" destId="{95FF7718-8378-4C4B-89BA-9E80B6438E5D}" srcOrd="5" destOrd="0" presId="urn:microsoft.com/office/officeart/2005/8/layout/hierarchy3"/>
    <dgm:cxn modelId="{AA5F559B-FDA0-4200-B9E0-AB9FE3ACF419}" type="presParOf" srcId="{4040C742-79BC-4154-A2D6-71708ADFC924}" destId="{9E9FBEA1-3588-4C6E-A988-03EB69915AB8}" srcOrd="6" destOrd="0" presId="urn:microsoft.com/office/officeart/2005/8/layout/hierarchy3"/>
    <dgm:cxn modelId="{7E01677E-40B5-4733-B3B1-812A58D04F6A}" type="presParOf" srcId="{4040C742-79BC-4154-A2D6-71708ADFC924}" destId="{832ABD85-054E-42B8-A89B-3FC5C1D8D41B}" srcOrd="7" destOrd="0" presId="urn:microsoft.com/office/officeart/2005/8/layout/hierarchy3"/>
    <dgm:cxn modelId="{E75B6B3F-6C53-429E-B0E7-B7A5FA4CC5B8}" type="presParOf" srcId="{4040C742-79BC-4154-A2D6-71708ADFC924}" destId="{226EF4F4-7E42-4BD3-AE46-58AA12E79F4C}" srcOrd="8" destOrd="0" presId="urn:microsoft.com/office/officeart/2005/8/layout/hierarchy3"/>
    <dgm:cxn modelId="{F3D8194C-E01E-4F00-B8D1-C5CCADB6C3BC}" type="presParOf" srcId="{4040C742-79BC-4154-A2D6-71708ADFC924}" destId="{F20F90CE-3CC2-4DDD-97A5-F58018803691}" srcOrd="9" destOrd="0" presId="urn:microsoft.com/office/officeart/2005/8/layout/hierarchy3"/>
    <dgm:cxn modelId="{055BE8D0-BE54-437C-A31E-21F8E3E4F708}" type="presParOf" srcId="{871C7C98-4FF6-4873-A1C3-041A9B070FEF}" destId="{66B04D8D-00E1-4054-B6C9-25D48F9E4D92}" srcOrd="1" destOrd="0" presId="urn:microsoft.com/office/officeart/2005/8/layout/hierarchy3"/>
    <dgm:cxn modelId="{094AD8C5-396B-4312-9641-AB721C339D38}" type="presParOf" srcId="{66B04D8D-00E1-4054-B6C9-25D48F9E4D92}" destId="{2F240D31-70CA-4F93-AE38-9F1F8699127C}" srcOrd="0" destOrd="0" presId="urn:microsoft.com/office/officeart/2005/8/layout/hierarchy3"/>
    <dgm:cxn modelId="{DC56D322-1018-4A3A-8304-5118042F84A3}" type="presParOf" srcId="{2F240D31-70CA-4F93-AE38-9F1F8699127C}" destId="{145CDF53-3BF7-4ADA-BF31-048CEC779E8D}" srcOrd="0" destOrd="0" presId="urn:microsoft.com/office/officeart/2005/8/layout/hierarchy3"/>
    <dgm:cxn modelId="{7997090B-97C7-46C0-B9DD-0A79C4AD630F}" type="presParOf" srcId="{2F240D31-70CA-4F93-AE38-9F1F8699127C}" destId="{6F602757-A042-4AC9-AE03-B783EF94E373}" srcOrd="1" destOrd="0" presId="urn:microsoft.com/office/officeart/2005/8/layout/hierarchy3"/>
    <dgm:cxn modelId="{315784C7-AD60-4904-98BE-48F414BCBEF0}" type="presParOf" srcId="{66B04D8D-00E1-4054-B6C9-25D48F9E4D92}" destId="{D135B12D-5CF1-46D0-A1E7-8161FF1B5CEE}" srcOrd="1" destOrd="0" presId="urn:microsoft.com/office/officeart/2005/8/layout/hierarchy3"/>
    <dgm:cxn modelId="{FDCABC41-D37D-453F-AC49-D9F4117BCF37}" type="presParOf" srcId="{D135B12D-5CF1-46D0-A1E7-8161FF1B5CEE}" destId="{3BC5070D-1FD2-4F30-8B79-9BDAF67F83E4}" srcOrd="0" destOrd="0" presId="urn:microsoft.com/office/officeart/2005/8/layout/hierarchy3"/>
    <dgm:cxn modelId="{F48D93B7-5D62-4DD1-A886-8B7C6E5633CA}" type="presParOf" srcId="{D135B12D-5CF1-46D0-A1E7-8161FF1B5CEE}" destId="{972B26CD-F458-434F-B7B6-F41109996F79}" srcOrd="1" destOrd="0" presId="urn:microsoft.com/office/officeart/2005/8/layout/hierarchy3"/>
    <dgm:cxn modelId="{611F6FBA-7D0B-4D65-9429-50C5D96D1D9B}" type="presParOf" srcId="{D135B12D-5CF1-46D0-A1E7-8161FF1B5CEE}" destId="{E0E7CA0A-6E12-42C5-805C-1870342A7C6A}" srcOrd="2" destOrd="0" presId="urn:microsoft.com/office/officeart/2005/8/layout/hierarchy3"/>
    <dgm:cxn modelId="{62FD80DA-A642-4BBF-AA38-9AE41A4DA9A3}" type="presParOf" srcId="{D135B12D-5CF1-46D0-A1E7-8161FF1B5CEE}" destId="{068EDEC8-4117-43B2-8843-C8A932C74DE2}" srcOrd="3" destOrd="0" presId="urn:microsoft.com/office/officeart/2005/8/layout/hierarchy3"/>
    <dgm:cxn modelId="{4C9DA00B-549B-42D4-82F0-1F153060DE29}" type="presParOf" srcId="{D135B12D-5CF1-46D0-A1E7-8161FF1B5CEE}" destId="{E9466C9E-E946-4B35-BE98-9D3252795D4F}" srcOrd="4" destOrd="0" presId="urn:microsoft.com/office/officeart/2005/8/layout/hierarchy3"/>
    <dgm:cxn modelId="{8E1F2E15-2A9B-4AF9-A7DB-4E5032639040}" type="presParOf" srcId="{D135B12D-5CF1-46D0-A1E7-8161FF1B5CEE}" destId="{FFB26397-E1BC-4C95-AC70-FE2737293ADD}" srcOrd="5" destOrd="0" presId="urn:microsoft.com/office/officeart/2005/8/layout/hierarchy3"/>
    <dgm:cxn modelId="{3AE219CC-B2F4-4EB3-AB12-655381A09589}" type="presParOf" srcId="{D135B12D-5CF1-46D0-A1E7-8161FF1B5CEE}" destId="{26769671-E7E8-426E-8BF2-487AEBDB0378}" srcOrd="6" destOrd="0" presId="urn:microsoft.com/office/officeart/2005/8/layout/hierarchy3"/>
    <dgm:cxn modelId="{53CC3607-A761-40F9-A71F-A6E75BAB18A0}" type="presParOf" srcId="{D135B12D-5CF1-46D0-A1E7-8161FF1B5CEE}" destId="{8A1B770F-0501-4243-BF5D-586714399769}" srcOrd="7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87305-7659-4AB6-B704-6B2D75CEB7D0}">
      <dsp:nvSpPr>
        <dsp:cNvPr id="0" name=""/>
        <dsp:cNvSpPr/>
      </dsp:nvSpPr>
      <dsp:spPr>
        <a:xfrm>
          <a:off x="0" y="273300"/>
          <a:ext cx="403934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98" tIns="166624" rIns="313498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b="1" kern="1200"/>
            <a:t>sprinterské disciplíny </a:t>
          </a:r>
          <a:r>
            <a:rPr lang="cs-CZ" sz="800" kern="1200">
              <a:solidFill>
                <a:sysClr val="windowText" lastClr="000000"/>
              </a:solidFill>
            </a:rPr>
            <a:t>(individuální sprint, teamový sprint, kilometr,  keirin)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b="1" kern="1200"/>
            <a:t>vytrvalostní disciplíny </a:t>
          </a:r>
          <a:r>
            <a:rPr lang="cs-CZ" sz="800" kern="1200"/>
            <a:t>( individuální stíhací závod, teamový stíhací závod, bodovací závod, madison, scratch)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b="1" kern="1200"/>
            <a:t>kombinované závody </a:t>
          </a:r>
          <a:r>
            <a:rPr lang="cs-CZ" sz="800" kern="1200"/>
            <a:t>(omnium)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800" kern="1200"/>
        </a:p>
      </dsp:txBody>
      <dsp:txXfrm>
        <a:off x="0" y="273300"/>
        <a:ext cx="4039344" cy="957600"/>
      </dsp:txXfrm>
    </dsp:sp>
    <dsp:sp modelId="{A46751A6-AEF8-4673-91FC-4AC520293DB1}">
      <dsp:nvSpPr>
        <dsp:cNvPr id="0" name=""/>
        <dsp:cNvSpPr/>
      </dsp:nvSpPr>
      <dsp:spPr>
        <a:xfrm>
          <a:off x="201967" y="155220"/>
          <a:ext cx="2827540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74" tIns="0" rIns="106874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dráhová cyklistika</a:t>
          </a:r>
        </a:p>
      </dsp:txBody>
      <dsp:txXfrm>
        <a:off x="201967" y="155220"/>
        <a:ext cx="2827540" cy="236160"/>
      </dsp:txXfrm>
    </dsp:sp>
    <dsp:sp modelId="{404C5A44-41BB-4160-8450-647B446C5F62}">
      <dsp:nvSpPr>
        <dsp:cNvPr id="0" name=""/>
        <dsp:cNvSpPr/>
      </dsp:nvSpPr>
      <dsp:spPr>
        <a:xfrm>
          <a:off x="0" y="1392180"/>
          <a:ext cx="403934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98" tIns="166624" rIns="313498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b="1" kern="1200"/>
            <a:t>silniční závod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b="1" kern="1200"/>
            <a:t>časovka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b="1" kern="1200"/>
            <a:t>etapové závody </a:t>
          </a:r>
          <a:r>
            <a:rPr lang="cs-CZ" sz="800" b="0" kern="1200"/>
            <a:t>(časovka jednotlivců, teamová časovka)</a:t>
          </a:r>
        </a:p>
      </dsp:txBody>
      <dsp:txXfrm>
        <a:off x="0" y="1392180"/>
        <a:ext cx="4039344" cy="604800"/>
      </dsp:txXfrm>
    </dsp:sp>
    <dsp:sp modelId="{6C447827-7166-4242-85DA-D68B8E4D4D74}">
      <dsp:nvSpPr>
        <dsp:cNvPr id="0" name=""/>
        <dsp:cNvSpPr/>
      </dsp:nvSpPr>
      <dsp:spPr>
        <a:xfrm>
          <a:off x="201967" y="1274100"/>
          <a:ext cx="2827540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74" tIns="0" rIns="106874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silniční cyklistika</a:t>
          </a:r>
        </a:p>
      </dsp:txBody>
      <dsp:txXfrm>
        <a:off x="201967" y="1274100"/>
        <a:ext cx="2827540" cy="236160"/>
      </dsp:txXfrm>
    </dsp:sp>
    <dsp:sp modelId="{641FF70A-88F6-45FF-8238-12C262C25284}">
      <dsp:nvSpPr>
        <dsp:cNvPr id="0" name=""/>
        <dsp:cNvSpPr/>
      </dsp:nvSpPr>
      <dsp:spPr>
        <a:xfrm>
          <a:off x="0" y="2158260"/>
          <a:ext cx="4039344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98" tIns="166624" rIns="313498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Individual downhill - </a:t>
          </a:r>
          <a:r>
            <a:rPr lang="cs-CZ" sz="800" b="1" kern="1200"/>
            <a:t>DHI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Massed-start downhill -  </a:t>
          </a:r>
          <a:r>
            <a:rPr lang="cs-CZ" sz="800" b="1" kern="1200"/>
            <a:t>DHM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Fourcross - </a:t>
          </a:r>
          <a:r>
            <a:rPr lang="cs-CZ" sz="800" b="1" kern="1200"/>
            <a:t>4X</a:t>
          </a:r>
          <a:endParaRPr lang="cs-CZ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Cross-country Olympic -  </a:t>
          </a:r>
          <a:r>
            <a:rPr lang="cs-CZ" sz="800" b="1" kern="1200"/>
            <a:t>XCO</a:t>
          </a:r>
          <a:endParaRPr lang="cs-CZ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Cross-country marathon -  </a:t>
          </a:r>
          <a:r>
            <a:rPr lang="cs-CZ" sz="800" b="1" kern="1200"/>
            <a:t>XCM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Cross-country point-to-point -  </a:t>
          </a:r>
          <a:r>
            <a:rPr lang="cs-CZ" sz="800" b="1" kern="1200"/>
            <a:t>XCP</a:t>
          </a:r>
          <a:r>
            <a:rPr lang="cs-CZ" sz="800" kern="1200"/>
            <a:t>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Cross-country short circuit - </a:t>
          </a:r>
          <a:r>
            <a:rPr lang="cs-CZ" sz="800" b="1" kern="1200"/>
            <a:t>XCC</a:t>
          </a:r>
          <a:r>
            <a:rPr lang="cs-CZ" sz="800" kern="1200"/>
            <a:t>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Cross-country eliminator -  </a:t>
          </a:r>
          <a:r>
            <a:rPr lang="cs-CZ" sz="800" b="1" kern="1200"/>
            <a:t>XCE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Cross-country time trial - </a:t>
          </a:r>
          <a:r>
            <a:rPr lang="cs-CZ" sz="800" b="1" kern="1200"/>
            <a:t>XCT</a:t>
          </a:r>
          <a:r>
            <a:rPr lang="cs-CZ" sz="800" kern="1200"/>
            <a:t>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Cross-country team relay - </a:t>
          </a:r>
          <a:r>
            <a:rPr lang="cs-CZ" sz="800" b="1" kern="1200"/>
            <a:t>XCR</a:t>
          </a:r>
          <a:r>
            <a:rPr lang="cs-CZ" sz="800" kern="1200"/>
            <a:t>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Cross-country stage race - </a:t>
          </a:r>
          <a:r>
            <a:rPr lang="cs-CZ" sz="800" b="1" kern="1200"/>
            <a:t>XCS</a:t>
          </a:r>
          <a:endParaRPr lang="cs-CZ" sz="800" kern="1200"/>
        </a:p>
      </dsp:txBody>
      <dsp:txXfrm>
        <a:off x="0" y="2158260"/>
        <a:ext cx="4039344" cy="1663200"/>
      </dsp:txXfrm>
    </dsp:sp>
    <dsp:sp modelId="{96FE48E8-12B4-49C0-8A47-C85504305525}">
      <dsp:nvSpPr>
        <dsp:cNvPr id="0" name=""/>
        <dsp:cNvSpPr/>
      </dsp:nvSpPr>
      <dsp:spPr>
        <a:xfrm>
          <a:off x="201967" y="2040180"/>
          <a:ext cx="2827540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74" tIns="0" rIns="106874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horská cyklistika</a:t>
          </a:r>
        </a:p>
      </dsp:txBody>
      <dsp:txXfrm>
        <a:off x="201967" y="2040180"/>
        <a:ext cx="2827540" cy="236160"/>
      </dsp:txXfrm>
    </dsp:sp>
    <dsp:sp modelId="{66D1B92A-FF42-4000-B1E3-4FB852DBE03C}">
      <dsp:nvSpPr>
        <dsp:cNvPr id="0" name=""/>
        <dsp:cNvSpPr/>
      </dsp:nvSpPr>
      <dsp:spPr>
        <a:xfrm>
          <a:off x="0" y="3982740"/>
          <a:ext cx="403934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E1A9CE-E4F9-4CF1-B87B-627CDC42435A}">
      <dsp:nvSpPr>
        <dsp:cNvPr id="0" name=""/>
        <dsp:cNvSpPr/>
      </dsp:nvSpPr>
      <dsp:spPr>
        <a:xfrm>
          <a:off x="201967" y="3864660"/>
          <a:ext cx="2827540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74" tIns="0" rIns="106874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Cyklokros</a:t>
          </a:r>
        </a:p>
      </dsp:txBody>
      <dsp:txXfrm>
        <a:off x="201967" y="3864660"/>
        <a:ext cx="2827540" cy="236160"/>
      </dsp:txXfrm>
    </dsp:sp>
    <dsp:sp modelId="{66C37662-35BA-4BDB-8F05-D70B365F6E4E}">
      <dsp:nvSpPr>
        <dsp:cNvPr id="0" name=""/>
        <dsp:cNvSpPr/>
      </dsp:nvSpPr>
      <dsp:spPr>
        <a:xfrm>
          <a:off x="0" y="4345620"/>
          <a:ext cx="403934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98" tIns="166624" rIns="313498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b="1" kern="1200"/>
            <a:t>BMX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b="1" kern="1200"/>
            <a:t>BMX</a:t>
          </a:r>
          <a:r>
            <a:rPr lang="cs-CZ" sz="800" kern="1200"/>
            <a:t> Supercross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b="1" kern="1200"/>
            <a:t>BMX</a:t>
          </a:r>
          <a:r>
            <a:rPr lang="cs-CZ" sz="800" kern="1200"/>
            <a:t> Freestyle</a:t>
          </a:r>
        </a:p>
      </dsp:txBody>
      <dsp:txXfrm>
        <a:off x="0" y="4345620"/>
        <a:ext cx="4039344" cy="604800"/>
      </dsp:txXfrm>
    </dsp:sp>
    <dsp:sp modelId="{4BD6B209-5600-4699-B52E-3C0625246CBD}">
      <dsp:nvSpPr>
        <dsp:cNvPr id="0" name=""/>
        <dsp:cNvSpPr/>
      </dsp:nvSpPr>
      <dsp:spPr>
        <a:xfrm>
          <a:off x="201967" y="4227540"/>
          <a:ext cx="2827540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74" tIns="0" rIns="106874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Bicycle Moto Cross (BMX)</a:t>
          </a:r>
        </a:p>
      </dsp:txBody>
      <dsp:txXfrm>
        <a:off x="201967" y="4227540"/>
        <a:ext cx="2827540" cy="236160"/>
      </dsp:txXfrm>
    </dsp:sp>
    <dsp:sp modelId="{895204F9-816E-47C8-891A-DC1D0CA0DF88}">
      <dsp:nvSpPr>
        <dsp:cNvPr id="0" name=""/>
        <dsp:cNvSpPr/>
      </dsp:nvSpPr>
      <dsp:spPr>
        <a:xfrm>
          <a:off x="0" y="5111700"/>
          <a:ext cx="403934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B0AAC4-87C3-4364-9A98-48BB105EADDD}">
      <dsp:nvSpPr>
        <dsp:cNvPr id="0" name=""/>
        <dsp:cNvSpPr/>
      </dsp:nvSpPr>
      <dsp:spPr>
        <a:xfrm>
          <a:off x="201967" y="4993620"/>
          <a:ext cx="2827540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74" tIns="0" rIns="106874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Biketrial</a:t>
          </a:r>
        </a:p>
      </dsp:txBody>
      <dsp:txXfrm>
        <a:off x="201967" y="4993620"/>
        <a:ext cx="2827540" cy="236160"/>
      </dsp:txXfrm>
    </dsp:sp>
    <dsp:sp modelId="{B8984CF4-A81B-488E-9D67-647D31DE237F}">
      <dsp:nvSpPr>
        <dsp:cNvPr id="0" name=""/>
        <dsp:cNvSpPr/>
      </dsp:nvSpPr>
      <dsp:spPr>
        <a:xfrm>
          <a:off x="0" y="5474580"/>
          <a:ext cx="4039344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98" tIns="166624" rIns="313498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kolová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800" kern="1200"/>
            <a:t>krasojízda</a:t>
          </a:r>
        </a:p>
      </dsp:txBody>
      <dsp:txXfrm>
        <a:off x="0" y="5474580"/>
        <a:ext cx="4039344" cy="466200"/>
      </dsp:txXfrm>
    </dsp:sp>
    <dsp:sp modelId="{645A5AC4-1BDB-4417-A86F-FFFCAAAE8187}">
      <dsp:nvSpPr>
        <dsp:cNvPr id="0" name=""/>
        <dsp:cNvSpPr/>
      </dsp:nvSpPr>
      <dsp:spPr>
        <a:xfrm>
          <a:off x="201967" y="5356500"/>
          <a:ext cx="2827540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74" tIns="0" rIns="106874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Indoor cyklistika</a:t>
          </a:r>
        </a:p>
      </dsp:txBody>
      <dsp:txXfrm>
        <a:off x="201967" y="5356500"/>
        <a:ext cx="2827540" cy="236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1650C-E6C0-4D15-8945-4555C7B33FF5}">
      <dsp:nvSpPr>
        <dsp:cNvPr id="0" name=""/>
        <dsp:cNvSpPr/>
      </dsp:nvSpPr>
      <dsp:spPr>
        <a:xfrm>
          <a:off x="1712743" y="2920"/>
          <a:ext cx="1590068" cy="79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sprinterské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disciplíny </a:t>
          </a:r>
        </a:p>
      </dsp:txBody>
      <dsp:txXfrm>
        <a:off x="1712743" y="2920"/>
        <a:ext cx="1590068" cy="795034"/>
      </dsp:txXfrm>
    </dsp:sp>
    <dsp:sp modelId="{32F3FB3F-2154-4B14-8038-E13A3E0AEAFA}">
      <dsp:nvSpPr>
        <dsp:cNvPr id="0" name=""/>
        <dsp:cNvSpPr/>
      </dsp:nvSpPr>
      <dsp:spPr>
        <a:xfrm>
          <a:off x="1871750" y="797954"/>
          <a:ext cx="159006" cy="59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275"/>
              </a:lnTo>
              <a:lnTo>
                <a:pt x="159006" y="596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3452E-51C7-4032-BE84-46FC5F495042}">
      <dsp:nvSpPr>
        <dsp:cNvPr id="0" name=""/>
        <dsp:cNvSpPr/>
      </dsp:nvSpPr>
      <dsp:spPr>
        <a:xfrm>
          <a:off x="2030757" y="996713"/>
          <a:ext cx="1272054" cy="79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sprint</a:t>
          </a:r>
        </a:p>
      </dsp:txBody>
      <dsp:txXfrm>
        <a:off x="2030757" y="996713"/>
        <a:ext cx="1272054" cy="795034"/>
      </dsp:txXfrm>
    </dsp:sp>
    <dsp:sp modelId="{0D21D28E-5315-423A-97A7-05532B4AB8AA}">
      <dsp:nvSpPr>
        <dsp:cNvPr id="0" name=""/>
        <dsp:cNvSpPr/>
      </dsp:nvSpPr>
      <dsp:spPr>
        <a:xfrm>
          <a:off x="1871750" y="797954"/>
          <a:ext cx="159006" cy="1590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068"/>
              </a:lnTo>
              <a:lnTo>
                <a:pt x="159006" y="1590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0F1F7-446A-4D4B-A747-DC806723B070}">
      <dsp:nvSpPr>
        <dsp:cNvPr id="0" name=""/>
        <dsp:cNvSpPr/>
      </dsp:nvSpPr>
      <dsp:spPr>
        <a:xfrm>
          <a:off x="2030757" y="1990506"/>
          <a:ext cx="1272054" cy="79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keirin</a:t>
          </a:r>
        </a:p>
      </dsp:txBody>
      <dsp:txXfrm>
        <a:off x="2030757" y="1990506"/>
        <a:ext cx="1272054" cy="795034"/>
      </dsp:txXfrm>
    </dsp:sp>
    <dsp:sp modelId="{092E9DD3-B43A-4537-B975-9A8647EE158C}">
      <dsp:nvSpPr>
        <dsp:cNvPr id="0" name=""/>
        <dsp:cNvSpPr/>
      </dsp:nvSpPr>
      <dsp:spPr>
        <a:xfrm>
          <a:off x="1871750" y="797954"/>
          <a:ext cx="159006" cy="258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61"/>
              </a:lnTo>
              <a:lnTo>
                <a:pt x="159006" y="2583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F7718-8378-4C4B-89BA-9E80B6438E5D}">
      <dsp:nvSpPr>
        <dsp:cNvPr id="0" name=""/>
        <dsp:cNvSpPr/>
      </dsp:nvSpPr>
      <dsp:spPr>
        <a:xfrm>
          <a:off x="2030757" y="2984299"/>
          <a:ext cx="1272054" cy="79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team sprint</a:t>
          </a:r>
        </a:p>
      </dsp:txBody>
      <dsp:txXfrm>
        <a:off x="2030757" y="2984299"/>
        <a:ext cx="1272054" cy="795034"/>
      </dsp:txXfrm>
    </dsp:sp>
    <dsp:sp modelId="{9E9FBEA1-3588-4C6E-A988-03EB69915AB8}">
      <dsp:nvSpPr>
        <dsp:cNvPr id="0" name=""/>
        <dsp:cNvSpPr/>
      </dsp:nvSpPr>
      <dsp:spPr>
        <a:xfrm>
          <a:off x="1871750" y="797954"/>
          <a:ext cx="159006" cy="3577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654"/>
              </a:lnTo>
              <a:lnTo>
                <a:pt x="159006" y="3577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ABD85-054E-42B8-A89B-3FC5C1D8D41B}">
      <dsp:nvSpPr>
        <dsp:cNvPr id="0" name=""/>
        <dsp:cNvSpPr/>
      </dsp:nvSpPr>
      <dsp:spPr>
        <a:xfrm>
          <a:off x="2030757" y="3978092"/>
          <a:ext cx="1272054" cy="79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1 km s pevným startem</a:t>
          </a:r>
        </a:p>
      </dsp:txBody>
      <dsp:txXfrm>
        <a:off x="2030757" y="3978092"/>
        <a:ext cx="1272054" cy="795034"/>
      </dsp:txXfrm>
    </dsp:sp>
    <dsp:sp modelId="{226EF4F4-7E42-4BD3-AE46-58AA12E79F4C}">
      <dsp:nvSpPr>
        <dsp:cNvPr id="0" name=""/>
        <dsp:cNvSpPr/>
      </dsp:nvSpPr>
      <dsp:spPr>
        <a:xfrm>
          <a:off x="1871750" y="797954"/>
          <a:ext cx="159006" cy="457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1447"/>
              </a:lnTo>
              <a:lnTo>
                <a:pt x="159006" y="457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F90CE-3CC2-4DDD-97A5-F58018803691}">
      <dsp:nvSpPr>
        <dsp:cNvPr id="0" name=""/>
        <dsp:cNvSpPr/>
      </dsp:nvSpPr>
      <dsp:spPr>
        <a:xfrm>
          <a:off x="2030757" y="4971885"/>
          <a:ext cx="1272054" cy="79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sprinterské omnium</a:t>
          </a:r>
        </a:p>
      </dsp:txBody>
      <dsp:txXfrm>
        <a:off x="2030757" y="4971885"/>
        <a:ext cx="1272054" cy="795034"/>
      </dsp:txXfrm>
    </dsp:sp>
    <dsp:sp modelId="{145CDF53-3BF7-4ADA-BF31-048CEC779E8D}">
      <dsp:nvSpPr>
        <dsp:cNvPr id="0" name=""/>
        <dsp:cNvSpPr/>
      </dsp:nvSpPr>
      <dsp:spPr>
        <a:xfrm>
          <a:off x="3700329" y="2920"/>
          <a:ext cx="1590068" cy="79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stíhačské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disciplíny</a:t>
          </a:r>
        </a:p>
      </dsp:txBody>
      <dsp:txXfrm>
        <a:off x="3700329" y="2920"/>
        <a:ext cx="1590068" cy="795034"/>
      </dsp:txXfrm>
    </dsp:sp>
    <dsp:sp modelId="{3BC5070D-1FD2-4F30-8B79-9BDAF67F83E4}">
      <dsp:nvSpPr>
        <dsp:cNvPr id="0" name=""/>
        <dsp:cNvSpPr/>
      </dsp:nvSpPr>
      <dsp:spPr>
        <a:xfrm>
          <a:off x="3859335" y="797954"/>
          <a:ext cx="159006" cy="59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275"/>
              </a:lnTo>
              <a:lnTo>
                <a:pt x="159006" y="596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B26CD-F458-434F-B7B6-F41109996F79}">
      <dsp:nvSpPr>
        <dsp:cNvPr id="0" name=""/>
        <dsp:cNvSpPr/>
      </dsp:nvSpPr>
      <dsp:spPr>
        <a:xfrm>
          <a:off x="4018342" y="996713"/>
          <a:ext cx="1272054" cy="79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4km jednotlivci /družstva</a:t>
          </a:r>
        </a:p>
      </dsp:txBody>
      <dsp:txXfrm>
        <a:off x="4018342" y="996713"/>
        <a:ext cx="1272054" cy="795034"/>
      </dsp:txXfrm>
    </dsp:sp>
    <dsp:sp modelId="{E0E7CA0A-6E12-42C5-805C-1870342A7C6A}">
      <dsp:nvSpPr>
        <dsp:cNvPr id="0" name=""/>
        <dsp:cNvSpPr/>
      </dsp:nvSpPr>
      <dsp:spPr>
        <a:xfrm>
          <a:off x="3859335" y="797954"/>
          <a:ext cx="159006" cy="1590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068"/>
              </a:lnTo>
              <a:lnTo>
                <a:pt x="159006" y="1590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EDEC8-4117-43B2-8843-C8A932C74DE2}">
      <dsp:nvSpPr>
        <dsp:cNvPr id="0" name=""/>
        <dsp:cNvSpPr/>
      </dsp:nvSpPr>
      <dsp:spPr>
        <a:xfrm>
          <a:off x="4018342" y="1990506"/>
          <a:ext cx="1272054" cy="79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bodovací závod jednotlivců/ dvojic</a:t>
          </a:r>
        </a:p>
      </dsp:txBody>
      <dsp:txXfrm>
        <a:off x="4018342" y="1990506"/>
        <a:ext cx="1272054" cy="795034"/>
      </dsp:txXfrm>
    </dsp:sp>
    <dsp:sp modelId="{E9466C9E-E946-4B35-BE98-9D3252795D4F}">
      <dsp:nvSpPr>
        <dsp:cNvPr id="0" name=""/>
        <dsp:cNvSpPr/>
      </dsp:nvSpPr>
      <dsp:spPr>
        <a:xfrm>
          <a:off x="3859335" y="797954"/>
          <a:ext cx="159006" cy="258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61"/>
              </a:lnTo>
              <a:lnTo>
                <a:pt x="159006" y="2583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26397-E1BC-4C95-AC70-FE2737293ADD}">
      <dsp:nvSpPr>
        <dsp:cNvPr id="0" name=""/>
        <dsp:cNvSpPr/>
      </dsp:nvSpPr>
      <dsp:spPr>
        <a:xfrm>
          <a:off x="4018342" y="2984299"/>
          <a:ext cx="1272054" cy="79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scratch</a:t>
          </a:r>
        </a:p>
      </dsp:txBody>
      <dsp:txXfrm>
        <a:off x="4018342" y="2984299"/>
        <a:ext cx="1272054" cy="795034"/>
      </dsp:txXfrm>
    </dsp:sp>
    <dsp:sp modelId="{26769671-E7E8-426E-8BF2-487AEBDB0378}">
      <dsp:nvSpPr>
        <dsp:cNvPr id="0" name=""/>
        <dsp:cNvSpPr/>
      </dsp:nvSpPr>
      <dsp:spPr>
        <a:xfrm>
          <a:off x="3859335" y="797954"/>
          <a:ext cx="159006" cy="3577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654"/>
              </a:lnTo>
              <a:lnTo>
                <a:pt x="159006" y="3577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B770F-0501-4243-BF5D-586714399769}">
      <dsp:nvSpPr>
        <dsp:cNvPr id="0" name=""/>
        <dsp:cNvSpPr/>
      </dsp:nvSpPr>
      <dsp:spPr>
        <a:xfrm>
          <a:off x="4018342" y="3978092"/>
          <a:ext cx="1272054" cy="79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/>
            <a:t>stíhačské omnium</a:t>
          </a:r>
        </a:p>
      </dsp:txBody>
      <dsp:txXfrm>
        <a:off x="4018342" y="3978092"/>
        <a:ext cx="1272054" cy="795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AF80A-AEDD-443F-A3AE-5E935A34989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900A-3DB0-4AA4-B788-1AF3C66B1C9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1bXEHWPCwE&amp;feature=relmf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youtube.com/watch?v=FCpNt_aCTZU&amp;feature=relmfu" TargetMode="External"/><Relationship Id="rId5" Type="http://schemas.openxmlformats.org/officeDocument/2006/relationships/hyperlink" Target="http://www.youtube.com/watch?v=NAd5I4ixIZ0" TargetMode="External"/><Relationship Id="rId4" Type="http://schemas.openxmlformats.org/officeDocument/2006/relationships/hyperlink" Target="http://www.youtube.com/watch?v=ulYf2ieGfhs&amp;feature=relmfu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NpfLyzXRdE&amp;feature=relmf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uci.ch/templates/UCI/UCI1/layout.asp?MenuId=MTUxMjY&amp;LangId=1" TargetMode="External"/><Relationship Id="rId4" Type="http://schemas.openxmlformats.org/officeDocument/2006/relationships/hyperlink" Target="http://www.youtube.com/watch?v=TiienLPFsB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i="1" u="sng" dirty="0" smtClean="0">
                <a:hlinkClick r:id="rId3"/>
              </a:rPr>
              <a:t>Individuální sprint</a:t>
            </a:r>
            <a:endParaRPr lang="cs-CZ" dirty="0" smtClean="0"/>
          </a:p>
          <a:p>
            <a:pPr lvl="1"/>
            <a:r>
              <a:rPr lang="cs-CZ" dirty="0" smtClean="0"/>
              <a:t>V této disciplíně následuje po kvalifikaci, která se jezdí na 3,5 kola s měřeným 200m letmým úsekem, vyřazovací jízda (2-3 kola). Nejlepší 2 jezdci bojují ve finále. Sprint je dlouhý 3 kola, vítězí první v cíli </a:t>
            </a:r>
          </a:p>
          <a:p>
            <a:r>
              <a:rPr lang="cs-CZ" b="1" i="1" u="sng" dirty="0" smtClean="0">
                <a:hlinkClick r:id="rId4"/>
              </a:rPr>
              <a:t>Týmový sprint</a:t>
            </a:r>
            <a:endParaRPr lang="cs-CZ" dirty="0" smtClean="0"/>
          </a:p>
          <a:p>
            <a:pPr lvl="1"/>
            <a:r>
              <a:rPr lang="cs-CZ" dirty="0" smtClean="0"/>
              <a:t>Tato disciplína s pevným startem se jezdí v </a:t>
            </a:r>
            <a:r>
              <a:rPr lang="cs-CZ" dirty="0" err="1" smtClean="0"/>
              <a:t>tříčlených</a:t>
            </a:r>
            <a:r>
              <a:rPr lang="cs-CZ" dirty="0" smtClean="0"/>
              <a:t> týmech na tři kola (v ženské kategorii 2 jezdkyně a 2 kola). První z kol absolvují všichni tři na předem určených pozicích. Jednotliví jezdci se střídají v čele skupiny, po odjetí jednoho kola z čela i závodu odstupují. Podle času je poté složena finálová šestice, resp. čtveřice jezdců. </a:t>
            </a:r>
          </a:p>
          <a:p>
            <a:r>
              <a:rPr lang="cs-CZ" dirty="0" smtClean="0"/>
              <a:t> </a:t>
            </a:r>
            <a:r>
              <a:rPr lang="cs-CZ" b="1" i="1" u="sng" dirty="0" smtClean="0">
                <a:hlinkClick r:id="rId5"/>
              </a:rPr>
              <a:t>Kilometr s pevným startem</a:t>
            </a:r>
            <a:r>
              <a:rPr lang="cs-CZ" b="1" i="1" dirty="0" smtClean="0"/>
              <a:t> </a:t>
            </a:r>
            <a:r>
              <a:rPr lang="cs-CZ" dirty="0" smtClean="0"/>
              <a:t>  (resp. 500m pro ženy) </a:t>
            </a:r>
          </a:p>
          <a:p>
            <a:pPr lvl="1"/>
            <a:r>
              <a:rPr lang="cs-CZ" dirty="0" smtClean="0"/>
              <a:t>je individuální jízdou proti chronometru (časovka). Vítězem se stává závodník s nejrychlejším časem. </a:t>
            </a:r>
          </a:p>
          <a:p>
            <a:r>
              <a:rPr lang="cs-CZ" dirty="0" smtClean="0"/>
              <a:t> </a:t>
            </a:r>
            <a:r>
              <a:rPr lang="cs-CZ" b="1" i="1" u="sng" dirty="0" err="1" smtClean="0">
                <a:hlinkClick r:id="rId6"/>
              </a:rPr>
              <a:t>Keirin</a:t>
            </a:r>
            <a:endParaRPr lang="cs-CZ" dirty="0" smtClean="0"/>
          </a:p>
          <a:p>
            <a:pPr lvl="1"/>
            <a:r>
              <a:rPr lang="cs-CZ" dirty="0" smtClean="0"/>
              <a:t>Závod v Keirinu má svůj původ v Japonsku a zde se těší také největší oblibě. Závodu se účastní 3-7 jezdců. Po hromadném startu je rychlost jezdců regulována vodícím motocyklem – </a:t>
            </a:r>
            <a:r>
              <a:rPr lang="cs-CZ" dirty="0" err="1" smtClean="0"/>
              <a:t>demou</a:t>
            </a:r>
            <a:r>
              <a:rPr lang="cs-CZ" dirty="0" smtClean="0"/>
              <a:t>. Z celkem 8 kol </a:t>
            </a:r>
            <a:r>
              <a:rPr lang="cs-CZ" dirty="0" err="1" smtClean="0"/>
              <a:t>dema</a:t>
            </a:r>
            <a:r>
              <a:rPr lang="cs-CZ" dirty="0" smtClean="0"/>
              <a:t> s jezdci absolvuje za plynule se zvyšující rychlosti (až na 50, resp. 45km/h) pět a půl kola. Poté </a:t>
            </a:r>
            <a:r>
              <a:rPr lang="cs-CZ" dirty="0" err="1" smtClean="0"/>
              <a:t>dema</a:t>
            </a:r>
            <a:r>
              <a:rPr lang="cs-CZ" dirty="0" smtClean="0"/>
              <a:t> odstupuje a jezdci mohou absolvovat poslední kola závodu v individuální rychlosti a především taktice. První v cíli je vítěz.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00A-3DB0-4AA4-B788-1AF3C66B1C98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Individuální stíhací závod na 4 km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Závodníci startují na opačných stranách velodromu, jedou ve stejném směru. Distance pro ženy je 3 km. Vítězem je jezdec, který zaznamená rychlejší čas v cíli nebo předjede soupeře.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Stíhací závod družstev na 4km</a:t>
            </a:r>
            <a:r>
              <a:rPr lang="cs-CZ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Soutěží proti sobě vždy 2 týmy o 4 jezdcích (ženské kategorie 3) na 4, resp. 3 kilometry. Vítězný tým je ten, který zaznamená rychlejší čas nebo dostihne druhé družstvo.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Bodovací závod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Závod jednotlivců nebo dvojic se jezdí na distanci 40 v mužské kategorii, resp. 25km pro ženy. Konečný výsledek se určuje podle bodů, získaných v průběhu závodu na základě výsledků ve sprintu (každé 10. kolo na trati 250m).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Madison</a:t>
            </a:r>
            <a:r>
              <a:rPr lang="cs-CZ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Tohoto závodu se účastní až 18 dvoučlenných týmů, které si předávají štafetu. Zatímco jeden člen týmu závodí, druhý zpomalí a odpočívá. Klasifikují se získané body podle ujeté vzdálenosti a počtu vítězných sprintů.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Madison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jezdí podle konkurence na 25 – 50km.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Scratch</a:t>
            </a:r>
            <a:r>
              <a:rPr lang="cs-CZ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Individuální závod pro maximálně 24 jezdců nad 15km pro mužskou a 10 km pro ženskou kategorii. První kolo se nepočítá. (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roj: XY).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youtube.com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?v=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lNpfLyzXRdE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&amp;feature=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relmfu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(sh11)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video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madison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dráha 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youtube.com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watch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?v=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TiienLPFsBk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(sh12)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uci.ch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templates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/UCI/UCI1/layout.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asp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?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MenuId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=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MTUxMjY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&amp;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LangId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=1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(sh13)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00A-3DB0-4AA4-B788-1AF3C66B1C98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1C1110-9997-4C10-B252-C1A103195432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9000B8-6F40-4356-8710-D683C5943348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enalincup.com/" TargetMode="External"/><Relationship Id="rId2" Type="http://schemas.openxmlformats.org/officeDocument/2006/relationships/hyperlink" Target="http://www.bike-adventure.cz/2012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redbulldolomitenman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youtube.com/watch?v=N1bXEHWPCwE&amp;feature=relmfu" TargetMode="External"/><Relationship Id="rId7" Type="http://schemas.openxmlformats.org/officeDocument/2006/relationships/hyperlink" Target="http://www.youtube.com/ucichanne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outube.com/watch?v=FCpNt_aCTZU&amp;feature=relmfu" TargetMode="External"/><Relationship Id="rId5" Type="http://schemas.openxmlformats.org/officeDocument/2006/relationships/hyperlink" Target="http://www.youtube.com/watch?v=NAd5I4ixIZ0" TargetMode="External"/><Relationship Id="rId4" Type="http://schemas.openxmlformats.org/officeDocument/2006/relationships/hyperlink" Target="http://www.youtube.com/watch?v=ulYf2ieGfhs&amp;feature=relmfu" TargetMode="Externa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NpfLyzXRdE&amp;feature=relmfu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http://www.youtube.com/ucichannel" TargetMode="External"/><Relationship Id="rId4" Type="http://schemas.openxmlformats.org/officeDocument/2006/relationships/hyperlink" Target="http://www.youtube.com/watch?v=TiienLPFsB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XJdFHTT4C1E&amp;feature=player_detailpag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Zákady</a:t>
            </a:r>
            <a:r>
              <a:rPr lang="cs-CZ" dirty="0" smtClean="0"/>
              <a:t> MTB a cyklistiky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II. – cyklistika – sportovní disciplíny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BMX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BMX</a:t>
            </a:r>
          </a:p>
          <a:p>
            <a:r>
              <a:rPr lang="cs-CZ" dirty="0" smtClean="0"/>
              <a:t>BMX </a:t>
            </a:r>
            <a:r>
              <a:rPr lang="cs-CZ" dirty="0" err="1" smtClean="0"/>
              <a:t>Supercross</a:t>
            </a:r>
            <a:endParaRPr lang="cs-CZ" dirty="0" smtClean="0"/>
          </a:p>
          <a:p>
            <a:r>
              <a:rPr lang="cs-CZ" dirty="0" smtClean="0"/>
              <a:t>BMX </a:t>
            </a:r>
            <a:r>
              <a:rPr lang="cs-CZ" dirty="0" err="1" smtClean="0"/>
              <a:t>freestyle</a:t>
            </a:r>
            <a:endParaRPr lang="cs-CZ" dirty="0" smtClean="0"/>
          </a:p>
          <a:p>
            <a:pPr lvl="1"/>
            <a:r>
              <a:rPr lang="cs-CZ" dirty="0" smtClean="0"/>
              <a:t>Park, </a:t>
            </a:r>
            <a:r>
              <a:rPr lang="cs-CZ" dirty="0" err="1" smtClean="0"/>
              <a:t>Vert</a:t>
            </a:r>
            <a:r>
              <a:rPr lang="cs-CZ" dirty="0" smtClean="0"/>
              <a:t>, </a:t>
            </a:r>
            <a:r>
              <a:rPr lang="cs-CZ" dirty="0" err="1" smtClean="0"/>
              <a:t>Flat</a:t>
            </a:r>
            <a:r>
              <a:rPr lang="cs-CZ" dirty="0" smtClean="0"/>
              <a:t>, </a:t>
            </a:r>
            <a:r>
              <a:rPr lang="cs-CZ" dirty="0" err="1" smtClean="0"/>
              <a:t>Street</a:t>
            </a:r>
            <a:r>
              <a:rPr lang="cs-CZ" dirty="0" smtClean="0"/>
              <a:t> a </a:t>
            </a:r>
            <a:r>
              <a:rPr lang="cs-CZ" dirty="0" err="1" smtClean="0"/>
              <a:t>Dirt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X </a:t>
            </a:r>
            <a:r>
              <a:rPr lang="cs-CZ" dirty="0" err="1" smtClean="0"/>
              <a:t>games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3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4110" b="22925"/>
          <a:stretch/>
        </p:blipFill>
        <p:spPr bwMode="auto">
          <a:xfrm>
            <a:off x="3275856" y="2636912"/>
            <a:ext cx="216683" cy="11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" name="Obrázek 0" descr="2010Tr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412776"/>
            <a:ext cx="4794534" cy="3600400"/>
          </a:xfrm>
          <a:prstGeom prst="rect">
            <a:avLst/>
          </a:prstGeom>
        </p:spPr>
      </p:pic>
      <p:pic>
        <p:nvPicPr>
          <p:cNvPr id="11" name="Obrázek 33" descr="http://www.washingtonpost.com/blogs/london-2012-olympics/files/2012/08/mariana-pajon-bmx-RS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984418" cy="1989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Biketrial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http://www.bigibike.com/wp-content/gallery/fotadoclanku/brezova-biketrial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284797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Indoorcycling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Kolová</a:t>
            </a:r>
          </a:p>
          <a:p>
            <a:r>
              <a:rPr lang="cs-CZ" dirty="0" smtClean="0"/>
              <a:t>Krasojízda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0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4886" y="1772816"/>
            <a:ext cx="4859114" cy="3456384"/>
          </a:xfrm>
          <a:prstGeom prst="rect">
            <a:avLst/>
          </a:prstGeom>
        </p:spPr>
      </p:pic>
      <p:pic>
        <p:nvPicPr>
          <p:cNvPr id="6" name="Obrázek 3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1560" y="3501008"/>
            <a:ext cx="410040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cyklistické disciplíny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Triatlon</a:t>
            </a:r>
          </a:p>
          <a:p>
            <a:r>
              <a:rPr lang="cs-CZ" dirty="0" smtClean="0"/>
              <a:t>X-</a:t>
            </a:r>
            <a:r>
              <a:rPr lang="cs-CZ" dirty="0" err="1" smtClean="0"/>
              <a:t>terra</a:t>
            </a:r>
            <a:endParaRPr lang="cs-CZ" dirty="0" smtClean="0"/>
          </a:p>
          <a:p>
            <a:r>
              <a:rPr lang="cs-CZ" dirty="0" smtClean="0"/>
              <a:t>MTBO </a:t>
            </a:r>
          </a:p>
          <a:p>
            <a:r>
              <a:rPr lang="cs-CZ" u="sng" dirty="0" err="1" smtClean="0">
                <a:hlinkClick r:id="rId2"/>
              </a:rPr>
              <a:t>Bikeadventure</a:t>
            </a:r>
            <a:r>
              <a:rPr lang="cs-CZ" dirty="0" smtClean="0"/>
              <a:t> </a:t>
            </a:r>
          </a:p>
          <a:p>
            <a:r>
              <a:rPr lang="cs-CZ" u="sng" dirty="0" smtClean="0">
                <a:hlinkClick r:id="rId3"/>
              </a:rPr>
              <a:t>Adrenalin </a:t>
            </a:r>
            <a:r>
              <a:rPr lang="cs-CZ" u="sng" dirty="0" err="1" smtClean="0">
                <a:hlinkClick r:id="rId3"/>
              </a:rPr>
              <a:t>Cup</a:t>
            </a:r>
            <a:endParaRPr lang="cs-CZ" u="sng" dirty="0" smtClean="0"/>
          </a:p>
          <a:p>
            <a:r>
              <a:rPr lang="cs-CZ" u="sng" dirty="0" err="1" smtClean="0">
                <a:hlinkClick r:id="rId4"/>
              </a:rPr>
              <a:t>Dolomitenmann</a:t>
            </a:r>
            <a:endParaRPr lang="cs-CZ" u="sng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http://mtbs.cz/media/2012/09/12/Dolomitenmann-kristian-hyn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2090" y="2420888"/>
            <a:ext cx="524191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411760" y="548680"/>
          <a:ext cx="4039344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178696" cy="65033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Dráhová cyklistika</a:t>
            </a:r>
            <a:endParaRPr lang="cs-CZ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51720" y="692696"/>
          <a:ext cx="7003141" cy="576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668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Dráhová cyklistika – sprinterské disciplíny</a:t>
            </a:r>
            <a:endParaRPr lang="cs-CZ" sz="32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b="1" i="1" u="sng" dirty="0" smtClean="0">
                <a:hlinkClick r:id="rId3"/>
              </a:rPr>
              <a:t>Individuální sprint</a:t>
            </a:r>
            <a:r>
              <a:rPr lang="cs-CZ" b="1" i="1" u="sng" dirty="0" smtClean="0"/>
              <a:t> </a:t>
            </a:r>
            <a:endParaRPr lang="cs-CZ" dirty="0" smtClean="0"/>
          </a:p>
          <a:p>
            <a:r>
              <a:rPr lang="cs-CZ" b="1" i="1" u="sng" dirty="0" smtClean="0">
                <a:hlinkClick r:id="rId4"/>
              </a:rPr>
              <a:t>Týmový sprint</a:t>
            </a:r>
            <a:r>
              <a:rPr lang="cs-CZ" b="1" i="1" u="sng" dirty="0" smtClean="0"/>
              <a:t> </a:t>
            </a:r>
            <a:endParaRPr lang="cs-CZ" dirty="0" smtClean="0"/>
          </a:p>
          <a:p>
            <a:r>
              <a:rPr lang="cs-CZ" dirty="0" smtClean="0"/>
              <a:t> </a:t>
            </a:r>
            <a:r>
              <a:rPr lang="cs-CZ" b="1" i="1" u="sng" dirty="0" smtClean="0">
                <a:hlinkClick r:id="rId5"/>
              </a:rPr>
              <a:t>Kilometr </a:t>
            </a:r>
            <a:r>
              <a:rPr lang="cs-CZ" b="1" i="1" u="sng" dirty="0" smtClean="0">
                <a:hlinkClick r:id="rId5"/>
              </a:rPr>
              <a:t>s pevným startem</a:t>
            </a:r>
            <a:r>
              <a:rPr lang="cs-CZ" b="1" i="1" dirty="0" smtClean="0"/>
              <a:t> </a:t>
            </a:r>
            <a:r>
              <a:rPr lang="cs-CZ" dirty="0" smtClean="0"/>
              <a:t>  (resp. 500m pro ženy) </a:t>
            </a:r>
            <a:endParaRPr lang="cs-CZ" dirty="0" smtClean="0"/>
          </a:p>
          <a:p>
            <a:r>
              <a:rPr lang="cs-CZ" dirty="0" smtClean="0"/>
              <a:t> </a:t>
            </a:r>
            <a:r>
              <a:rPr lang="cs-CZ" b="1" i="1" u="sng" dirty="0" err="1" smtClean="0">
                <a:hlinkClick r:id="rId6"/>
              </a:rPr>
              <a:t>Keirin</a:t>
            </a:r>
            <a:r>
              <a:rPr lang="cs-CZ" dirty="0" smtClean="0"/>
              <a:t> 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sz="1200" dirty="0" smtClean="0">
                <a:solidFill>
                  <a:srgbClr val="0070C0"/>
                </a:solidFill>
                <a:hlinkClick r:id="rId7"/>
              </a:rPr>
              <a:t>http://</a:t>
            </a:r>
            <a:r>
              <a:rPr lang="cs-CZ" sz="1200" dirty="0" smtClean="0">
                <a:solidFill>
                  <a:srgbClr val="0070C0"/>
                </a:solidFill>
                <a:hlinkClick r:id="rId7"/>
              </a:rPr>
              <a:t>www.</a:t>
            </a:r>
            <a:r>
              <a:rPr lang="cs-CZ" sz="1200" dirty="0" err="1" smtClean="0">
                <a:solidFill>
                  <a:srgbClr val="0070C0"/>
                </a:solidFill>
                <a:hlinkClick r:id="rId7"/>
              </a:rPr>
              <a:t>youtube.com</a:t>
            </a:r>
            <a:r>
              <a:rPr lang="cs-CZ" sz="1200" dirty="0" smtClean="0">
                <a:solidFill>
                  <a:srgbClr val="0070C0"/>
                </a:solidFill>
                <a:hlinkClick r:id="rId7"/>
              </a:rPr>
              <a:t>/</a:t>
            </a:r>
            <a:r>
              <a:rPr lang="cs-CZ" sz="1200" dirty="0" err="1" smtClean="0">
                <a:solidFill>
                  <a:srgbClr val="0070C0"/>
                </a:solidFill>
                <a:hlinkClick r:id="rId7"/>
              </a:rPr>
              <a:t>ucichannel</a:t>
            </a:r>
            <a:endParaRPr lang="cs-CZ" sz="1200" dirty="0" smtClean="0">
              <a:solidFill>
                <a:srgbClr val="0070C0"/>
              </a:solidFill>
            </a:endParaRPr>
          </a:p>
          <a:p>
            <a:pPr lvl="1"/>
            <a:endParaRPr lang="cs-CZ" dirty="0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4110" b="22925"/>
          <a:stretch/>
        </p:blipFill>
        <p:spPr bwMode="auto">
          <a:xfrm>
            <a:off x="3419872" y="2636912"/>
            <a:ext cx="216683" cy="11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2" name="Obrázek 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4110" b="22925"/>
          <a:stretch/>
        </p:blipFill>
        <p:spPr bwMode="auto">
          <a:xfrm>
            <a:off x="1835696" y="4509120"/>
            <a:ext cx="216683" cy="11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3" name="Obrázek 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4110" b="22925"/>
          <a:stretch/>
        </p:blipFill>
        <p:spPr bwMode="auto">
          <a:xfrm>
            <a:off x="2771800" y="3068960"/>
            <a:ext cx="216683" cy="11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3076" name="Picture 4" descr="http://thevsky.com/wp-content/uploads/2012/08/6trackcycling-201208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068960"/>
            <a:ext cx="3772448" cy="261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668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Dráhová cyklistika – vytrvalostní disciplíny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Individuální stíhací závod na 4 km</a:t>
            </a:r>
            <a:r>
              <a:rPr lang="cs-CZ" b="1" dirty="0" smtClean="0"/>
              <a:t> </a:t>
            </a:r>
            <a:r>
              <a:rPr lang="cs-CZ" dirty="0" smtClean="0"/>
              <a:t>  </a:t>
            </a:r>
          </a:p>
          <a:p>
            <a:r>
              <a:rPr lang="cs-CZ" b="1" i="1" u="sng" dirty="0" smtClean="0">
                <a:hlinkClick r:id="rId3"/>
              </a:rPr>
              <a:t>Stíhací </a:t>
            </a:r>
            <a:r>
              <a:rPr lang="cs-CZ" b="1" i="1" u="sng" dirty="0" smtClean="0">
                <a:hlinkClick r:id="rId3"/>
              </a:rPr>
              <a:t>závod družstev na </a:t>
            </a:r>
            <a:r>
              <a:rPr lang="cs-CZ" b="1" i="1" u="sng" dirty="0" smtClean="0">
                <a:hlinkClick r:id="rId3"/>
              </a:rPr>
              <a:t>4km</a:t>
            </a:r>
            <a:endParaRPr lang="cs-CZ" dirty="0" smtClean="0"/>
          </a:p>
          <a:p>
            <a:r>
              <a:rPr lang="cs-CZ" b="1" i="1" dirty="0" smtClean="0"/>
              <a:t>Bodovací </a:t>
            </a:r>
            <a:r>
              <a:rPr lang="cs-CZ" b="1" i="1" dirty="0" smtClean="0"/>
              <a:t>závod</a:t>
            </a:r>
            <a:r>
              <a:rPr lang="cs-CZ" i="1" dirty="0" smtClean="0"/>
              <a:t>  </a:t>
            </a:r>
            <a:endParaRPr lang="cs-CZ" dirty="0" smtClean="0"/>
          </a:p>
          <a:p>
            <a:r>
              <a:rPr lang="cs-CZ" dirty="0" smtClean="0"/>
              <a:t> </a:t>
            </a:r>
            <a:r>
              <a:rPr lang="cs-CZ" b="1" i="1" u="sng" dirty="0" err="1" smtClean="0">
                <a:hlinkClick r:id="rId4"/>
              </a:rPr>
              <a:t>Madison</a:t>
            </a:r>
            <a:r>
              <a:rPr lang="cs-CZ" b="1" i="1" dirty="0" smtClean="0"/>
              <a:t> </a:t>
            </a:r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  <a:r>
              <a:rPr lang="cs-CZ" b="1" i="1" dirty="0" err="1" smtClean="0"/>
              <a:t>Scratch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  <a:endParaRPr lang="cs-CZ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sz="1200" dirty="0" smtClean="0">
                <a:solidFill>
                  <a:srgbClr val="0070C0"/>
                </a:solidFill>
                <a:hlinkClick r:id="rId5"/>
              </a:rPr>
              <a:t>http://www.</a:t>
            </a:r>
            <a:r>
              <a:rPr lang="cs-CZ" sz="1200" dirty="0" err="1" smtClean="0">
                <a:solidFill>
                  <a:srgbClr val="0070C0"/>
                </a:solidFill>
                <a:hlinkClick r:id="rId5"/>
              </a:rPr>
              <a:t>youtube.com</a:t>
            </a:r>
            <a:r>
              <a:rPr lang="cs-CZ" sz="1200" dirty="0" smtClean="0">
                <a:solidFill>
                  <a:srgbClr val="0070C0"/>
                </a:solidFill>
                <a:hlinkClick r:id="rId5"/>
              </a:rPr>
              <a:t>/</a:t>
            </a:r>
            <a:r>
              <a:rPr lang="cs-CZ" sz="1200" dirty="0" err="1" smtClean="0">
                <a:solidFill>
                  <a:srgbClr val="0070C0"/>
                </a:solidFill>
                <a:hlinkClick r:id="rId5"/>
              </a:rPr>
              <a:t>ucichannel</a:t>
            </a:r>
            <a:endParaRPr lang="cs-CZ" sz="1200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4110" b="22925"/>
          <a:stretch/>
        </p:blipFill>
        <p:spPr bwMode="auto">
          <a:xfrm>
            <a:off x="1979712" y="2996952"/>
            <a:ext cx="216683" cy="11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Obrázek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4110" b="22925"/>
          <a:stretch/>
        </p:blipFill>
        <p:spPr bwMode="auto">
          <a:xfrm>
            <a:off x="1547664" y="3789040"/>
            <a:ext cx="216683" cy="11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0482" name="Picture 2" descr="http://25.media.tumblr.com/tumblr_m8d7jyczW71qlmoico1_1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4769" y="3212976"/>
            <a:ext cx="4679231" cy="263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Kombinované disciplíny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Omnium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2"/>
          </p:nvPr>
        </p:nvGraphicFramePr>
        <p:xfrm>
          <a:off x="457200" y="2924944"/>
          <a:ext cx="7643192" cy="2880318"/>
        </p:xfrm>
        <a:graphic>
          <a:graphicData uri="http://schemas.openxmlformats.org/drawingml/2006/table">
            <a:tbl>
              <a:tblPr/>
              <a:tblGrid>
                <a:gridCol w="3778909"/>
                <a:gridCol w="3864283"/>
              </a:tblGrid>
              <a:tr h="411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ahoma"/>
                        </a:rPr>
                        <a:t>muži</a:t>
                      </a:r>
                      <a:endParaRPr lang="cs-CZ" sz="1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ahoma"/>
                        </a:rPr>
                        <a:t>ženy</a:t>
                      </a:r>
                      <a:endParaRPr lang="cs-CZ" sz="18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1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ahoma"/>
                          <a:ea typeface="Times New Roman"/>
                          <a:cs typeface="Tahoma"/>
                        </a:rPr>
                        <a:t>letmé kolo</a:t>
                      </a:r>
                      <a:endParaRPr lang="cs-CZ" sz="1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ahoma"/>
                          <a:ea typeface="Times New Roman"/>
                          <a:cs typeface="Tahoma"/>
                        </a:rPr>
                        <a:t>bodovací závod na 30km</a:t>
                      </a:r>
                      <a:endParaRPr lang="cs-CZ" sz="18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ahoma"/>
                          <a:ea typeface="Times New Roman"/>
                          <a:cs typeface="Tahoma"/>
                        </a:rPr>
                        <a:t>bodovací závod na 20km</a:t>
                      </a:r>
                      <a:endParaRPr lang="cs-CZ" sz="1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ahoma"/>
                          <a:ea typeface="Times New Roman"/>
                          <a:cs typeface="Tahoma"/>
                        </a:rPr>
                        <a:t>eliminační závod</a:t>
                      </a:r>
                      <a:endParaRPr lang="cs-CZ" sz="1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ahoma"/>
                          <a:ea typeface="Times New Roman"/>
                          <a:cs typeface="Tahoma"/>
                        </a:rPr>
                        <a:t>individuální stíhací závod na 4km</a:t>
                      </a:r>
                      <a:endParaRPr lang="cs-CZ" sz="18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ahoma"/>
                          <a:ea typeface="Times New Roman"/>
                          <a:cs typeface="Tahoma"/>
                        </a:rPr>
                        <a:t>individuální stíhací závod na 3km</a:t>
                      </a:r>
                      <a:endParaRPr lang="cs-CZ" sz="1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latin typeface="Tahoma"/>
                          <a:ea typeface="Times New Roman"/>
                          <a:cs typeface="Tahoma"/>
                        </a:rPr>
                        <a:t>scratch</a:t>
                      </a:r>
                      <a:endParaRPr lang="cs-CZ" sz="1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ahoma"/>
                          <a:ea typeface="Times New Roman"/>
                          <a:cs typeface="Tahoma"/>
                        </a:rPr>
                        <a:t>časovka na 1 km</a:t>
                      </a:r>
                      <a:endParaRPr lang="cs-CZ" sz="18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ahoma"/>
                          <a:ea typeface="Times New Roman"/>
                          <a:cs typeface="Tahoma"/>
                        </a:rPr>
                        <a:t>časovka na 500m</a:t>
                      </a:r>
                      <a:endParaRPr lang="cs-CZ" sz="1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130" marR="6413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4110" b="22925"/>
          <a:stretch/>
        </p:blipFill>
        <p:spPr bwMode="auto">
          <a:xfrm>
            <a:off x="2051720" y="2132856"/>
            <a:ext cx="216683" cy="11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20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567689" y="3800902"/>
            <a:ext cx="2576311" cy="30570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Silniční cyklistika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Silniční závod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Etapové závody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MS, OH</a:t>
            </a:r>
          </a:p>
          <a:p>
            <a:r>
              <a:rPr lang="cs-CZ" dirty="0" smtClean="0"/>
              <a:t>Paris </a:t>
            </a:r>
            <a:r>
              <a:rPr lang="cs-CZ" dirty="0" err="1" smtClean="0"/>
              <a:t>Roubaix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7" name="Obrázek 1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55576" y="3717032"/>
            <a:ext cx="2952328" cy="2160240"/>
          </a:xfrm>
          <a:prstGeom prst="rect">
            <a:avLst/>
          </a:prstGeom>
        </p:spPr>
      </p:pic>
      <p:pic>
        <p:nvPicPr>
          <p:cNvPr id="8" name="Obrázek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4110" b="22925"/>
          <a:stretch/>
        </p:blipFill>
        <p:spPr bwMode="auto">
          <a:xfrm>
            <a:off x="2627784" y="2132856"/>
            <a:ext cx="216683" cy="11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cs-CZ" dirty="0" smtClean="0"/>
              <a:t>22 stájí</a:t>
            </a:r>
          </a:p>
          <a:p>
            <a:pPr lvl="1"/>
            <a:r>
              <a:rPr lang="cs-CZ" dirty="0" smtClean="0"/>
              <a:t>Leader</a:t>
            </a:r>
          </a:p>
          <a:p>
            <a:pPr lvl="1"/>
            <a:r>
              <a:rPr lang="cs-CZ" dirty="0" err="1" smtClean="0"/>
              <a:t>Tour</a:t>
            </a:r>
            <a:r>
              <a:rPr lang="cs-CZ" dirty="0" smtClean="0"/>
              <a:t> de France, ….</a:t>
            </a:r>
          </a:p>
          <a:p>
            <a:pPr lvl="1"/>
            <a:r>
              <a:rPr lang="cs-CZ" dirty="0" smtClean="0"/>
              <a:t>Individuální časovka</a:t>
            </a:r>
          </a:p>
          <a:p>
            <a:pPr lvl="1"/>
            <a:r>
              <a:rPr lang="cs-CZ" dirty="0" smtClean="0"/>
              <a:t>Teamová časovka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2" name="Obrázek 15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948264" y="1052736"/>
            <a:ext cx="319500" cy="360000"/>
          </a:xfrm>
          <a:prstGeom prst="rect">
            <a:avLst/>
          </a:prstGeom>
        </p:spPr>
      </p:pic>
      <p:pic>
        <p:nvPicPr>
          <p:cNvPr id="13" name="Obrázek 17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380312" y="1052736"/>
            <a:ext cx="288000" cy="360000"/>
          </a:xfrm>
          <a:prstGeom prst="rect">
            <a:avLst/>
          </a:prstGeom>
        </p:spPr>
      </p:pic>
      <p:pic>
        <p:nvPicPr>
          <p:cNvPr id="14" name="Obrázek 18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740352" y="1052736"/>
            <a:ext cx="317922" cy="360000"/>
          </a:xfrm>
          <a:prstGeom prst="rect">
            <a:avLst/>
          </a:prstGeom>
        </p:spPr>
      </p:pic>
      <p:pic>
        <p:nvPicPr>
          <p:cNvPr id="15" name="Obrázek 19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100392" y="1052736"/>
            <a:ext cx="317250" cy="360000"/>
          </a:xfrm>
          <a:prstGeom prst="rect">
            <a:avLst/>
          </a:prstGeom>
        </p:spPr>
      </p:pic>
      <p:pic>
        <p:nvPicPr>
          <p:cNvPr id="22530" name="Picture 2" descr="http://bringingtravelhome.files.wordpress.com/2012/03/two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0452" y="1772816"/>
            <a:ext cx="1853548" cy="1371626"/>
          </a:xfrm>
          <a:prstGeom prst="rect">
            <a:avLst/>
          </a:prstGeom>
          <a:noFill/>
        </p:spPr>
      </p:pic>
      <p:pic>
        <p:nvPicPr>
          <p:cNvPr id="17" name="Obrázek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4110" b="22925"/>
          <a:stretch/>
        </p:blipFill>
        <p:spPr bwMode="auto">
          <a:xfrm>
            <a:off x="7668344" y="3717032"/>
            <a:ext cx="216683" cy="11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Mountainbiking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XCO</a:t>
            </a:r>
          </a:p>
          <a:p>
            <a:r>
              <a:rPr lang="cs-CZ" dirty="0" smtClean="0"/>
              <a:t>XCE</a:t>
            </a:r>
          </a:p>
          <a:p>
            <a:r>
              <a:rPr lang="cs-CZ" dirty="0" smtClean="0"/>
              <a:t>XCM</a:t>
            </a:r>
          </a:p>
          <a:p>
            <a:r>
              <a:rPr lang="cs-CZ" dirty="0" smtClean="0"/>
              <a:t>DH</a:t>
            </a:r>
          </a:p>
          <a:p>
            <a:r>
              <a:rPr lang="cs-CZ" dirty="0" smtClean="0"/>
              <a:t>4X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2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987824" y="2276872"/>
            <a:ext cx="5718679" cy="3600400"/>
          </a:xfrm>
          <a:prstGeom prst="rect">
            <a:avLst/>
          </a:prstGeom>
        </p:spPr>
      </p:pic>
      <p:pic>
        <p:nvPicPr>
          <p:cNvPr id="8" name="Obrázek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4110" b="22925"/>
          <a:stretch/>
        </p:blipFill>
        <p:spPr bwMode="auto">
          <a:xfrm>
            <a:off x="1475656" y="2636912"/>
            <a:ext cx="216683" cy="11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Cyklocross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80-90% sjízdnost</a:t>
            </a:r>
          </a:p>
          <a:p>
            <a:r>
              <a:rPr lang="cs-CZ" dirty="0" smtClean="0"/>
              <a:t>Les, asfalt, terén</a:t>
            </a:r>
          </a:p>
          <a:p>
            <a:r>
              <a:rPr lang="cs-CZ" sz="2000" u="sng" dirty="0" smtClean="0">
                <a:hlinkClick r:id="rId2"/>
              </a:rPr>
              <a:t>závod SP UCI </a:t>
            </a:r>
            <a:r>
              <a:rPr lang="cs-CZ" sz="2000" u="sng" dirty="0" err="1" smtClean="0">
                <a:hlinkClick r:id="rId2"/>
              </a:rPr>
              <a:t>Namur</a:t>
            </a:r>
            <a:r>
              <a:rPr lang="cs-CZ" sz="2000" u="sng" dirty="0" smtClean="0">
                <a:hlinkClick r:id="rId2"/>
              </a:rPr>
              <a:t> (Bel) 2011</a:t>
            </a: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3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48064" y="2204864"/>
            <a:ext cx="3635693" cy="30243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709D9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337</Words>
  <Application>Microsoft Office PowerPoint</Application>
  <PresentationFormat>Předvádění na obrazovce (4:3)</PresentationFormat>
  <Paragraphs>140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Tok</vt:lpstr>
      <vt:lpstr>Zákady MTB a cyklistiky</vt:lpstr>
      <vt:lpstr>Snímek 2</vt:lpstr>
      <vt:lpstr>Dráhová cyklistika</vt:lpstr>
      <vt:lpstr>Dráhová cyklistika – sprinterské disciplíny</vt:lpstr>
      <vt:lpstr>Dráhová cyklistika – vytrvalostní disciplíny</vt:lpstr>
      <vt:lpstr>Kombinované disciplíny</vt:lpstr>
      <vt:lpstr>Silniční cyklistika</vt:lpstr>
      <vt:lpstr>Mountainbiking</vt:lpstr>
      <vt:lpstr>Cyklocross</vt:lpstr>
      <vt:lpstr>BMX</vt:lpstr>
      <vt:lpstr>Biketrial</vt:lpstr>
      <vt:lpstr>Indoorcycling</vt:lpstr>
      <vt:lpstr>Další cyklistické disciplíny</vt:lpstr>
    </vt:vector>
  </TitlesOfParts>
  <Company>FSpS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Zákady MTB a cyklistiky</dc:title>
  <dc:creator>Sylva Hřebíčková</dc:creator>
  <cp:lastModifiedBy>Sylva Hřebíčková</cp:lastModifiedBy>
  <cp:revision>9</cp:revision>
  <dcterms:created xsi:type="dcterms:W3CDTF">2013-02-26T08:04:18Z</dcterms:created>
  <dcterms:modified xsi:type="dcterms:W3CDTF">2013-02-26T09:23:39Z</dcterms:modified>
</cp:coreProperties>
</file>