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6"/>
  </p:notesMasterIdLst>
  <p:sldIdLst>
    <p:sldId id="256" r:id="rId2"/>
    <p:sldId id="257" r:id="rId3"/>
    <p:sldId id="258" r:id="rId4"/>
    <p:sldId id="259" r:id="rId5"/>
    <p:sldId id="260" r:id="rId6"/>
    <p:sldId id="261" r:id="rId7"/>
    <p:sldId id="262" r:id="rId8"/>
    <p:sldId id="265" r:id="rId9"/>
    <p:sldId id="266" r:id="rId10"/>
    <p:sldId id="264"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3300"/>
    <a:srgbClr val="003399"/>
    <a:srgbClr val="00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581" autoAdjust="0"/>
  </p:normalViewPr>
  <p:slideViewPr>
    <p:cSldViewPr>
      <p:cViewPr>
        <p:scale>
          <a:sx n="33" d="100"/>
          <a:sy n="33" d="100"/>
        </p:scale>
        <p:origin x="-1566" y="-4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94BA18F9-B167-4EE3-8CC6-DD3F91AED2A7}" type="datetimeFigureOut">
              <a:rPr lang="cs-CZ"/>
              <a:pPr>
                <a:defRPr/>
              </a:pPr>
              <a:t>11.9.2013</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smtClean="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45DDB6EF-4316-48E1-96C4-D205D811B9DD}" type="slidenum">
              <a:rPr lang="cs-CZ"/>
              <a:pPr>
                <a:defRPr/>
              </a:pPr>
              <a:t>‹#›</a:t>
            </a:fld>
            <a:endParaRPr 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28675"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28676"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2B6EDAC-B891-409E-B872-71D3186E9111}" type="slidenum">
              <a:rPr lang="cs-CZ" smtClean="0"/>
              <a:pPr/>
              <a:t>1</a:t>
            </a:fld>
            <a:endParaRPr lang="cs-CZ"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37891" name="Zástupný symbol pro poznámky 2"/>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
        <p:nvSpPr>
          <p:cNvPr id="37892"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D7BA510-8B50-42F7-9E13-07E8811D3803}" type="slidenum">
              <a:rPr lang="cs-CZ" smtClean="0"/>
              <a:pPr/>
              <a:t>10</a:t>
            </a:fld>
            <a:endParaRPr lang="cs-CZ"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38915" name="Zástupný symbol pro poznámky 2"/>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
        <p:nvSpPr>
          <p:cNvPr id="38916"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A46EB92-2FE7-4920-9455-199C6EC71D6A}" type="slidenum">
              <a:rPr lang="cs-CZ" smtClean="0"/>
              <a:pPr/>
              <a:t>11</a:t>
            </a:fld>
            <a:endParaRPr lang="cs-CZ"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39939" name="Zástupný symbol pro poznámky 2"/>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
        <p:nvSpPr>
          <p:cNvPr id="39940"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B1DC678-9BBC-4CE0-9B6D-1854B46B5227}" type="slidenum">
              <a:rPr lang="cs-CZ" smtClean="0"/>
              <a:pPr/>
              <a:t>12</a:t>
            </a:fld>
            <a:endParaRPr lang="cs-CZ"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40963" name="Zástupný symbol pro poznámky 2"/>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
        <p:nvSpPr>
          <p:cNvPr id="4096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6E6E891-16F1-4B3F-B666-72C754A0A0C6}" type="slidenum">
              <a:rPr lang="cs-CZ" smtClean="0"/>
              <a:pPr/>
              <a:t>13</a:t>
            </a:fld>
            <a:endParaRPr lang="cs-CZ"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41987" name="Zástupný symbol pro poznámky 2"/>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
        <p:nvSpPr>
          <p:cNvPr id="41988"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9A1E187-6176-4B8B-AE4C-4EC17EA53058}" type="slidenum">
              <a:rPr lang="cs-CZ" smtClean="0"/>
              <a:pPr/>
              <a:t>14</a:t>
            </a:fld>
            <a:endParaRPr lang="cs-CZ"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43011" name="Zástupný symbol pro poznámky 2"/>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
        <p:nvSpPr>
          <p:cNvPr id="43012"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0D72A1A-9B77-4EB6-B341-E1C75FF5D334}" type="slidenum">
              <a:rPr lang="cs-CZ" smtClean="0"/>
              <a:pPr/>
              <a:t>15</a:t>
            </a:fld>
            <a:endParaRPr lang="cs-CZ"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44035" name="Zástupný symbol pro poznámky 2"/>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
        <p:nvSpPr>
          <p:cNvPr id="44036"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674BFBE-0C93-49EB-B90E-145A8E8F9A65}" type="slidenum">
              <a:rPr lang="cs-CZ" smtClean="0"/>
              <a:pPr/>
              <a:t>16</a:t>
            </a:fld>
            <a:endParaRPr lang="cs-CZ"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45059" name="Zástupný symbol pro poznámky 2"/>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
        <p:nvSpPr>
          <p:cNvPr id="45060"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10D4E7B-BB3D-4A2D-BA47-676F6D8B6634}" type="slidenum">
              <a:rPr lang="cs-CZ" smtClean="0"/>
              <a:pPr/>
              <a:t>17</a:t>
            </a:fld>
            <a:endParaRPr lang="cs-CZ"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46083" name="Zástupný symbol pro poznámky 2"/>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
        <p:nvSpPr>
          <p:cNvPr id="4608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467FA1E-A597-4EB2-9C33-8D95EA422716}" type="slidenum">
              <a:rPr lang="cs-CZ" smtClean="0"/>
              <a:pPr/>
              <a:t>18</a:t>
            </a:fld>
            <a:endParaRPr lang="cs-CZ"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47107" name="Zástupný symbol pro poznámky 2"/>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
        <p:nvSpPr>
          <p:cNvPr id="47108"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D116EED-C668-41D3-A8E5-0D45B54C42F3}" type="slidenum">
              <a:rPr lang="cs-CZ" smtClean="0"/>
              <a:pPr/>
              <a:t>19</a:t>
            </a:fld>
            <a:endParaRPr lang="cs-CZ"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29699" name="Zástupný symbol pro poznámky 2"/>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
        <p:nvSpPr>
          <p:cNvPr id="29700"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C6BCC72-B02B-49BD-AB00-5D9F2A58BAF3}" type="slidenum">
              <a:rPr lang="cs-CZ" smtClean="0"/>
              <a:pPr/>
              <a:t>2</a:t>
            </a:fld>
            <a:endParaRPr lang="cs-CZ"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48131" name="Zástupný symbol pro poznámky 2"/>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
        <p:nvSpPr>
          <p:cNvPr id="48132"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FACA3B9-96F3-4FBB-A2A2-DE3621BEE1E3}" type="slidenum">
              <a:rPr lang="cs-CZ" smtClean="0"/>
              <a:pPr/>
              <a:t>20</a:t>
            </a:fld>
            <a:endParaRPr lang="cs-CZ"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49155" name="Zástupný symbol pro poznámky 2"/>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
        <p:nvSpPr>
          <p:cNvPr id="49156"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5F736FD-BC48-452C-9D22-36E57468A721}" type="slidenum">
              <a:rPr lang="cs-CZ" smtClean="0"/>
              <a:pPr/>
              <a:t>21</a:t>
            </a:fld>
            <a:endParaRPr lang="cs-CZ"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50179" name="Zástupný symbol pro poznámky 2"/>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
        <p:nvSpPr>
          <p:cNvPr id="50180"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A7676D-7618-43EB-965A-0C11B21C137B}" type="slidenum">
              <a:rPr lang="cs-CZ" smtClean="0"/>
              <a:pPr/>
              <a:t>22</a:t>
            </a:fld>
            <a:endParaRPr lang="cs-CZ"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51203" name="Zástupný symbol pro poznámky 2"/>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
        <p:nvSpPr>
          <p:cNvPr id="5120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DDBFA94-5863-4C1A-9FC1-0EFF0DDFE8E1}" type="slidenum">
              <a:rPr lang="cs-CZ" smtClean="0"/>
              <a:pPr/>
              <a:t>23</a:t>
            </a:fld>
            <a:endParaRPr lang="cs-CZ"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52227" name="Zástupný symbol pro poznámky 2"/>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
        <p:nvSpPr>
          <p:cNvPr id="52228"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AC27DE9-A361-4014-BFD9-2B299A72D621}" type="slidenum">
              <a:rPr lang="cs-CZ" smtClean="0"/>
              <a:pPr/>
              <a:t>24</a:t>
            </a:fld>
            <a:endParaRPr lang="cs-CZ"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30723" name="Zástupný symbol pro poznámky 2"/>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
        <p:nvSpPr>
          <p:cNvPr id="3072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A7F5EA5-7C9A-48E6-89C8-D7284C981BCE}" type="slidenum">
              <a:rPr lang="cs-CZ" smtClean="0"/>
              <a:pPr/>
              <a:t>3</a:t>
            </a:fld>
            <a:endParaRPr lang="cs-CZ"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31747" name="Zástupný symbol pro poznámky 2"/>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
        <p:nvSpPr>
          <p:cNvPr id="31748"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FEF13DB-03C0-406B-800D-EAAA548D5723}" type="slidenum">
              <a:rPr lang="cs-CZ" smtClean="0"/>
              <a:pPr/>
              <a:t>4</a:t>
            </a:fld>
            <a:endParaRPr lang="cs-CZ"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32771" name="Zástupný symbol pro poznámky 2"/>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
        <p:nvSpPr>
          <p:cNvPr id="32772"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1AC14A1-7FDB-46AC-9979-C1552BFE8FAD}" type="slidenum">
              <a:rPr lang="cs-CZ" smtClean="0"/>
              <a:pPr/>
              <a:t>5</a:t>
            </a:fld>
            <a:endParaRPr lang="cs-CZ"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33795" name="Zástupný symbol pro poznámky 2"/>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
        <p:nvSpPr>
          <p:cNvPr id="33796"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B50628D-B73C-45B7-B3B8-7519263D1BE8}" type="slidenum">
              <a:rPr lang="cs-CZ" smtClean="0"/>
              <a:pPr/>
              <a:t>6</a:t>
            </a:fld>
            <a:endParaRPr lang="cs-CZ"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34819" name="Zástupný symbol pro poznámky 2"/>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
        <p:nvSpPr>
          <p:cNvPr id="34820"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B15848E-3D33-425E-98CF-33B46970C70C}" type="slidenum">
              <a:rPr lang="cs-CZ" smtClean="0"/>
              <a:pPr/>
              <a:t>7</a:t>
            </a:fld>
            <a:endParaRPr lang="cs-CZ"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35843" name="Zástupný symbol pro poznámky 2"/>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
        <p:nvSpPr>
          <p:cNvPr id="3584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DC8F996-FEB9-4253-9C97-E8D9FEC04812}" type="slidenum">
              <a:rPr lang="cs-CZ" smtClean="0"/>
              <a:pPr/>
              <a:t>8</a:t>
            </a:fld>
            <a:endParaRPr lang="cs-CZ"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36867" name="Zástupný symbol pro poznámky 2"/>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
        <p:nvSpPr>
          <p:cNvPr id="36868"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C194CC3-0F97-4F73-919D-FBB4086F0EAC}" type="slidenum">
              <a:rPr lang="cs-CZ" smtClean="0"/>
              <a:pPr/>
              <a:t>9</a:t>
            </a:fld>
            <a:endParaRPr lang="cs-CZ"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Úvodní snímek">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1650"/>
            <a:chOff x="0" y="0"/>
            <a:chExt cx="5758" cy="4316"/>
          </a:xfrm>
        </p:grpSpPr>
        <p:sp>
          <p:nvSpPr>
            <p:cNvPr id="5" name="Freeform 3"/>
            <p:cNvSpPr>
              <a:spLocks/>
            </p:cNvSpPr>
            <p:nvPr/>
          </p:nvSpPr>
          <p:spPr bwMode="hidden">
            <a:xfrm>
              <a:off x="1812" y="2811"/>
              <a:ext cx="3946" cy="1505"/>
            </a:xfrm>
            <a:custGeom>
              <a:avLst/>
              <a:gdLst/>
              <a:ahLst/>
              <a:cxnLst>
                <a:cxn ang="0">
                  <a:pos x="149" y="1505"/>
                </a:cxn>
                <a:cxn ang="0">
                  <a:pos x="687" y="1331"/>
                </a:cxn>
                <a:cxn ang="0">
                  <a:pos x="1213" y="1157"/>
                </a:cxn>
                <a:cxn ang="0">
                  <a:pos x="1728" y="977"/>
                </a:cxn>
                <a:cxn ang="0">
                  <a:pos x="2218" y="792"/>
                </a:cxn>
                <a:cxn ang="0">
                  <a:pos x="2457" y="696"/>
                </a:cxn>
                <a:cxn ang="0">
                  <a:pos x="2690" y="606"/>
                </a:cxn>
                <a:cxn ang="0">
                  <a:pos x="2918" y="510"/>
                </a:cxn>
                <a:cxn ang="0">
                  <a:pos x="3139" y="420"/>
                </a:cxn>
                <a:cxn ang="0">
                  <a:pos x="3348" y="324"/>
                </a:cxn>
                <a:cxn ang="0">
                  <a:pos x="3551" y="234"/>
                </a:cxn>
                <a:cxn ang="0">
                  <a:pos x="3749" y="138"/>
                </a:cxn>
                <a:cxn ang="0">
                  <a:pos x="3934" y="48"/>
                </a:cxn>
                <a:cxn ang="0">
                  <a:pos x="3934" y="0"/>
                </a:cxn>
                <a:cxn ang="0">
                  <a:pos x="3743" y="96"/>
                </a:cxn>
                <a:cxn ang="0">
                  <a:pos x="3539" y="192"/>
                </a:cxn>
                <a:cxn ang="0">
                  <a:pos x="3330" y="288"/>
                </a:cxn>
                <a:cxn ang="0">
                  <a:pos x="3115" y="384"/>
                </a:cxn>
                <a:cxn ang="0">
                  <a:pos x="2888" y="480"/>
                </a:cxn>
                <a:cxn ang="0">
                  <a:pos x="2654" y="576"/>
                </a:cxn>
                <a:cxn ang="0">
                  <a:pos x="2409" y="672"/>
                </a:cxn>
                <a:cxn ang="0">
                  <a:pos x="2164" y="768"/>
                </a:cxn>
                <a:cxn ang="0">
                  <a:pos x="1907" y="864"/>
                </a:cxn>
                <a:cxn ang="0">
                  <a:pos x="1650" y="960"/>
                </a:cxn>
                <a:cxn ang="0">
                  <a:pos x="1112" y="1145"/>
                </a:cxn>
                <a:cxn ang="0">
                  <a:pos x="562" y="1331"/>
                </a:cxn>
                <a:cxn ang="0">
                  <a:pos x="0" y="1505"/>
                </a:cxn>
                <a:cxn ang="0">
                  <a:pos x="149" y="1505"/>
                </a:cxn>
                <a:cxn ang="0">
                  <a:pos x="149" y="1505"/>
                </a:cxn>
              </a:cxnLst>
              <a:rect l="0" t="0" r="r" b="b"/>
              <a:pathLst>
                <a:path w="3934" h="1505">
                  <a:moveTo>
                    <a:pt x="149" y="1505"/>
                  </a:moveTo>
                  <a:lnTo>
                    <a:pt x="687" y="1331"/>
                  </a:lnTo>
                  <a:lnTo>
                    <a:pt x="1213" y="1157"/>
                  </a:lnTo>
                  <a:lnTo>
                    <a:pt x="1728" y="977"/>
                  </a:lnTo>
                  <a:lnTo>
                    <a:pt x="2218" y="792"/>
                  </a:lnTo>
                  <a:lnTo>
                    <a:pt x="2457" y="696"/>
                  </a:lnTo>
                  <a:lnTo>
                    <a:pt x="2690" y="606"/>
                  </a:lnTo>
                  <a:lnTo>
                    <a:pt x="2918" y="510"/>
                  </a:lnTo>
                  <a:lnTo>
                    <a:pt x="3139" y="420"/>
                  </a:lnTo>
                  <a:lnTo>
                    <a:pt x="3348" y="324"/>
                  </a:lnTo>
                  <a:lnTo>
                    <a:pt x="3551" y="234"/>
                  </a:lnTo>
                  <a:lnTo>
                    <a:pt x="3749" y="138"/>
                  </a:lnTo>
                  <a:lnTo>
                    <a:pt x="3934" y="48"/>
                  </a:lnTo>
                  <a:lnTo>
                    <a:pt x="3934" y="0"/>
                  </a:lnTo>
                  <a:lnTo>
                    <a:pt x="3743" y="96"/>
                  </a:lnTo>
                  <a:lnTo>
                    <a:pt x="3539" y="192"/>
                  </a:lnTo>
                  <a:lnTo>
                    <a:pt x="3330" y="288"/>
                  </a:lnTo>
                  <a:lnTo>
                    <a:pt x="3115" y="384"/>
                  </a:lnTo>
                  <a:lnTo>
                    <a:pt x="2888" y="480"/>
                  </a:lnTo>
                  <a:lnTo>
                    <a:pt x="2654" y="576"/>
                  </a:lnTo>
                  <a:lnTo>
                    <a:pt x="2409" y="672"/>
                  </a:lnTo>
                  <a:lnTo>
                    <a:pt x="2164" y="768"/>
                  </a:lnTo>
                  <a:lnTo>
                    <a:pt x="1907" y="864"/>
                  </a:lnTo>
                  <a:lnTo>
                    <a:pt x="1650" y="960"/>
                  </a:lnTo>
                  <a:lnTo>
                    <a:pt x="1112" y="1145"/>
                  </a:lnTo>
                  <a:lnTo>
                    <a:pt x="562" y="1331"/>
                  </a:lnTo>
                  <a:lnTo>
                    <a:pt x="0" y="1505"/>
                  </a:lnTo>
                  <a:lnTo>
                    <a:pt x="149" y="1505"/>
                  </a:lnTo>
                  <a:lnTo>
                    <a:pt x="149" y="1505"/>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cs-CZ"/>
            </a:p>
          </p:txBody>
        </p:sp>
        <p:sp>
          <p:nvSpPr>
            <p:cNvPr id="6" name="Freeform 4"/>
            <p:cNvSpPr>
              <a:spLocks/>
            </p:cNvSpPr>
            <p:nvPr/>
          </p:nvSpPr>
          <p:spPr bwMode="hidden">
            <a:xfrm>
              <a:off x="4025" y="3627"/>
              <a:ext cx="1733" cy="689"/>
            </a:xfrm>
            <a:custGeom>
              <a:avLst/>
              <a:gdLst/>
              <a:ahLst/>
              <a:cxnLst>
                <a:cxn ang="0">
                  <a:pos x="132" y="689"/>
                </a:cxn>
                <a:cxn ang="0">
                  <a:pos x="550" y="527"/>
                </a:cxn>
                <a:cxn ang="0">
                  <a:pos x="963" y="365"/>
                </a:cxn>
                <a:cxn ang="0">
                  <a:pos x="1160" y="287"/>
                </a:cxn>
                <a:cxn ang="0">
                  <a:pos x="1357" y="203"/>
                </a:cxn>
                <a:cxn ang="0">
                  <a:pos x="1549" y="126"/>
                </a:cxn>
                <a:cxn ang="0">
                  <a:pos x="1728" y="48"/>
                </a:cxn>
                <a:cxn ang="0">
                  <a:pos x="1728" y="0"/>
                </a:cxn>
                <a:cxn ang="0">
                  <a:pos x="1531" y="84"/>
                </a:cxn>
                <a:cxn ang="0">
                  <a:pos x="1327" y="167"/>
                </a:cxn>
                <a:cxn ang="0">
                  <a:pos x="1118" y="257"/>
                </a:cxn>
                <a:cxn ang="0">
                  <a:pos x="903" y="341"/>
                </a:cxn>
                <a:cxn ang="0">
                  <a:pos x="454" y="515"/>
                </a:cxn>
                <a:cxn ang="0">
                  <a:pos x="0" y="689"/>
                </a:cxn>
                <a:cxn ang="0">
                  <a:pos x="132" y="689"/>
                </a:cxn>
                <a:cxn ang="0">
                  <a:pos x="132" y="689"/>
                </a:cxn>
              </a:cxnLst>
              <a:rect l="0" t="0" r="r" b="b"/>
              <a:pathLst>
                <a:path w="1728" h="689">
                  <a:moveTo>
                    <a:pt x="132" y="689"/>
                  </a:moveTo>
                  <a:lnTo>
                    <a:pt x="550" y="527"/>
                  </a:lnTo>
                  <a:lnTo>
                    <a:pt x="963" y="365"/>
                  </a:lnTo>
                  <a:lnTo>
                    <a:pt x="1160" y="287"/>
                  </a:lnTo>
                  <a:lnTo>
                    <a:pt x="1357" y="203"/>
                  </a:lnTo>
                  <a:lnTo>
                    <a:pt x="1549" y="126"/>
                  </a:lnTo>
                  <a:lnTo>
                    <a:pt x="1728" y="48"/>
                  </a:lnTo>
                  <a:lnTo>
                    <a:pt x="1728" y="0"/>
                  </a:lnTo>
                  <a:lnTo>
                    <a:pt x="1531" y="84"/>
                  </a:lnTo>
                  <a:lnTo>
                    <a:pt x="1327" y="167"/>
                  </a:lnTo>
                  <a:lnTo>
                    <a:pt x="1118" y="257"/>
                  </a:lnTo>
                  <a:lnTo>
                    <a:pt x="903" y="341"/>
                  </a:lnTo>
                  <a:lnTo>
                    <a:pt x="454" y="515"/>
                  </a:lnTo>
                  <a:lnTo>
                    <a:pt x="0" y="689"/>
                  </a:lnTo>
                  <a:lnTo>
                    <a:pt x="132" y="689"/>
                  </a:lnTo>
                  <a:lnTo>
                    <a:pt x="132" y="689"/>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cs-CZ"/>
            </a:p>
          </p:txBody>
        </p:sp>
        <p:sp>
          <p:nvSpPr>
            <p:cNvPr id="7" name="Freeform 5"/>
            <p:cNvSpPr>
              <a:spLocks/>
            </p:cNvSpPr>
            <p:nvPr/>
          </p:nvSpPr>
          <p:spPr bwMode="hidden">
            <a:xfrm>
              <a:off x="0" y="0"/>
              <a:ext cx="5578" cy="3447"/>
            </a:xfrm>
            <a:custGeom>
              <a:avLst/>
              <a:gdLst/>
              <a:ahLst/>
              <a:cxnLst>
                <a:cxn ang="0">
                  <a:pos x="5561" y="929"/>
                </a:cxn>
                <a:cxn ang="0">
                  <a:pos x="5537" y="773"/>
                </a:cxn>
                <a:cxn ang="0">
                  <a:pos x="5453" y="629"/>
                </a:cxn>
                <a:cxn ang="0">
                  <a:pos x="5327" y="492"/>
                </a:cxn>
                <a:cxn ang="0">
                  <a:pos x="5148" y="366"/>
                </a:cxn>
                <a:cxn ang="0">
                  <a:pos x="4921" y="252"/>
                </a:cxn>
                <a:cxn ang="0">
                  <a:pos x="4652" y="144"/>
                </a:cxn>
                <a:cxn ang="0">
                  <a:pos x="4341" y="48"/>
                </a:cxn>
                <a:cxn ang="0">
                  <a:pos x="4000" y="0"/>
                </a:cxn>
                <a:cxn ang="0">
                  <a:pos x="4359" y="90"/>
                </a:cxn>
                <a:cxn ang="0">
                  <a:pos x="4670" y="192"/>
                </a:cxn>
                <a:cxn ang="0">
                  <a:pos x="4933" y="306"/>
                </a:cxn>
                <a:cxn ang="0">
                  <a:pos x="5148" y="426"/>
                </a:cxn>
                <a:cxn ang="0">
                  <a:pos x="5315" y="557"/>
                </a:cxn>
                <a:cxn ang="0">
                  <a:pos x="5429" y="701"/>
                </a:cxn>
                <a:cxn ang="0">
                  <a:pos x="5489" y="851"/>
                </a:cxn>
                <a:cxn ang="0">
                  <a:pos x="5489" y="1013"/>
                </a:cxn>
                <a:cxn ang="0">
                  <a:pos x="5441" y="1163"/>
                </a:cxn>
                <a:cxn ang="0">
                  <a:pos x="5345" y="1319"/>
                </a:cxn>
                <a:cxn ang="0">
                  <a:pos x="5202" y="1475"/>
                </a:cxn>
                <a:cxn ang="0">
                  <a:pos x="5017" y="1630"/>
                </a:cxn>
                <a:cxn ang="0">
                  <a:pos x="4789" y="1786"/>
                </a:cxn>
                <a:cxn ang="0">
                  <a:pos x="4526" y="1948"/>
                </a:cxn>
                <a:cxn ang="0">
                  <a:pos x="4215" y="2104"/>
                </a:cxn>
                <a:cxn ang="0">
                  <a:pos x="3875" y="2260"/>
                </a:cxn>
                <a:cxn ang="0">
                  <a:pos x="3498" y="2416"/>
                </a:cxn>
                <a:cxn ang="0">
                  <a:pos x="3085" y="2566"/>
                </a:cxn>
                <a:cxn ang="0">
                  <a:pos x="2643" y="2715"/>
                </a:cxn>
                <a:cxn ang="0">
                  <a:pos x="2164" y="2865"/>
                </a:cxn>
                <a:cxn ang="0">
                  <a:pos x="1662" y="3009"/>
                </a:cxn>
                <a:cxn ang="0">
                  <a:pos x="1136" y="3147"/>
                </a:cxn>
                <a:cxn ang="0">
                  <a:pos x="580" y="3279"/>
                </a:cxn>
                <a:cxn ang="0">
                  <a:pos x="0" y="3447"/>
                </a:cxn>
                <a:cxn ang="0">
                  <a:pos x="867" y="3249"/>
                </a:cxn>
                <a:cxn ang="0">
                  <a:pos x="1417" y="3105"/>
                </a:cxn>
                <a:cxn ang="0">
                  <a:pos x="1937" y="2961"/>
                </a:cxn>
                <a:cxn ang="0">
                  <a:pos x="2434" y="2817"/>
                </a:cxn>
                <a:cxn ang="0">
                  <a:pos x="2900" y="2668"/>
                </a:cxn>
                <a:cxn ang="0">
                  <a:pos x="3330" y="2512"/>
                </a:cxn>
                <a:cxn ang="0">
                  <a:pos x="3731" y="2356"/>
                </a:cxn>
                <a:cxn ang="0">
                  <a:pos x="4096" y="2200"/>
                </a:cxn>
                <a:cxn ang="0">
                  <a:pos x="4425" y="2038"/>
                </a:cxn>
                <a:cxn ang="0">
                  <a:pos x="4718" y="1876"/>
                </a:cxn>
                <a:cxn ang="0">
                  <a:pos x="4969" y="1720"/>
                </a:cxn>
                <a:cxn ang="0">
                  <a:pos x="5178" y="1559"/>
                </a:cxn>
                <a:cxn ang="0">
                  <a:pos x="5339" y="1397"/>
                </a:cxn>
                <a:cxn ang="0">
                  <a:pos x="5459" y="1241"/>
                </a:cxn>
                <a:cxn ang="0">
                  <a:pos x="5537" y="1085"/>
                </a:cxn>
                <a:cxn ang="0">
                  <a:pos x="5555" y="1007"/>
                </a:cxn>
              </a:cxnLst>
              <a:rect l="0" t="0" r="r" b="b"/>
              <a:pathLst>
                <a:path w="5561" h="3447">
                  <a:moveTo>
                    <a:pt x="5555" y="1007"/>
                  </a:moveTo>
                  <a:lnTo>
                    <a:pt x="5561" y="929"/>
                  </a:lnTo>
                  <a:lnTo>
                    <a:pt x="5555" y="851"/>
                  </a:lnTo>
                  <a:lnTo>
                    <a:pt x="5537" y="773"/>
                  </a:lnTo>
                  <a:lnTo>
                    <a:pt x="5501" y="701"/>
                  </a:lnTo>
                  <a:lnTo>
                    <a:pt x="5453" y="629"/>
                  </a:lnTo>
                  <a:lnTo>
                    <a:pt x="5399" y="563"/>
                  </a:lnTo>
                  <a:lnTo>
                    <a:pt x="5327" y="492"/>
                  </a:lnTo>
                  <a:lnTo>
                    <a:pt x="5244" y="432"/>
                  </a:lnTo>
                  <a:lnTo>
                    <a:pt x="5148" y="366"/>
                  </a:lnTo>
                  <a:lnTo>
                    <a:pt x="5040" y="306"/>
                  </a:lnTo>
                  <a:lnTo>
                    <a:pt x="4921" y="252"/>
                  </a:lnTo>
                  <a:lnTo>
                    <a:pt x="4795" y="198"/>
                  </a:lnTo>
                  <a:lnTo>
                    <a:pt x="4652" y="144"/>
                  </a:lnTo>
                  <a:lnTo>
                    <a:pt x="4502" y="90"/>
                  </a:lnTo>
                  <a:lnTo>
                    <a:pt x="4341" y="48"/>
                  </a:lnTo>
                  <a:lnTo>
                    <a:pt x="4167" y="0"/>
                  </a:lnTo>
                  <a:lnTo>
                    <a:pt x="4000" y="0"/>
                  </a:lnTo>
                  <a:lnTo>
                    <a:pt x="4185" y="42"/>
                  </a:lnTo>
                  <a:lnTo>
                    <a:pt x="4359" y="90"/>
                  </a:lnTo>
                  <a:lnTo>
                    <a:pt x="4520" y="138"/>
                  </a:lnTo>
                  <a:lnTo>
                    <a:pt x="4670" y="192"/>
                  </a:lnTo>
                  <a:lnTo>
                    <a:pt x="4807" y="246"/>
                  </a:lnTo>
                  <a:lnTo>
                    <a:pt x="4933" y="306"/>
                  </a:lnTo>
                  <a:lnTo>
                    <a:pt x="5046" y="366"/>
                  </a:lnTo>
                  <a:lnTo>
                    <a:pt x="5148" y="426"/>
                  </a:lnTo>
                  <a:lnTo>
                    <a:pt x="5238" y="492"/>
                  </a:lnTo>
                  <a:lnTo>
                    <a:pt x="5315" y="557"/>
                  </a:lnTo>
                  <a:lnTo>
                    <a:pt x="5381" y="629"/>
                  </a:lnTo>
                  <a:lnTo>
                    <a:pt x="5429" y="701"/>
                  </a:lnTo>
                  <a:lnTo>
                    <a:pt x="5465" y="779"/>
                  </a:lnTo>
                  <a:lnTo>
                    <a:pt x="5489" y="851"/>
                  </a:lnTo>
                  <a:lnTo>
                    <a:pt x="5495" y="935"/>
                  </a:lnTo>
                  <a:lnTo>
                    <a:pt x="5489" y="1013"/>
                  </a:lnTo>
                  <a:lnTo>
                    <a:pt x="5471" y="1091"/>
                  </a:lnTo>
                  <a:lnTo>
                    <a:pt x="5441" y="1163"/>
                  </a:lnTo>
                  <a:lnTo>
                    <a:pt x="5399" y="1241"/>
                  </a:lnTo>
                  <a:lnTo>
                    <a:pt x="5345" y="1319"/>
                  </a:lnTo>
                  <a:lnTo>
                    <a:pt x="5280" y="1397"/>
                  </a:lnTo>
                  <a:lnTo>
                    <a:pt x="5202" y="1475"/>
                  </a:lnTo>
                  <a:lnTo>
                    <a:pt x="5118" y="1553"/>
                  </a:lnTo>
                  <a:lnTo>
                    <a:pt x="5017" y="1630"/>
                  </a:lnTo>
                  <a:lnTo>
                    <a:pt x="4909" y="1708"/>
                  </a:lnTo>
                  <a:lnTo>
                    <a:pt x="4789" y="1786"/>
                  </a:lnTo>
                  <a:lnTo>
                    <a:pt x="4664" y="1870"/>
                  </a:lnTo>
                  <a:lnTo>
                    <a:pt x="4526" y="1948"/>
                  </a:lnTo>
                  <a:lnTo>
                    <a:pt x="4377" y="2026"/>
                  </a:lnTo>
                  <a:lnTo>
                    <a:pt x="4215" y="2104"/>
                  </a:lnTo>
                  <a:lnTo>
                    <a:pt x="4048" y="2182"/>
                  </a:lnTo>
                  <a:lnTo>
                    <a:pt x="3875" y="2260"/>
                  </a:lnTo>
                  <a:lnTo>
                    <a:pt x="3689" y="2338"/>
                  </a:lnTo>
                  <a:lnTo>
                    <a:pt x="3498" y="2416"/>
                  </a:lnTo>
                  <a:lnTo>
                    <a:pt x="3295" y="2488"/>
                  </a:lnTo>
                  <a:lnTo>
                    <a:pt x="3085" y="2566"/>
                  </a:lnTo>
                  <a:lnTo>
                    <a:pt x="2864" y="2644"/>
                  </a:lnTo>
                  <a:lnTo>
                    <a:pt x="2643" y="2715"/>
                  </a:lnTo>
                  <a:lnTo>
                    <a:pt x="2410" y="2793"/>
                  </a:lnTo>
                  <a:lnTo>
                    <a:pt x="2164" y="2865"/>
                  </a:lnTo>
                  <a:lnTo>
                    <a:pt x="1919" y="2937"/>
                  </a:lnTo>
                  <a:lnTo>
                    <a:pt x="1662" y="3009"/>
                  </a:lnTo>
                  <a:lnTo>
                    <a:pt x="1399" y="3075"/>
                  </a:lnTo>
                  <a:lnTo>
                    <a:pt x="1136" y="3147"/>
                  </a:lnTo>
                  <a:lnTo>
                    <a:pt x="861" y="3213"/>
                  </a:lnTo>
                  <a:lnTo>
                    <a:pt x="580" y="3279"/>
                  </a:lnTo>
                  <a:lnTo>
                    <a:pt x="0" y="3411"/>
                  </a:lnTo>
                  <a:lnTo>
                    <a:pt x="0" y="3447"/>
                  </a:lnTo>
                  <a:lnTo>
                    <a:pt x="586" y="3315"/>
                  </a:lnTo>
                  <a:lnTo>
                    <a:pt x="867" y="3249"/>
                  </a:lnTo>
                  <a:lnTo>
                    <a:pt x="1148" y="3177"/>
                  </a:lnTo>
                  <a:lnTo>
                    <a:pt x="1417" y="3105"/>
                  </a:lnTo>
                  <a:lnTo>
                    <a:pt x="1680" y="3039"/>
                  </a:lnTo>
                  <a:lnTo>
                    <a:pt x="1937" y="2961"/>
                  </a:lnTo>
                  <a:lnTo>
                    <a:pt x="2188" y="2889"/>
                  </a:lnTo>
                  <a:lnTo>
                    <a:pt x="2434" y="2817"/>
                  </a:lnTo>
                  <a:lnTo>
                    <a:pt x="2673" y="2739"/>
                  </a:lnTo>
                  <a:lnTo>
                    <a:pt x="2900" y="2668"/>
                  </a:lnTo>
                  <a:lnTo>
                    <a:pt x="3121" y="2590"/>
                  </a:lnTo>
                  <a:lnTo>
                    <a:pt x="3330" y="2512"/>
                  </a:lnTo>
                  <a:lnTo>
                    <a:pt x="3534" y="2434"/>
                  </a:lnTo>
                  <a:lnTo>
                    <a:pt x="3731" y="2356"/>
                  </a:lnTo>
                  <a:lnTo>
                    <a:pt x="3916" y="2278"/>
                  </a:lnTo>
                  <a:lnTo>
                    <a:pt x="4096" y="2200"/>
                  </a:lnTo>
                  <a:lnTo>
                    <a:pt x="4263" y="2116"/>
                  </a:lnTo>
                  <a:lnTo>
                    <a:pt x="4425" y="2038"/>
                  </a:lnTo>
                  <a:lnTo>
                    <a:pt x="4574" y="1960"/>
                  </a:lnTo>
                  <a:lnTo>
                    <a:pt x="4718" y="1876"/>
                  </a:lnTo>
                  <a:lnTo>
                    <a:pt x="4849" y="1798"/>
                  </a:lnTo>
                  <a:lnTo>
                    <a:pt x="4969" y="1720"/>
                  </a:lnTo>
                  <a:lnTo>
                    <a:pt x="5076" y="1636"/>
                  </a:lnTo>
                  <a:lnTo>
                    <a:pt x="5178" y="1559"/>
                  </a:lnTo>
                  <a:lnTo>
                    <a:pt x="5262" y="1481"/>
                  </a:lnTo>
                  <a:lnTo>
                    <a:pt x="5339" y="1397"/>
                  </a:lnTo>
                  <a:lnTo>
                    <a:pt x="5405" y="1319"/>
                  </a:lnTo>
                  <a:lnTo>
                    <a:pt x="5459" y="1241"/>
                  </a:lnTo>
                  <a:lnTo>
                    <a:pt x="5507" y="1163"/>
                  </a:lnTo>
                  <a:lnTo>
                    <a:pt x="5537" y="1085"/>
                  </a:lnTo>
                  <a:lnTo>
                    <a:pt x="5555" y="1007"/>
                  </a:lnTo>
                  <a:lnTo>
                    <a:pt x="5555" y="1007"/>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cs-CZ"/>
            </a:p>
          </p:txBody>
        </p:sp>
        <p:sp>
          <p:nvSpPr>
            <p:cNvPr id="8" name="Freeform 6"/>
            <p:cNvSpPr>
              <a:spLocks/>
            </p:cNvSpPr>
            <p:nvPr/>
          </p:nvSpPr>
          <p:spPr bwMode="hidden">
            <a:xfrm>
              <a:off x="4942" y="0"/>
              <a:ext cx="816" cy="276"/>
            </a:xfrm>
            <a:custGeom>
              <a:avLst/>
              <a:gdLst/>
              <a:ahLst/>
              <a:cxnLst>
                <a:cxn ang="0">
                  <a:pos x="813" y="222"/>
                </a:cxn>
                <a:cxn ang="0">
                  <a:pos x="670" y="162"/>
                </a:cxn>
                <a:cxn ang="0">
                  <a:pos x="514" y="108"/>
                </a:cxn>
                <a:cxn ang="0">
                  <a:pos x="347" y="54"/>
                </a:cxn>
                <a:cxn ang="0">
                  <a:pos x="167" y="0"/>
                </a:cxn>
                <a:cxn ang="0">
                  <a:pos x="0" y="0"/>
                </a:cxn>
                <a:cxn ang="0">
                  <a:pos x="227" y="60"/>
                </a:cxn>
                <a:cxn ang="0">
                  <a:pos x="442" y="132"/>
                </a:cxn>
                <a:cxn ang="0">
                  <a:pos x="634" y="204"/>
                </a:cxn>
                <a:cxn ang="0">
                  <a:pos x="813" y="276"/>
                </a:cxn>
                <a:cxn ang="0">
                  <a:pos x="813" y="222"/>
                </a:cxn>
                <a:cxn ang="0">
                  <a:pos x="813" y="222"/>
                </a:cxn>
              </a:cxnLst>
              <a:rect l="0" t="0" r="r" b="b"/>
              <a:pathLst>
                <a:path w="813" h="276">
                  <a:moveTo>
                    <a:pt x="813" y="222"/>
                  </a:moveTo>
                  <a:lnTo>
                    <a:pt x="670" y="162"/>
                  </a:lnTo>
                  <a:lnTo>
                    <a:pt x="514" y="108"/>
                  </a:lnTo>
                  <a:lnTo>
                    <a:pt x="347" y="54"/>
                  </a:lnTo>
                  <a:lnTo>
                    <a:pt x="167" y="0"/>
                  </a:lnTo>
                  <a:lnTo>
                    <a:pt x="0" y="0"/>
                  </a:lnTo>
                  <a:lnTo>
                    <a:pt x="227" y="60"/>
                  </a:lnTo>
                  <a:lnTo>
                    <a:pt x="442" y="132"/>
                  </a:lnTo>
                  <a:lnTo>
                    <a:pt x="634" y="204"/>
                  </a:lnTo>
                  <a:lnTo>
                    <a:pt x="813" y="276"/>
                  </a:lnTo>
                  <a:lnTo>
                    <a:pt x="813" y="222"/>
                  </a:lnTo>
                  <a:lnTo>
                    <a:pt x="813" y="222"/>
                  </a:lnTo>
                  <a:close/>
                </a:path>
              </a:pathLst>
            </a:custGeom>
            <a:gradFill rotWithShape="1">
              <a:gsLst>
                <a:gs pos="0">
                  <a:schemeClr val="bg2"/>
                </a:gs>
                <a:gs pos="50000">
                  <a:schemeClr val="bg2">
                    <a:gamma/>
                    <a:tint val="81961"/>
                    <a:invGamma/>
                  </a:schemeClr>
                </a:gs>
                <a:gs pos="100000">
                  <a:schemeClr val="bg2"/>
                </a:gs>
              </a:gsLst>
              <a:lin ang="0" scaled="1"/>
            </a:gradFill>
            <a:ln w="0" cmpd="sng">
              <a:noFill/>
              <a:round/>
              <a:headEnd/>
              <a:tailEnd/>
            </a:ln>
          </p:spPr>
          <p:txBody>
            <a:bodyPr/>
            <a:lstStyle/>
            <a:p>
              <a:pPr>
                <a:defRPr/>
              </a:pPr>
              <a:endParaRPr lang="cs-CZ"/>
            </a:p>
          </p:txBody>
        </p:sp>
        <p:sp>
          <p:nvSpPr>
            <p:cNvPr id="9" name="Freeform 7"/>
            <p:cNvSpPr>
              <a:spLocks/>
            </p:cNvSpPr>
            <p:nvPr/>
          </p:nvSpPr>
          <p:spPr bwMode="hidden">
            <a:xfrm>
              <a:off x="0" y="1984"/>
              <a:ext cx="5758" cy="2098"/>
            </a:xfrm>
            <a:custGeom>
              <a:avLst/>
              <a:gdLst/>
              <a:ahLst/>
              <a:cxnLst>
                <a:cxn ang="0">
                  <a:pos x="5740" y="0"/>
                </a:cxn>
                <a:cxn ang="0">
                  <a:pos x="5638" y="72"/>
                </a:cxn>
                <a:cxn ang="0">
                  <a:pos x="5537" y="138"/>
                </a:cxn>
                <a:cxn ang="0">
                  <a:pos x="5423" y="210"/>
                </a:cxn>
                <a:cxn ang="0">
                  <a:pos x="5304" y="276"/>
                </a:cxn>
                <a:cxn ang="0">
                  <a:pos x="5052" y="414"/>
                </a:cxn>
                <a:cxn ang="0">
                  <a:pos x="4777" y="552"/>
                </a:cxn>
                <a:cxn ang="0">
                  <a:pos x="4478" y="690"/>
                </a:cxn>
                <a:cxn ang="0">
                  <a:pos x="4162" y="827"/>
                </a:cxn>
                <a:cxn ang="0">
                  <a:pos x="3827" y="959"/>
                </a:cxn>
                <a:cxn ang="0">
                  <a:pos x="3468" y="1091"/>
                </a:cxn>
                <a:cxn ang="0">
                  <a:pos x="3091" y="1223"/>
                </a:cxn>
                <a:cxn ang="0">
                  <a:pos x="2697" y="1355"/>
                </a:cxn>
                <a:cxn ang="0">
                  <a:pos x="2284" y="1481"/>
                </a:cxn>
                <a:cxn ang="0">
                  <a:pos x="1860" y="1601"/>
                </a:cxn>
                <a:cxn ang="0">
                  <a:pos x="1417" y="1721"/>
                </a:cxn>
                <a:cxn ang="0">
                  <a:pos x="957" y="1834"/>
                </a:cxn>
                <a:cxn ang="0">
                  <a:pos x="484" y="1948"/>
                </a:cxn>
                <a:cxn ang="0">
                  <a:pos x="0" y="2056"/>
                </a:cxn>
                <a:cxn ang="0">
                  <a:pos x="0" y="2098"/>
                </a:cxn>
                <a:cxn ang="0">
                  <a:pos x="478" y="1990"/>
                </a:cxn>
                <a:cxn ang="0">
                  <a:pos x="951" y="1882"/>
                </a:cxn>
                <a:cxn ang="0">
                  <a:pos x="1405" y="1763"/>
                </a:cxn>
                <a:cxn ang="0">
                  <a:pos x="1842" y="1649"/>
                </a:cxn>
                <a:cxn ang="0">
                  <a:pos x="2266" y="1523"/>
                </a:cxn>
                <a:cxn ang="0">
                  <a:pos x="2679" y="1397"/>
                </a:cxn>
                <a:cxn ang="0">
                  <a:pos x="3067" y="1271"/>
                </a:cxn>
                <a:cxn ang="0">
                  <a:pos x="3444" y="1139"/>
                </a:cxn>
                <a:cxn ang="0">
                  <a:pos x="3803" y="1007"/>
                </a:cxn>
                <a:cxn ang="0">
                  <a:pos x="4138" y="875"/>
                </a:cxn>
                <a:cxn ang="0">
                  <a:pos x="4460" y="737"/>
                </a:cxn>
                <a:cxn ang="0">
                  <a:pos x="4759" y="600"/>
                </a:cxn>
                <a:cxn ang="0">
                  <a:pos x="5040" y="462"/>
                </a:cxn>
                <a:cxn ang="0">
                  <a:pos x="5292" y="324"/>
                </a:cxn>
                <a:cxn ang="0">
                  <a:pos x="5531" y="186"/>
                </a:cxn>
                <a:cxn ang="0">
                  <a:pos x="5740" y="48"/>
                </a:cxn>
                <a:cxn ang="0">
                  <a:pos x="5740" y="0"/>
                </a:cxn>
                <a:cxn ang="0">
                  <a:pos x="5740" y="0"/>
                </a:cxn>
              </a:cxnLst>
              <a:rect l="0" t="0" r="r" b="b"/>
              <a:pathLst>
                <a:path w="5740" h="2098">
                  <a:moveTo>
                    <a:pt x="5740" y="0"/>
                  </a:moveTo>
                  <a:lnTo>
                    <a:pt x="5638" y="72"/>
                  </a:lnTo>
                  <a:lnTo>
                    <a:pt x="5537" y="138"/>
                  </a:lnTo>
                  <a:lnTo>
                    <a:pt x="5423" y="210"/>
                  </a:lnTo>
                  <a:lnTo>
                    <a:pt x="5304" y="276"/>
                  </a:lnTo>
                  <a:lnTo>
                    <a:pt x="5052" y="414"/>
                  </a:lnTo>
                  <a:lnTo>
                    <a:pt x="4777" y="552"/>
                  </a:lnTo>
                  <a:lnTo>
                    <a:pt x="4478" y="690"/>
                  </a:lnTo>
                  <a:lnTo>
                    <a:pt x="4162" y="827"/>
                  </a:lnTo>
                  <a:lnTo>
                    <a:pt x="3827" y="959"/>
                  </a:lnTo>
                  <a:lnTo>
                    <a:pt x="3468" y="1091"/>
                  </a:lnTo>
                  <a:lnTo>
                    <a:pt x="3091" y="1223"/>
                  </a:lnTo>
                  <a:lnTo>
                    <a:pt x="2697" y="1355"/>
                  </a:lnTo>
                  <a:lnTo>
                    <a:pt x="2284" y="1481"/>
                  </a:lnTo>
                  <a:lnTo>
                    <a:pt x="1860" y="1601"/>
                  </a:lnTo>
                  <a:lnTo>
                    <a:pt x="1417" y="1721"/>
                  </a:lnTo>
                  <a:lnTo>
                    <a:pt x="957" y="1834"/>
                  </a:lnTo>
                  <a:lnTo>
                    <a:pt x="484" y="1948"/>
                  </a:lnTo>
                  <a:lnTo>
                    <a:pt x="0" y="2056"/>
                  </a:lnTo>
                  <a:lnTo>
                    <a:pt x="0" y="2098"/>
                  </a:lnTo>
                  <a:lnTo>
                    <a:pt x="478" y="1990"/>
                  </a:lnTo>
                  <a:lnTo>
                    <a:pt x="951" y="1882"/>
                  </a:lnTo>
                  <a:lnTo>
                    <a:pt x="1405" y="1763"/>
                  </a:lnTo>
                  <a:lnTo>
                    <a:pt x="1842" y="1649"/>
                  </a:lnTo>
                  <a:lnTo>
                    <a:pt x="2266" y="1523"/>
                  </a:lnTo>
                  <a:lnTo>
                    <a:pt x="2679" y="1397"/>
                  </a:lnTo>
                  <a:lnTo>
                    <a:pt x="3067" y="1271"/>
                  </a:lnTo>
                  <a:lnTo>
                    <a:pt x="3444" y="1139"/>
                  </a:lnTo>
                  <a:lnTo>
                    <a:pt x="3803" y="1007"/>
                  </a:lnTo>
                  <a:lnTo>
                    <a:pt x="4138" y="875"/>
                  </a:lnTo>
                  <a:lnTo>
                    <a:pt x="4460" y="737"/>
                  </a:lnTo>
                  <a:lnTo>
                    <a:pt x="4759" y="600"/>
                  </a:lnTo>
                  <a:lnTo>
                    <a:pt x="5040" y="462"/>
                  </a:lnTo>
                  <a:lnTo>
                    <a:pt x="5292" y="324"/>
                  </a:lnTo>
                  <a:lnTo>
                    <a:pt x="5531" y="186"/>
                  </a:lnTo>
                  <a:lnTo>
                    <a:pt x="5740" y="48"/>
                  </a:lnTo>
                  <a:lnTo>
                    <a:pt x="5740" y="0"/>
                  </a:lnTo>
                  <a:lnTo>
                    <a:pt x="5740"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cs-CZ"/>
            </a:p>
          </p:txBody>
        </p:sp>
        <p:sp>
          <p:nvSpPr>
            <p:cNvPr id="10" name="Freeform 8"/>
            <p:cNvSpPr>
              <a:spLocks/>
            </p:cNvSpPr>
            <p:nvPr/>
          </p:nvSpPr>
          <p:spPr bwMode="hidden">
            <a:xfrm>
              <a:off x="0" y="102"/>
              <a:ext cx="1961" cy="1265"/>
            </a:xfrm>
            <a:custGeom>
              <a:avLst/>
              <a:gdLst/>
              <a:ahLst/>
              <a:cxnLst>
                <a:cxn ang="0">
                  <a:pos x="1955" y="485"/>
                </a:cxn>
                <a:cxn ang="0">
                  <a:pos x="1901" y="390"/>
                </a:cxn>
                <a:cxn ang="0">
                  <a:pos x="1770" y="306"/>
                </a:cxn>
                <a:cxn ang="0">
                  <a:pos x="1579" y="228"/>
                </a:cxn>
                <a:cxn ang="0">
                  <a:pos x="1327" y="162"/>
                </a:cxn>
                <a:cxn ang="0">
                  <a:pos x="1010" y="102"/>
                </a:cxn>
                <a:cxn ang="0">
                  <a:pos x="646" y="54"/>
                </a:cxn>
                <a:cxn ang="0">
                  <a:pos x="227" y="18"/>
                </a:cxn>
                <a:cxn ang="0">
                  <a:pos x="0" y="12"/>
                </a:cxn>
                <a:cxn ang="0">
                  <a:pos x="431" y="48"/>
                </a:cxn>
                <a:cxn ang="0">
                  <a:pos x="813" y="90"/>
                </a:cxn>
                <a:cxn ang="0">
                  <a:pos x="1148" y="144"/>
                </a:cxn>
                <a:cxn ang="0">
                  <a:pos x="1423" y="204"/>
                </a:cxn>
                <a:cxn ang="0">
                  <a:pos x="1638" y="276"/>
                </a:cxn>
                <a:cxn ang="0">
                  <a:pos x="1794" y="360"/>
                </a:cxn>
                <a:cxn ang="0">
                  <a:pos x="1883" y="443"/>
                </a:cxn>
                <a:cxn ang="0">
                  <a:pos x="1901" y="539"/>
                </a:cxn>
                <a:cxn ang="0">
                  <a:pos x="1854" y="629"/>
                </a:cxn>
                <a:cxn ang="0">
                  <a:pos x="1746" y="719"/>
                </a:cxn>
                <a:cxn ang="0">
                  <a:pos x="1579" y="809"/>
                </a:cxn>
                <a:cxn ang="0">
                  <a:pos x="1357" y="899"/>
                </a:cxn>
                <a:cxn ang="0">
                  <a:pos x="1088" y="989"/>
                </a:cxn>
                <a:cxn ang="0">
                  <a:pos x="765" y="1073"/>
                </a:cxn>
                <a:cxn ang="0">
                  <a:pos x="407" y="1157"/>
                </a:cxn>
                <a:cxn ang="0">
                  <a:pos x="0" y="1241"/>
                </a:cxn>
                <a:cxn ang="0">
                  <a:pos x="215" y="1223"/>
                </a:cxn>
                <a:cxn ang="0">
                  <a:pos x="610" y="1139"/>
                </a:cxn>
                <a:cxn ang="0">
                  <a:pos x="957" y="1049"/>
                </a:cxn>
                <a:cxn ang="0">
                  <a:pos x="1262" y="959"/>
                </a:cxn>
                <a:cxn ang="0">
                  <a:pos x="1513" y="863"/>
                </a:cxn>
                <a:cxn ang="0">
                  <a:pos x="1716" y="767"/>
                </a:cxn>
                <a:cxn ang="0">
                  <a:pos x="1860" y="677"/>
                </a:cxn>
                <a:cxn ang="0">
                  <a:pos x="1937" y="581"/>
                </a:cxn>
                <a:cxn ang="0">
                  <a:pos x="1955" y="533"/>
                </a:cxn>
              </a:cxnLst>
              <a:rect l="0" t="0" r="r" b="b"/>
              <a:pathLst>
                <a:path w="1955" h="1265">
                  <a:moveTo>
                    <a:pt x="1955" y="533"/>
                  </a:moveTo>
                  <a:lnTo>
                    <a:pt x="1955" y="485"/>
                  </a:lnTo>
                  <a:lnTo>
                    <a:pt x="1937" y="438"/>
                  </a:lnTo>
                  <a:lnTo>
                    <a:pt x="1901" y="390"/>
                  </a:lnTo>
                  <a:lnTo>
                    <a:pt x="1842" y="348"/>
                  </a:lnTo>
                  <a:lnTo>
                    <a:pt x="1770" y="306"/>
                  </a:lnTo>
                  <a:lnTo>
                    <a:pt x="1686" y="270"/>
                  </a:lnTo>
                  <a:lnTo>
                    <a:pt x="1579" y="228"/>
                  </a:lnTo>
                  <a:lnTo>
                    <a:pt x="1459" y="198"/>
                  </a:lnTo>
                  <a:lnTo>
                    <a:pt x="1327" y="162"/>
                  </a:lnTo>
                  <a:lnTo>
                    <a:pt x="1178" y="132"/>
                  </a:lnTo>
                  <a:lnTo>
                    <a:pt x="1010" y="102"/>
                  </a:lnTo>
                  <a:lnTo>
                    <a:pt x="837" y="78"/>
                  </a:lnTo>
                  <a:lnTo>
                    <a:pt x="646" y="54"/>
                  </a:lnTo>
                  <a:lnTo>
                    <a:pt x="442" y="36"/>
                  </a:lnTo>
                  <a:lnTo>
                    <a:pt x="227" y="18"/>
                  </a:lnTo>
                  <a:lnTo>
                    <a:pt x="0" y="0"/>
                  </a:lnTo>
                  <a:lnTo>
                    <a:pt x="0" y="12"/>
                  </a:lnTo>
                  <a:lnTo>
                    <a:pt x="221" y="30"/>
                  </a:lnTo>
                  <a:lnTo>
                    <a:pt x="431" y="48"/>
                  </a:lnTo>
                  <a:lnTo>
                    <a:pt x="628" y="66"/>
                  </a:lnTo>
                  <a:lnTo>
                    <a:pt x="813" y="90"/>
                  </a:lnTo>
                  <a:lnTo>
                    <a:pt x="987" y="114"/>
                  </a:lnTo>
                  <a:lnTo>
                    <a:pt x="1148" y="144"/>
                  </a:lnTo>
                  <a:lnTo>
                    <a:pt x="1292" y="174"/>
                  </a:lnTo>
                  <a:lnTo>
                    <a:pt x="1423" y="204"/>
                  </a:lnTo>
                  <a:lnTo>
                    <a:pt x="1537" y="240"/>
                  </a:lnTo>
                  <a:lnTo>
                    <a:pt x="1638" y="276"/>
                  </a:lnTo>
                  <a:lnTo>
                    <a:pt x="1728" y="318"/>
                  </a:lnTo>
                  <a:lnTo>
                    <a:pt x="1794" y="360"/>
                  </a:lnTo>
                  <a:lnTo>
                    <a:pt x="1848" y="402"/>
                  </a:lnTo>
                  <a:lnTo>
                    <a:pt x="1883" y="443"/>
                  </a:lnTo>
                  <a:lnTo>
                    <a:pt x="1901" y="491"/>
                  </a:lnTo>
                  <a:lnTo>
                    <a:pt x="1901" y="539"/>
                  </a:lnTo>
                  <a:lnTo>
                    <a:pt x="1883" y="587"/>
                  </a:lnTo>
                  <a:lnTo>
                    <a:pt x="1854" y="629"/>
                  </a:lnTo>
                  <a:lnTo>
                    <a:pt x="1806" y="677"/>
                  </a:lnTo>
                  <a:lnTo>
                    <a:pt x="1746" y="719"/>
                  </a:lnTo>
                  <a:lnTo>
                    <a:pt x="1668" y="767"/>
                  </a:lnTo>
                  <a:lnTo>
                    <a:pt x="1579" y="809"/>
                  </a:lnTo>
                  <a:lnTo>
                    <a:pt x="1471" y="857"/>
                  </a:lnTo>
                  <a:lnTo>
                    <a:pt x="1357" y="899"/>
                  </a:lnTo>
                  <a:lnTo>
                    <a:pt x="1226" y="941"/>
                  </a:lnTo>
                  <a:lnTo>
                    <a:pt x="1088" y="989"/>
                  </a:lnTo>
                  <a:lnTo>
                    <a:pt x="933" y="1031"/>
                  </a:lnTo>
                  <a:lnTo>
                    <a:pt x="765" y="1073"/>
                  </a:lnTo>
                  <a:lnTo>
                    <a:pt x="592" y="1115"/>
                  </a:lnTo>
                  <a:lnTo>
                    <a:pt x="407" y="1157"/>
                  </a:lnTo>
                  <a:lnTo>
                    <a:pt x="209" y="1199"/>
                  </a:lnTo>
                  <a:lnTo>
                    <a:pt x="0" y="1241"/>
                  </a:lnTo>
                  <a:lnTo>
                    <a:pt x="0" y="1265"/>
                  </a:lnTo>
                  <a:lnTo>
                    <a:pt x="215" y="1223"/>
                  </a:lnTo>
                  <a:lnTo>
                    <a:pt x="413" y="1181"/>
                  </a:lnTo>
                  <a:lnTo>
                    <a:pt x="610" y="1139"/>
                  </a:lnTo>
                  <a:lnTo>
                    <a:pt x="789" y="1091"/>
                  </a:lnTo>
                  <a:lnTo>
                    <a:pt x="957" y="1049"/>
                  </a:lnTo>
                  <a:lnTo>
                    <a:pt x="1118" y="1001"/>
                  </a:lnTo>
                  <a:lnTo>
                    <a:pt x="1262" y="959"/>
                  </a:lnTo>
                  <a:lnTo>
                    <a:pt x="1393" y="911"/>
                  </a:lnTo>
                  <a:lnTo>
                    <a:pt x="1513" y="863"/>
                  </a:lnTo>
                  <a:lnTo>
                    <a:pt x="1620" y="815"/>
                  </a:lnTo>
                  <a:lnTo>
                    <a:pt x="1716" y="767"/>
                  </a:lnTo>
                  <a:lnTo>
                    <a:pt x="1794" y="725"/>
                  </a:lnTo>
                  <a:lnTo>
                    <a:pt x="1860" y="677"/>
                  </a:lnTo>
                  <a:lnTo>
                    <a:pt x="1907" y="629"/>
                  </a:lnTo>
                  <a:lnTo>
                    <a:pt x="1937" y="581"/>
                  </a:lnTo>
                  <a:lnTo>
                    <a:pt x="1955" y="533"/>
                  </a:lnTo>
                  <a:lnTo>
                    <a:pt x="1955" y="533"/>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cs-CZ"/>
            </a:p>
          </p:txBody>
        </p:sp>
        <p:sp>
          <p:nvSpPr>
            <p:cNvPr id="11" name="Freeform 9"/>
            <p:cNvSpPr>
              <a:spLocks/>
            </p:cNvSpPr>
            <p:nvPr/>
          </p:nvSpPr>
          <p:spPr bwMode="hidden">
            <a:xfrm>
              <a:off x="0" y="0"/>
              <a:ext cx="4709" cy="2901"/>
            </a:xfrm>
            <a:custGeom>
              <a:avLst/>
              <a:gdLst/>
              <a:ahLst/>
              <a:cxnLst>
                <a:cxn ang="0">
                  <a:pos x="4694" y="797"/>
                </a:cxn>
                <a:cxn ang="0">
                  <a:pos x="4664" y="665"/>
                </a:cxn>
                <a:cxn ang="0">
                  <a:pos x="4586" y="540"/>
                </a:cxn>
                <a:cxn ang="0">
                  <a:pos x="4466" y="426"/>
                </a:cxn>
                <a:cxn ang="0">
                  <a:pos x="4299" y="312"/>
                </a:cxn>
                <a:cxn ang="0">
                  <a:pos x="4084" y="216"/>
                </a:cxn>
                <a:cxn ang="0">
                  <a:pos x="3833" y="120"/>
                </a:cxn>
                <a:cxn ang="0">
                  <a:pos x="3540" y="36"/>
                </a:cxn>
                <a:cxn ang="0">
                  <a:pos x="3205" y="0"/>
                </a:cxn>
                <a:cxn ang="0">
                  <a:pos x="3540" y="78"/>
                </a:cxn>
                <a:cxn ang="0">
                  <a:pos x="3833" y="162"/>
                </a:cxn>
                <a:cxn ang="0">
                  <a:pos x="4084" y="258"/>
                </a:cxn>
                <a:cxn ang="0">
                  <a:pos x="4287" y="366"/>
                </a:cxn>
                <a:cxn ang="0">
                  <a:pos x="4443" y="480"/>
                </a:cxn>
                <a:cxn ang="0">
                  <a:pos x="4550" y="605"/>
                </a:cxn>
                <a:cxn ang="0">
                  <a:pos x="4610" y="737"/>
                </a:cxn>
                <a:cxn ang="0">
                  <a:pos x="4610" y="875"/>
                </a:cxn>
                <a:cxn ang="0">
                  <a:pos x="4568" y="1001"/>
                </a:cxn>
                <a:cxn ang="0">
                  <a:pos x="4490" y="1127"/>
                </a:cxn>
                <a:cxn ang="0">
                  <a:pos x="4371" y="1259"/>
                </a:cxn>
                <a:cxn ang="0">
                  <a:pos x="4215" y="1385"/>
                </a:cxn>
                <a:cxn ang="0">
                  <a:pos x="4024" y="1517"/>
                </a:cxn>
                <a:cxn ang="0">
                  <a:pos x="3803" y="1648"/>
                </a:cxn>
                <a:cxn ang="0">
                  <a:pos x="3546" y="1774"/>
                </a:cxn>
                <a:cxn ang="0">
                  <a:pos x="3259" y="1906"/>
                </a:cxn>
                <a:cxn ang="0">
                  <a:pos x="2942" y="2032"/>
                </a:cxn>
                <a:cxn ang="0">
                  <a:pos x="2595" y="2164"/>
                </a:cxn>
                <a:cxn ang="0">
                  <a:pos x="2224" y="2284"/>
                </a:cxn>
                <a:cxn ang="0">
                  <a:pos x="1824" y="2410"/>
                </a:cxn>
                <a:cxn ang="0">
                  <a:pos x="1399" y="2530"/>
                </a:cxn>
                <a:cxn ang="0">
                  <a:pos x="484" y="2757"/>
                </a:cxn>
                <a:cxn ang="0">
                  <a:pos x="0" y="2901"/>
                </a:cxn>
                <a:cxn ang="0">
                  <a:pos x="969" y="2674"/>
                </a:cxn>
                <a:cxn ang="0">
                  <a:pos x="1638" y="2494"/>
                </a:cxn>
                <a:cxn ang="0">
                  <a:pos x="2057" y="2374"/>
                </a:cxn>
                <a:cxn ang="0">
                  <a:pos x="2451" y="2248"/>
                </a:cxn>
                <a:cxn ang="0">
                  <a:pos x="2816" y="2116"/>
                </a:cxn>
                <a:cxn ang="0">
                  <a:pos x="3151" y="1984"/>
                </a:cxn>
                <a:cxn ang="0">
                  <a:pos x="3462" y="1858"/>
                </a:cxn>
                <a:cxn ang="0">
                  <a:pos x="3737" y="1720"/>
                </a:cxn>
                <a:cxn ang="0">
                  <a:pos x="3982" y="1589"/>
                </a:cxn>
                <a:cxn ang="0">
                  <a:pos x="4191" y="1457"/>
                </a:cxn>
                <a:cxn ang="0">
                  <a:pos x="4371" y="1325"/>
                </a:cxn>
                <a:cxn ang="0">
                  <a:pos x="4508" y="1193"/>
                </a:cxn>
                <a:cxn ang="0">
                  <a:pos x="4610" y="1061"/>
                </a:cxn>
                <a:cxn ang="0">
                  <a:pos x="4670" y="935"/>
                </a:cxn>
                <a:cxn ang="0">
                  <a:pos x="4688" y="869"/>
                </a:cxn>
              </a:cxnLst>
              <a:rect l="0" t="0" r="r" b="b"/>
              <a:pathLst>
                <a:path w="4694" h="2901">
                  <a:moveTo>
                    <a:pt x="4688" y="869"/>
                  </a:moveTo>
                  <a:lnTo>
                    <a:pt x="4694" y="797"/>
                  </a:lnTo>
                  <a:lnTo>
                    <a:pt x="4688" y="731"/>
                  </a:lnTo>
                  <a:lnTo>
                    <a:pt x="4664" y="665"/>
                  </a:lnTo>
                  <a:lnTo>
                    <a:pt x="4634" y="599"/>
                  </a:lnTo>
                  <a:lnTo>
                    <a:pt x="4586" y="540"/>
                  </a:lnTo>
                  <a:lnTo>
                    <a:pt x="4532" y="480"/>
                  </a:lnTo>
                  <a:lnTo>
                    <a:pt x="4466" y="426"/>
                  </a:lnTo>
                  <a:lnTo>
                    <a:pt x="4389" y="366"/>
                  </a:lnTo>
                  <a:lnTo>
                    <a:pt x="4299" y="312"/>
                  </a:lnTo>
                  <a:lnTo>
                    <a:pt x="4197" y="264"/>
                  </a:lnTo>
                  <a:lnTo>
                    <a:pt x="4084" y="216"/>
                  </a:lnTo>
                  <a:lnTo>
                    <a:pt x="3964" y="168"/>
                  </a:lnTo>
                  <a:lnTo>
                    <a:pt x="3833" y="120"/>
                  </a:lnTo>
                  <a:lnTo>
                    <a:pt x="3689" y="78"/>
                  </a:lnTo>
                  <a:lnTo>
                    <a:pt x="3540" y="36"/>
                  </a:lnTo>
                  <a:lnTo>
                    <a:pt x="3378" y="0"/>
                  </a:lnTo>
                  <a:lnTo>
                    <a:pt x="3205" y="0"/>
                  </a:lnTo>
                  <a:lnTo>
                    <a:pt x="3378" y="36"/>
                  </a:lnTo>
                  <a:lnTo>
                    <a:pt x="3540" y="78"/>
                  </a:lnTo>
                  <a:lnTo>
                    <a:pt x="3689" y="120"/>
                  </a:lnTo>
                  <a:lnTo>
                    <a:pt x="3833" y="162"/>
                  </a:lnTo>
                  <a:lnTo>
                    <a:pt x="3964" y="210"/>
                  </a:lnTo>
                  <a:lnTo>
                    <a:pt x="4084" y="258"/>
                  </a:lnTo>
                  <a:lnTo>
                    <a:pt x="4191" y="312"/>
                  </a:lnTo>
                  <a:lnTo>
                    <a:pt x="4287" y="366"/>
                  </a:lnTo>
                  <a:lnTo>
                    <a:pt x="4371" y="420"/>
                  </a:lnTo>
                  <a:lnTo>
                    <a:pt x="4443" y="480"/>
                  </a:lnTo>
                  <a:lnTo>
                    <a:pt x="4502" y="540"/>
                  </a:lnTo>
                  <a:lnTo>
                    <a:pt x="4550" y="605"/>
                  </a:lnTo>
                  <a:lnTo>
                    <a:pt x="4586" y="671"/>
                  </a:lnTo>
                  <a:lnTo>
                    <a:pt x="4610" y="737"/>
                  </a:lnTo>
                  <a:lnTo>
                    <a:pt x="4616" y="803"/>
                  </a:lnTo>
                  <a:lnTo>
                    <a:pt x="4610" y="875"/>
                  </a:lnTo>
                  <a:lnTo>
                    <a:pt x="4592" y="935"/>
                  </a:lnTo>
                  <a:lnTo>
                    <a:pt x="4568" y="1001"/>
                  </a:lnTo>
                  <a:lnTo>
                    <a:pt x="4532" y="1067"/>
                  </a:lnTo>
                  <a:lnTo>
                    <a:pt x="4490" y="1127"/>
                  </a:lnTo>
                  <a:lnTo>
                    <a:pt x="4437" y="1193"/>
                  </a:lnTo>
                  <a:lnTo>
                    <a:pt x="4371" y="1259"/>
                  </a:lnTo>
                  <a:lnTo>
                    <a:pt x="4299" y="1325"/>
                  </a:lnTo>
                  <a:lnTo>
                    <a:pt x="4215" y="1385"/>
                  </a:lnTo>
                  <a:lnTo>
                    <a:pt x="4126" y="1451"/>
                  </a:lnTo>
                  <a:lnTo>
                    <a:pt x="4024" y="1517"/>
                  </a:lnTo>
                  <a:lnTo>
                    <a:pt x="3916" y="1583"/>
                  </a:lnTo>
                  <a:lnTo>
                    <a:pt x="3803" y="1648"/>
                  </a:lnTo>
                  <a:lnTo>
                    <a:pt x="3677" y="1714"/>
                  </a:lnTo>
                  <a:lnTo>
                    <a:pt x="3546" y="1774"/>
                  </a:lnTo>
                  <a:lnTo>
                    <a:pt x="3408" y="1840"/>
                  </a:lnTo>
                  <a:lnTo>
                    <a:pt x="3259" y="1906"/>
                  </a:lnTo>
                  <a:lnTo>
                    <a:pt x="3103" y="1972"/>
                  </a:lnTo>
                  <a:lnTo>
                    <a:pt x="2942" y="2032"/>
                  </a:lnTo>
                  <a:lnTo>
                    <a:pt x="2768" y="2098"/>
                  </a:lnTo>
                  <a:lnTo>
                    <a:pt x="2595" y="2164"/>
                  </a:lnTo>
                  <a:lnTo>
                    <a:pt x="2410" y="2224"/>
                  </a:lnTo>
                  <a:lnTo>
                    <a:pt x="2224" y="2284"/>
                  </a:lnTo>
                  <a:lnTo>
                    <a:pt x="2027" y="2350"/>
                  </a:lnTo>
                  <a:lnTo>
                    <a:pt x="1824" y="2410"/>
                  </a:lnTo>
                  <a:lnTo>
                    <a:pt x="1614" y="2470"/>
                  </a:lnTo>
                  <a:lnTo>
                    <a:pt x="1399" y="2530"/>
                  </a:lnTo>
                  <a:lnTo>
                    <a:pt x="957" y="2644"/>
                  </a:lnTo>
                  <a:lnTo>
                    <a:pt x="484" y="2757"/>
                  </a:lnTo>
                  <a:lnTo>
                    <a:pt x="0" y="2865"/>
                  </a:lnTo>
                  <a:lnTo>
                    <a:pt x="0" y="2901"/>
                  </a:lnTo>
                  <a:lnTo>
                    <a:pt x="496" y="2787"/>
                  </a:lnTo>
                  <a:lnTo>
                    <a:pt x="969" y="2674"/>
                  </a:lnTo>
                  <a:lnTo>
                    <a:pt x="1423" y="2554"/>
                  </a:lnTo>
                  <a:lnTo>
                    <a:pt x="1638" y="2494"/>
                  </a:lnTo>
                  <a:lnTo>
                    <a:pt x="1854" y="2434"/>
                  </a:lnTo>
                  <a:lnTo>
                    <a:pt x="2057" y="2374"/>
                  </a:lnTo>
                  <a:lnTo>
                    <a:pt x="2254" y="2308"/>
                  </a:lnTo>
                  <a:lnTo>
                    <a:pt x="2451" y="2248"/>
                  </a:lnTo>
                  <a:lnTo>
                    <a:pt x="2637" y="2182"/>
                  </a:lnTo>
                  <a:lnTo>
                    <a:pt x="2816" y="2116"/>
                  </a:lnTo>
                  <a:lnTo>
                    <a:pt x="2990" y="2050"/>
                  </a:lnTo>
                  <a:lnTo>
                    <a:pt x="3151" y="1984"/>
                  </a:lnTo>
                  <a:lnTo>
                    <a:pt x="3312" y="1924"/>
                  </a:lnTo>
                  <a:lnTo>
                    <a:pt x="3462" y="1858"/>
                  </a:lnTo>
                  <a:lnTo>
                    <a:pt x="3605" y="1792"/>
                  </a:lnTo>
                  <a:lnTo>
                    <a:pt x="3737" y="1720"/>
                  </a:lnTo>
                  <a:lnTo>
                    <a:pt x="3863" y="1654"/>
                  </a:lnTo>
                  <a:lnTo>
                    <a:pt x="3982" y="1589"/>
                  </a:lnTo>
                  <a:lnTo>
                    <a:pt x="4090" y="1523"/>
                  </a:lnTo>
                  <a:lnTo>
                    <a:pt x="4191" y="1457"/>
                  </a:lnTo>
                  <a:lnTo>
                    <a:pt x="4287" y="1391"/>
                  </a:lnTo>
                  <a:lnTo>
                    <a:pt x="4371" y="1325"/>
                  </a:lnTo>
                  <a:lnTo>
                    <a:pt x="4443" y="1259"/>
                  </a:lnTo>
                  <a:lnTo>
                    <a:pt x="4508" y="1193"/>
                  </a:lnTo>
                  <a:lnTo>
                    <a:pt x="4562" y="1127"/>
                  </a:lnTo>
                  <a:lnTo>
                    <a:pt x="4610" y="1061"/>
                  </a:lnTo>
                  <a:lnTo>
                    <a:pt x="4646" y="995"/>
                  </a:lnTo>
                  <a:lnTo>
                    <a:pt x="4670" y="935"/>
                  </a:lnTo>
                  <a:lnTo>
                    <a:pt x="4688" y="869"/>
                  </a:lnTo>
                  <a:lnTo>
                    <a:pt x="4688" y="869"/>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cs-CZ"/>
            </a:p>
          </p:txBody>
        </p:sp>
        <p:sp>
          <p:nvSpPr>
            <p:cNvPr id="12" name="Freeform 10"/>
            <p:cNvSpPr>
              <a:spLocks/>
            </p:cNvSpPr>
            <p:nvPr/>
          </p:nvSpPr>
          <p:spPr bwMode="hidden">
            <a:xfrm>
              <a:off x="0" y="0"/>
              <a:ext cx="3773" cy="2356"/>
            </a:xfrm>
            <a:custGeom>
              <a:avLst/>
              <a:gdLst/>
              <a:ahLst/>
              <a:cxnLst>
                <a:cxn ang="0">
                  <a:pos x="3761" y="719"/>
                </a:cxn>
                <a:cxn ang="0">
                  <a:pos x="3731" y="599"/>
                </a:cxn>
                <a:cxn ang="0">
                  <a:pos x="3653" y="486"/>
                </a:cxn>
                <a:cxn ang="0">
                  <a:pos x="3522" y="378"/>
                </a:cxn>
                <a:cxn ang="0">
                  <a:pos x="3348" y="282"/>
                </a:cxn>
                <a:cxn ang="0">
                  <a:pos x="3127" y="192"/>
                </a:cxn>
                <a:cxn ang="0">
                  <a:pos x="2864" y="108"/>
                </a:cxn>
                <a:cxn ang="0">
                  <a:pos x="2559" y="36"/>
                </a:cxn>
                <a:cxn ang="0">
                  <a:pos x="2230" y="0"/>
                </a:cxn>
                <a:cxn ang="0">
                  <a:pos x="2577" y="72"/>
                </a:cxn>
                <a:cxn ang="0">
                  <a:pos x="2876" y="150"/>
                </a:cxn>
                <a:cxn ang="0">
                  <a:pos x="3139" y="234"/>
                </a:cxn>
                <a:cxn ang="0">
                  <a:pos x="3348" y="330"/>
                </a:cxn>
                <a:cxn ang="0">
                  <a:pos x="3516" y="432"/>
                </a:cxn>
                <a:cxn ang="0">
                  <a:pos x="3623" y="545"/>
                </a:cxn>
                <a:cxn ang="0">
                  <a:pos x="3683" y="665"/>
                </a:cxn>
                <a:cxn ang="0">
                  <a:pos x="3689" y="791"/>
                </a:cxn>
                <a:cxn ang="0">
                  <a:pos x="3653" y="887"/>
                </a:cxn>
                <a:cxn ang="0">
                  <a:pos x="3593" y="989"/>
                </a:cxn>
                <a:cxn ang="0">
                  <a:pos x="3498" y="1091"/>
                </a:cxn>
                <a:cxn ang="0">
                  <a:pos x="3372" y="1187"/>
                </a:cxn>
                <a:cxn ang="0">
                  <a:pos x="3223" y="1289"/>
                </a:cxn>
                <a:cxn ang="0">
                  <a:pos x="3043" y="1391"/>
                </a:cxn>
                <a:cxn ang="0">
                  <a:pos x="2834" y="1493"/>
                </a:cxn>
                <a:cxn ang="0">
                  <a:pos x="2607" y="1589"/>
                </a:cxn>
                <a:cxn ang="0">
                  <a:pos x="2075" y="1786"/>
                </a:cxn>
                <a:cxn ang="0">
                  <a:pos x="1459" y="1972"/>
                </a:cxn>
                <a:cxn ang="0">
                  <a:pos x="765" y="2158"/>
                </a:cxn>
                <a:cxn ang="0">
                  <a:pos x="0" y="2326"/>
                </a:cxn>
                <a:cxn ang="0">
                  <a:pos x="401" y="2272"/>
                </a:cxn>
                <a:cxn ang="0">
                  <a:pos x="1142" y="2092"/>
                </a:cxn>
                <a:cxn ang="0">
                  <a:pos x="1812" y="1900"/>
                </a:cxn>
                <a:cxn ang="0">
                  <a:pos x="2392" y="1702"/>
                </a:cxn>
                <a:cxn ang="0">
                  <a:pos x="2649" y="1607"/>
                </a:cxn>
                <a:cxn ang="0">
                  <a:pos x="2882" y="1505"/>
                </a:cxn>
                <a:cxn ang="0">
                  <a:pos x="3091" y="1403"/>
                </a:cxn>
                <a:cxn ang="0">
                  <a:pos x="3277" y="1301"/>
                </a:cxn>
                <a:cxn ang="0">
                  <a:pos x="3432" y="1193"/>
                </a:cxn>
                <a:cxn ang="0">
                  <a:pos x="3558" y="1091"/>
                </a:cxn>
                <a:cxn ang="0">
                  <a:pos x="3653" y="989"/>
                </a:cxn>
                <a:cxn ang="0">
                  <a:pos x="3719" y="887"/>
                </a:cxn>
                <a:cxn ang="0">
                  <a:pos x="3755" y="785"/>
                </a:cxn>
              </a:cxnLst>
              <a:rect l="0" t="0" r="r" b="b"/>
              <a:pathLst>
                <a:path w="3761" h="2356">
                  <a:moveTo>
                    <a:pt x="3755" y="785"/>
                  </a:moveTo>
                  <a:lnTo>
                    <a:pt x="3761" y="719"/>
                  </a:lnTo>
                  <a:lnTo>
                    <a:pt x="3755" y="659"/>
                  </a:lnTo>
                  <a:lnTo>
                    <a:pt x="3731" y="599"/>
                  </a:lnTo>
                  <a:lnTo>
                    <a:pt x="3701" y="545"/>
                  </a:lnTo>
                  <a:lnTo>
                    <a:pt x="3653" y="486"/>
                  </a:lnTo>
                  <a:lnTo>
                    <a:pt x="3593" y="432"/>
                  </a:lnTo>
                  <a:lnTo>
                    <a:pt x="3522" y="378"/>
                  </a:lnTo>
                  <a:lnTo>
                    <a:pt x="3444" y="330"/>
                  </a:lnTo>
                  <a:lnTo>
                    <a:pt x="3348" y="282"/>
                  </a:lnTo>
                  <a:lnTo>
                    <a:pt x="3241" y="234"/>
                  </a:lnTo>
                  <a:lnTo>
                    <a:pt x="3127" y="192"/>
                  </a:lnTo>
                  <a:lnTo>
                    <a:pt x="3002" y="150"/>
                  </a:lnTo>
                  <a:lnTo>
                    <a:pt x="2864" y="108"/>
                  </a:lnTo>
                  <a:lnTo>
                    <a:pt x="2715" y="72"/>
                  </a:lnTo>
                  <a:lnTo>
                    <a:pt x="2559" y="36"/>
                  </a:lnTo>
                  <a:lnTo>
                    <a:pt x="2392" y="0"/>
                  </a:lnTo>
                  <a:lnTo>
                    <a:pt x="2230" y="0"/>
                  </a:lnTo>
                  <a:lnTo>
                    <a:pt x="2410" y="36"/>
                  </a:lnTo>
                  <a:lnTo>
                    <a:pt x="2577" y="72"/>
                  </a:lnTo>
                  <a:lnTo>
                    <a:pt x="2732" y="108"/>
                  </a:lnTo>
                  <a:lnTo>
                    <a:pt x="2876" y="150"/>
                  </a:lnTo>
                  <a:lnTo>
                    <a:pt x="3014" y="192"/>
                  </a:lnTo>
                  <a:lnTo>
                    <a:pt x="3139" y="234"/>
                  </a:lnTo>
                  <a:lnTo>
                    <a:pt x="3253" y="282"/>
                  </a:lnTo>
                  <a:lnTo>
                    <a:pt x="3348" y="330"/>
                  </a:lnTo>
                  <a:lnTo>
                    <a:pt x="3438" y="384"/>
                  </a:lnTo>
                  <a:lnTo>
                    <a:pt x="3516" y="432"/>
                  </a:lnTo>
                  <a:lnTo>
                    <a:pt x="3576" y="492"/>
                  </a:lnTo>
                  <a:lnTo>
                    <a:pt x="3623" y="545"/>
                  </a:lnTo>
                  <a:lnTo>
                    <a:pt x="3665" y="605"/>
                  </a:lnTo>
                  <a:lnTo>
                    <a:pt x="3683" y="665"/>
                  </a:lnTo>
                  <a:lnTo>
                    <a:pt x="3695" y="725"/>
                  </a:lnTo>
                  <a:lnTo>
                    <a:pt x="3689" y="791"/>
                  </a:lnTo>
                  <a:lnTo>
                    <a:pt x="3677" y="839"/>
                  </a:lnTo>
                  <a:lnTo>
                    <a:pt x="3653" y="887"/>
                  </a:lnTo>
                  <a:lnTo>
                    <a:pt x="3629" y="941"/>
                  </a:lnTo>
                  <a:lnTo>
                    <a:pt x="3593" y="989"/>
                  </a:lnTo>
                  <a:lnTo>
                    <a:pt x="3546" y="1037"/>
                  </a:lnTo>
                  <a:lnTo>
                    <a:pt x="3498" y="1091"/>
                  </a:lnTo>
                  <a:lnTo>
                    <a:pt x="3438" y="1139"/>
                  </a:lnTo>
                  <a:lnTo>
                    <a:pt x="3372" y="1187"/>
                  </a:lnTo>
                  <a:lnTo>
                    <a:pt x="3301" y="1241"/>
                  </a:lnTo>
                  <a:lnTo>
                    <a:pt x="3223" y="1289"/>
                  </a:lnTo>
                  <a:lnTo>
                    <a:pt x="3133" y="1343"/>
                  </a:lnTo>
                  <a:lnTo>
                    <a:pt x="3043" y="1391"/>
                  </a:lnTo>
                  <a:lnTo>
                    <a:pt x="2942" y="1439"/>
                  </a:lnTo>
                  <a:lnTo>
                    <a:pt x="2834" y="1493"/>
                  </a:lnTo>
                  <a:lnTo>
                    <a:pt x="2727" y="1541"/>
                  </a:lnTo>
                  <a:lnTo>
                    <a:pt x="2607" y="1589"/>
                  </a:lnTo>
                  <a:lnTo>
                    <a:pt x="2356" y="1690"/>
                  </a:lnTo>
                  <a:lnTo>
                    <a:pt x="2075" y="1786"/>
                  </a:lnTo>
                  <a:lnTo>
                    <a:pt x="1782" y="1882"/>
                  </a:lnTo>
                  <a:lnTo>
                    <a:pt x="1459" y="1972"/>
                  </a:lnTo>
                  <a:lnTo>
                    <a:pt x="1124" y="2068"/>
                  </a:lnTo>
                  <a:lnTo>
                    <a:pt x="765" y="2158"/>
                  </a:lnTo>
                  <a:lnTo>
                    <a:pt x="389" y="2242"/>
                  </a:lnTo>
                  <a:lnTo>
                    <a:pt x="0" y="2326"/>
                  </a:lnTo>
                  <a:lnTo>
                    <a:pt x="0" y="2356"/>
                  </a:lnTo>
                  <a:lnTo>
                    <a:pt x="401" y="2272"/>
                  </a:lnTo>
                  <a:lnTo>
                    <a:pt x="777" y="2182"/>
                  </a:lnTo>
                  <a:lnTo>
                    <a:pt x="1142" y="2092"/>
                  </a:lnTo>
                  <a:lnTo>
                    <a:pt x="1483" y="1996"/>
                  </a:lnTo>
                  <a:lnTo>
                    <a:pt x="1812" y="1900"/>
                  </a:lnTo>
                  <a:lnTo>
                    <a:pt x="2111" y="1804"/>
                  </a:lnTo>
                  <a:lnTo>
                    <a:pt x="2392" y="1702"/>
                  </a:lnTo>
                  <a:lnTo>
                    <a:pt x="2523" y="1654"/>
                  </a:lnTo>
                  <a:lnTo>
                    <a:pt x="2649" y="1607"/>
                  </a:lnTo>
                  <a:lnTo>
                    <a:pt x="2768" y="1553"/>
                  </a:lnTo>
                  <a:lnTo>
                    <a:pt x="2882" y="1505"/>
                  </a:lnTo>
                  <a:lnTo>
                    <a:pt x="2990" y="1451"/>
                  </a:lnTo>
                  <a:lnTo>
                    <a:pt x="3091" y="1403"/>
                  </a:lnTo>
                  <a:lnTo>
                    <a:pt x="3187" y="1349"/>
                  </a:lnTo>
                  <a:lnTo>
                    <a:pt x="3277" y="1301"/>
                  </a:lnTo>
                  <a:lnTo>
                    <a:pt x="3354" y="1247"/>
                  </a:lnTo>
                  <a:lnTo>
                    <a:pt x="3432" y="1193"/>
                  </a:lnTo>
                  <a:lnTo>
                    <a:pt x="3498" y="1145"/>
                  </a:lnTo>
                  <a:lnTo>
                    <a:pt x="3558" y="1091"/>
                  </a:lnTo>
                  <a:lnTo>
                    <a:pt x="3611" y="1043"/>
                  </a:lnTo>
                  <a:lnTo>
                    <a:pt x="3653" y="989"/>
                  </a:lnTo>
                  <a:lnTo>
                    <a:pt x="3689" y="941"/>
                  </a:lnTo>
                  <a:lnTo>
                    <a:pt x="3719" y="887"/>
                  </a:lnTo>
                  <a:lnTo>
                    <a:pt x="3743" y="833"/>
                  </a:lnTo>
                  <a:lnTo>
                    <a:pt x="3755" y="785"/>
                  </a:lnTo>
                  <a:lnTo>
                    <a:pt x="3755" y="785"/>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cs-CZ"/>
            </a:p>
          </p:txBody>
        </p:sp>
        <p:sp>
          <p:nvSpPr>
            <p:cNvPr id="13" name="Freeform 11"/>
            <p:cNvSpPr>
              <a:spLocks/>
            </p:cNvSpPr>
            <p:nvPr/>
          </p:nvSpPr>
          <p:spPr bwMode="hidden">
            <a:xfrm>
              <a:off x="0" y="0"/>
              <a:ext cx="2933" cy="1846"/>
            </a:xfrm>
            <a:custGeom>
              <a:avLst/>
              <a:gdLst/>
              <a:ahLst/>
              <a:cxnLst>
                <a:cxn ang="0">
                  <a:pos x="2924" y="647"/>
                </a:cxn>
                <a:cxn ang="0">
                  <a:pos x="2876" y="528"/>
                </a:cxn>
                <a:cxn ang="0">
                  <a:pos x="2750" y="414"/>
                </a:cxn>
                <a:cxn ang="0">
                  <a:pos x="2559" y="318"/>
                </a:cxn>
                <a:cxn ang="0">
                  <a:pos x="2302" y="228"/>
                </a:cxn>
                <a:cxn ang="0">
                  <a:pos x="1985" y="150"/>
                </a:cxn>
                <a:cxn ang="0">
                  <a:pos x="1608" y="78"/>
                </a:cxn>
                <a:cxn ang="0">
                  <a:pos x="1178" y="24"/>
                </a:cxn>
                <a:cxn ang="0">
                  <a:pos x="694" y="0"/>
                </a:cxn>
                <a:cxn ang="0">
                  <a:pos x="1190" y="48"/>
                </a:cxn>
                <a:cxn ang="0">
                  <a:pos x="1626" y="108"/>
                </a:cxn>
                <a:cxn ang="0">
                  <a:pos x="2009" y="180"/>
                </a:cxn>
                <a:cxn ang="0">
                  <a:pos x="2326" y="264"/>
                </a:cxn>
                <a:cxn ang="0">
                  <a:pos x="2571" y="360"/>
                </a:cxn>
                <a:cxn ang="0">
                  <a:pos x="2750" y="468"/>
                </a:cxn>
                <a:cxn ang="0">
                  <a:pos x="2846" y="587"/>
                </a:cxn>
                <a:cxn ang="0">
                  <a:pos x="2864" y="713"/>
                </a:cxn>
                <a:cxn ang="0">
                  <a:pos x="2840" y="785"/>
                </a:cxn>
                <a:cxn ang="0">
                  <a:pos x="2792" y="857"/>
                </a:cxn>
                <a:cxn ang="0">
                  <a:pos x="2625" y="1001"/>
                </a:cxn>
                <a:cxn ang="0">
                  <a:pos x="2368" y="1145"/>
                </a:cxn>
                <a:cxn ang="0">
                  <a:pos x="2033" y="1289"/>
                </a:cxn>
                <a:cxn ang="0">
                  <a:pos x="1626" y="1433"/>
                </a:cxn>
                <a:cxn ang="0">
                  <a:pos x="1142" y="1571"/>
                </a:cxn>
                <a:cxn ang="0">
                  <a:pos x="604" y="1702"/>
                </a:cxn>
                <a:cxn ang="0">
                  <a:pos x="0" y="1828"/>
                </a:cxn>
                <a:cxn ang="0">
                  <a:pos x="311" y="1780"/>
                </a:cxn>
                <a:cxn ang="0">
                  <a:pos x="897" y="1648"/>
                </a:cxn>
                <a:cxn ang="0">
                  <a:pos x="1417" y="1511"/>
                </a:cxn>
                <a:cxn ang="0">
                  <a:pos x="1871" y="1367"/>
                </a:cxn>
                <a:cxn ang="0">
                  <a:pos x="2254" y="1223"/>
                </a:cxn>
                <a:cxn ang="0">
                  <a:pos x="2559" y="1079"/>
                </a:cxn>
                <a:cxn ang="0">
                  <a:pos x="2774" y="929"/>
                </a:cxn>
                <a:cxn ang="0">
                  <a:pos x="2876" y="815"/>
                </a:cxn>
                <a:cxn ang="0">
                  <a:pos x="2912" y="743"/>
                </a:cxn>
                <a:cxn ang="0">
                  <a:pos x="2924" y="707"/>
                </a:cxn>
              </a:cxnLst>
              <a:rect l="0" t="0" r="r" b="b"/>
              <a:pathLst>
                <a:path w="2924" h="1846">
                  <a:moveTo>
                    <a:pt x="2924" y="707"/>
                  </a:moveTo>
                  <a:lnTo>
                    <a:pt x="2924" y="647"/>
                  </a:lnTo>
                  <a:lnTo>
                    <a:pt x="2912" y="581"/>
                  </a:lnTo>
                  <a:lnTo>
                    <a:pt x="2876" y="528"/>
                  </a:lnTo>
                  <a:lnTo>
                    <a:pt x="2822" y="468"/>
                  </a:lnTo>
                  <a:lnTo>
                    <a:pt x="2750" y="414"/>
                  </a:lnTo>
                  <a:lnTo>
                    <a:pt x="2667" y="366"/>
                  </a:lnTo>
                  <a:lnTo>
                    <a:pt x="2559" y="318"/>
                  </a:lnTo>
                  <a:lnTo>
                    <a:pt x="2440" y="270"/>
                  </a:lnTo>
                  <a:lnTo>
                    <a:pt x="2302" y="228"/>
                  </a:lnTo>
                  <a:lnTo>
                    <a:pt x="2153" y="186"/>
                  </a:lnTo>
                  <a:lnTo>
                    <a:pt x="1985" y="150"/>
                  </a:lnTo>
                  <a:lnTo>
                    <a:pt x="1806" y="114"/>
                  </a:lnTo>
                  <a:lnTo>
                    <a:pt x="1608" y="78"/>
                  </a:lnTo>
                  <a:lnTo>
                    <a:pt x="1399" y="54"/>
                  </a:lnTo>
                  <a:lnTo>
                    <a:pt x="1178" y="24"/>
                  </a:lnTo>
                  <a:lnTo>
                    <a:pt x="945" y="0"/>
                  </a:lnTo>
                  <a:lnTo>
                    <a:pt x="694" y="0"/>
                  </a:lnTo>
                  <a:lnTo>
                    <a:pt x="945" y="24"/>
                  </a:lnTo>
                  <a:lnTo>
                    <a:pt x="1190" y="48"/>
                  </a:lnTo>
                  <a:lnTo>
                    <a:pt x="1417" y="78"/>
                  </a:lnTo>
                  <a:lnTo>
                    <a:pt x="1626" y="108"/>
                  </a:lnTo>
                  <a:lnTo>
                    <a:pt x="1824" y="144"/>
                  </a:lnTo>
                  <a:lnTo>
                    <a:pt x="2009" y="180"/>
                  </a:lnTo>
                  <a:lnTo>
                    <a:pt x="2176" y="222"/>
                  </a:lnTo>
                  <a:lnTo>
                    <a:pt x="2326" y="264"/>
                  </a:lnTo>
                  <a:lnTo>
                    <a:pt x="2457" y="312"/>
                  </a:lnTo>
                  <a:lnTo>
                    <a:pt x="2571" y="360"/>
                  </a:lnTo>
                  <a:lnTo>
                    <a:pt x="2667" y="414"/>
                  </a:lnTo>
                  <a:lnTo>
                    <a:pt x="2750" y="468"/>
                  </a:lnTo>
                  <a:lnTo>
                    <a:pt x="2804" y="528"/>
                  </a:lnTo>
                  <a:lnTo>
                    <a:pt x="2846" y="587"/>
                  </a:lnTo>
                  <a:lnTo>
                    <a:pt x="2864" y="647"/>
                  </a:lnTo>
                  <a:lnTo>
                    <a:pt x="2864" y="713"/>
                  </a:lnTo>
                  <a:lnTo>
                    <a:pt x="2852" y="749"/>
                  </a:lnTo>
                  <a:lnTo>
                    <a:pt x="2840" y="785"/>
                  </a:lnTo>
                  <a:lnTo>
                    <a:pt x="2816" y="821"/>
                  </a:lnTo>
                  <a:lnTo>
                    <a:pt x="2792" y="857"/>
                  </a:lnTo>
                  <a:lnTo>
                    <a:pt x="2721" y="929"/>
                  </a:lnTo>
                  <a:lnTo>
                    <a:pt x="2625" y="1001"/>
                  </a:lnTo>
                  <a:lnTo>
                    <a:pt x="2505" y="1073"/>
                  </a:lnTo>
                  <a:lnTo>
                    <a:pt x="2368" y="1145"/>
                  </a:lnTo>
                  <a:lnTo>
                    <a:pt x="2212" y="1217"/>
                  </a:lnTo>
                  <a:lnTo>
                    <a:pt x="2033" y="1289"/>
                  </a:lnTo>
                  <a:lnTo>
                    <a:pt x="1842" y="1361"/>
                  </a:lnTo>
                  <a:lnTo>
                    <a:pt x="1626" y="1433"/>
                  </a:lnTo>
                  <a:lnTo>
                    <a:pt x="1393" y="1499"/>
                  </a:lnTo>
                  <a:lnTo>
                    <a:pt x="1142" y="1571"/>
                  </a:lnTo>
                  <a:lnTo>
                    <a:pt x="879" y="1636"/>
                  </a:lnTo>
                  <a:lnTo>
                    <a:pt x="604" y="1702"/>
                  </a:lnTo>
                  <a:lnTo>
                    <a:pt x="305" y="1768"/>
                  </a:lnTo>
                  <a:lnTo>
                    <a:pt x="0" y="1828"/>
                  </a:lnTo>
                  <a:lnTo>
                    <a:pt x="0" y="1846"/>
                  </a:lnTo>
                  <a:lnTo>
                    <a:pt x="311" y="1780"/>
                  </a:lnTo>
                  <a:lnTo>
                    <a:pt x="610" y="1714"/>
                  </a:lnTo>
                  <a:lnTo>
                    <a:pt x="897" y="1648"/>
                  </a:lnTo>
                  <a:lnTo>
                    <a:pt x="1166" y="1583"/>
                  </a:lnTo>
                  <a:lnTo>
                    <a:pt x="1417" y="1511"/>
                  </a:lnTo>
                  <a:lnTo>
                    <a:pt x="1656" y="1439"/>
                  </a:lnTo>
                  <a:lnTo>
                    <a:pt x="1871" y="1367"/>
                  </a:lnTo>
                  <a:lnTo>
                    <a:pt x="2075" y="1295"/>
                  </a:lnTo>
                  <a:lnTo>
                    <a:pt x="2254" y="1223"/>
                  </a:lnTo>
                  <a:lnTo>
                    <a:pt x="2416" y="1151"/>
                  </a:lnTo>
                  <a:lnTo>
                    <a:pt x="2559" y="1079"/>
                  </a:lnTo>
                  <a:lnTo>
                    <a:pt x="2679" y="1001"/>
                  </a:lnTo>
                  <a:lnTo>
                    <a:pt x="2774" y="929"/>
                  </a:lnTo>
                  <a:lnTo>
                    <a:pt x="2846" y="857"/>
                  </a:lnTo>
                  <a:lnTo>
                    <a:pt x="2876" y="815"/>
                  </a:lnTo>
                  <a:lnTo>
                    <a:pt x="2900" y="779"/>
                  </a:lnTo>
                  <a:lnTo>
                    <a:pt x="2912" y="743"/>
                  </a:lnTo>
                  <a:lnTo>
                    <a:pt x="2924" y="707"/>
                  </a:lnTo>
                  <a:lnTo>
                    <a:pt x="2924" y="707"/>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cs-CZ"/>
            </a:p>
          </p:txBody>
        </p:sp>
        <p:sp>
          <p:nvSpPr>
            <p:cNvPr id="14" name="Freeform 12"/>
            <p:cNvSpPr>
              <a:spLocks/>
            </p:cNvSpPr>
            <p:nvPr/>
          </p:nvSpPr>
          <p:spPr bwMode="hidden">
            <a:xfrm>
              <a:off x="114" y="2847"/>
              <a:ext cx="1493" cy="204"/>
            </a:xfrm>
            <a:custGeom>
              <a:avLst/>
              <a:gdLst/>
              <a:ahLst/>
              <a:cxnLst>
                <a:cxn ang="0">
                  <a:pos x="1399" y="204"/>
                </a:cxn>
                <a:cxn ang="0">
                  <a:pos x="0" y="18"/>
                </a:cxn>
                <a:cxn ang="0">
                  <a:pos x="77" y="0"/>
                </a:cxn>
                <a:cxn ang="0">
                  <a:pos x="1488" y="186"/>
                </a:cxn>
                <a:cxn ang="0">
                  <a:pos x="1399" y="204"/>
                </a:cxn>
                <a:cxn ang="0">
                  <a:pos x="1399" y="204"/>
                </a:cxn>
              </a:cxnLst>
              <a:rect l="0" t="0" r="r" b="b"/>
              <a:pathLst>
                <a:path w="1488" h="204">
                  <a:moveTo>
                    <a:pt x="1399" y="204"/>
                  </a:moveTo>
                  <a:lnTo>
                    <a:pt x="0" y="18"/>
                  </a:lnTo>
                  <a:lnTo>
                    <a:pt x="77" y="0"/>
                  </a:lnTo>
                  <a:lnTo>
                    <a:pt x="1488" y="186"/>
                  </a:lnTo>
                  <a:lnTo>
                    <a:pt x="1399" y="204"/>
                  </a:lnTo>
                  <a:lnTo>
                    <a:pt x="1399" y="204"/>
                  </a:lnTo>
                  <a:close/>
                </a:path>
              </a:pathLst>
            </a:custGeom>
            <a:solidFill>
              <a:schemeClr val="bg2"/>
            </a:solidFill>
            <a:ln w="9525">
              <a:noFill/>
              <a:round/>
              <a:headEnd/>
              <a:tailEnd/>
            </a:ln>
          </p:spPr>
          <p:txBody>
            <a:bodyPr/>
            <a:lstStyle/>
            <a:p>
              <a:pPr>
                <a:defRPr/>
              </a:pPr>
              <a:endParaRPr lang="cs-CZ"/>
            </a:p>
          </p:txBody>
        </p:sp>
        <p:sp>
          <p:nvSpPr>
            <p:cNvPr id="15" name="Rectangle 13"/>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pPr>
                <a:defRPr/>
              </a:pPr>
              <a:endParaRPr lang="cs-CZ"/>
            </a:p>
          </p:txBody>
        </p:sp>
        <p:sp>
          <p:nvSpPr>
            <p:cNvPr id="16" name="Rectangle 14"/>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pPr>
                <a:defRPr/>
              </a:pPr>
              <a:endParaRPr lang="cs-CZ"/>
            </a:p>
          </p:txBody>
        </p:sp>
        <p:grpSp>
          <p:nvGrpSpPr>
            <p:cNvPr id="17" name="Group 15"/>
            <p:cNvGrpSpPr>
              <a:grpSpLocks/>
            </p:cNvGrpSpPr>
            <p:nvPr/>
          </p:nvGrpSpPr>
          <p:grpSpPr bwMode="auto">
            <a:xfrm>
              <a:off x="192" y="2284"/>
              <a:ext cx="1254" cy="923"/>
              <a:chOff x="192" y="2284"/>
              <a:chExt cx="1254" cy="923"/>
            </a:xfrm>
          </p:grpSpPr>
          <p:sp>
            <p:nvSpPr>
              <p:cNvPr id="18" name="Freeform 16"/>
              <p:cNvSpPr>
                <a:spLocks/>
              </p:cNvSpPr>
              <p:nvPr/>
            </p:nvSpPr>
            <p:spPr bwMode="hidden">
              <a:xfrm>
                <a:off x="408" y="3009"/>
                <a:ext cx="47" cy="6"/>
              </a:xfrm>
              <a:custGeom>
                <a:avLst/>
                <a:gdLst/>
                <a:ahLst/>
                <a:cxnLst>
                  <a:cxn ang="0">
                    <a:pos x="47" y="6"/>
                  </a:cxn>
                  <a:cxn ang="0">
                    <a:pos x="0" y="0"/>
                  </a:cxn>
                  <a:cxn ang="0">
                    <a:pos x="0" y="0"/>
                  </a:cxn>
                  <a:cxn ang="0">
                    <a:pos x="47" y="6"/>
                  </a:cxn>
                  <a:cxn ang="0">
                    <a:pos x="47" y="6"/>
                  </a:cxn>
                  <a:cxn ang="0">
                    <a:pos x="47" y="6"/>
                  </a:cxn>
                </a:cxnLst>
                <a:rect l="0" t="0" r="r" b="b"/>
                <a:pathLst>
                  <a:path w="47" h="6">
                    <a:moveTo>
                      <a:pt x="47" y="6"/>
                    </a:moveTo>
                    <a:lnTo>
                      <a:pt x="0" y="0"/>
                    </a:lnTo>
                    <a:lnTo>
                      <a:pt x="0" y="0"/>
                    </a:lnTo>
                    <a:lnTo>
                      <a:pt x="47" y="6"/>
                    </a:lnTo>
                    <a:lnTo>
                      <a:pt x="47" y="6"/>
                    </a:lnTo>
                    <a:lnTo>
                      <a:pt x="47" y="6"/>
                    </a:lnTo>
                    <a:close/>
                  </a:path>
                </a:pathLst>
              </a:custGeom>
              <a:solidFill>
                <a:srgbClr val="141485"/>
              </a:solidFill>
              <a:ln w="9525">
                <a:noFill/>
                <a:round/>
                <a:headEnd/>
                <a:tailEnd/>
              </a:ln>
            </p:spPr>
            <p:txBody>
              <a:bodyPr/>
              <a:lstStyle/>
              <a:p>
                <a:pPr>
                  <a:defRPr/>
                </a:pPr>
                <a:endParaRPr lang="cs-CZ"/>
              </a:p>
            </p:txBody>
          </p:sp>
          <p:sp>
            <p:nvSpPr>
              <p:cNvPr id="19" name="Freeform 17"/>
              <p:cNvSpPr>
                <a:spLocks/>
              </p:cNvSpPr>
              <p:nvPr/>
            </p:nvSpPr>
            <p:spPr bwMode="hidden">
              <a:xfrm>
                <a:off x="912" y="2284"/>
                <a:ext cx="324" cy="162"/>
              </a:xfrm>
              <a:custGeom>
                <a:avLst/>
                <a:gdLst/>
                <a:ahLst/>
                <a:cxnLst>
                  <a:cxn ang="0">
                    <a:pos x="0" y="24"/>
                  </a:cxn>
                  <a:cxn ang="0">
                    <a:pos x="6" y="24"/>
                  </a:cxn>
                  <a:cxn ang="0">
                    <a:pos x="12" y="18"/>
                  </a:cxn>
                  <a:cxn ang="0">
                    <a:pos x="48" y="6"/>
                  </a:cxn>
                  <a:cxn ang="0">
                    <a:pos x="101" y="0"/>
                  </a:cxn>
                  <a:cxn ang="0">
                    <a:pos x="137" y="6"/>
                  </a:cxn>
                  <a:cxn ang="0">
                    <a:pos x="173" y="18"/>
                  </a:cxn>
                  <a:cxn ang="0">
                    <a:pos x="239" y="54"/>
                  </a:cxn>
                  <a:cxn ang="0">
                    <a:pos x="287" y="90"/>
                  </a:cxn>
                  <a:cxn ang="0">
                    <a:pos x="317" y="114"/>
                  </a:cxn>
                  <a:cxn ang="0">
                    <a:pos x="323" y="126"/>
                  </a:cxn>
                  <a:cxn ang="0">
                    <a:pos x="323" y="126"/>
                  </a:cxn>
                  <a:cxn ang="0">
                    <a:pos x="221" y="162"/>
                  </a:cxn>
                  <a:cxn ang="0">
                    <a:pos x="0" y="24"/>
                  </a:cxn>
                  <a:cxn ang="0">
                    <a:pos x="0" y="24"/>
                  </a:cxn>
                </a:cxnLst>
                <a:rect l="0" t="0" r="r" b="b"/>
                <a:pathLst>
                  <a:path w="323" h="162">
                    <a:moveTo>
                      <a:pt x="0" y="24"/>
                    </a:moveTo>
                    <a:lnTo>
                      <a:pt x="6" y="24"/>
                    </a:lnTo>
                    <a:lnTo>
                      <a:pt x="12" y="18"/>
                    </a:lnTo>
                    <a:lnTo>
                      <a:pt x="48" y="6"/>
                    </a:lnTo>
                    <a:lnTo>
                      <a:pt x="101" y="0"/>
                    </a:lnTo>
                    <a:lnTo>
                      <a:pt x="137" y="6"/>
                    </a:lnTo>
                    <a:lnTo>
                      <a:pt x="173" y="18"/>
                    </a:lnTo>
                    <a:lnTo>
                      <a:pt x="239" y="54"/>
                    </a:lnTo>
                    <a:lnTo>
                      <a:pt x="287" y="90"/>
                    </a:lnTo>
                    <a:lnTo>
                      <a:pt x="317" y="114"/>
                    </a:lnTo>
                    <a:lnTo>
                      <a:pt x="323" y="126"/>
                    </a:lnTo>
                    <a:lnTo>
                      <a:pt x="323" y="126"/>
                    </a:lnTo>
                    <a:lnTo>
                      <a:pt x="221" y="162"/>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cs-CZ"/>
              </a:p>
            </p:txBody>
          </p:sp>
          <p:sp>
            <p:nvSpPr>
              <p:cNvPr id="20" name="Freeform 18"/>
              <p:cNvSpPr>
                <a:spLocks noEditPoints="1"/>
              </p:cNvSpPr>
              <p:nvPr/>
            </p:nvSpPr>
            <p:spPr bwMode="hidden">
              <a:xfrm>
                <a:off x="192" y="2284"/>
                <a:ext cx="1254" cy="923"/>
              </a:xfrm>
              <a:custGeom>
                <a:avLst/>
                <a:gdLst/>
                <a:ahLst/>
                <a:cxnLst>
                  <a:cxn ang="0">
                    <a:pos x="1166" y="641"/>
                  </a:cxn>
                  <a:cxn ang="0">
                    <a:pos x="1166" y="473"/>
                  </a:cxn>
                  <a:cxn ang="0">
                    <a:pos x="1136" y="384"/>
                  </a:cxn>
                  <a:cxn ang="0">
                    <a:pos x="1112" y="288"/>
                  </a:cxn>
                  <a:cxn ang="0">
                    <a:pos x="1053" y="174"/>
                  </a:cxn>
                  <a:cxn ang="0">
                    <a:pos x="981" y="96"/>
                  </a:cxn>
                  <a:cxn ang="0">
                    <a:pos x="963" y="72"/>
                  </a:cxn>
                  <a:cxn ang="0">
                    <a:pos x="891" y="18"/>
                  </a:cxn>
                  <a:cxn ang="0">
                    <a:pos x="819" y="6"/>
                  </a:cxn>
                  <a:cxn ang="0">
                    <a:pos x="712" y="24"/>
                  </a:cxn>
                  <a:cxn ang="0">
                    <a:pos x="664" y="42"/>
                  </a:cxn>
                  <a:cxn ang="0">
                    <a:pos x="568" y="120"/>
                  </a:cxn>
                  <a:cxn ang="0">
                    <a:pos x="532" y="228"/>
                  </a:cxn>
                  <a:cxn ang="0">
                    <a:pos x="509" y="348"/>
                  </a:cxn>
                  <a:cxn ang="0">
                    <a:pos x="431" y="479"/>
                  </a:cxn>
                  <a:cxn ang="0">
                    <a:pos x="413" y="539"/>
                  </a:cxn>
                  <a:cxn ang="0">
                    <a:pos x="353" y="599"/>
                  </a:cxn>
                  <a:cxn ang="0">
                    <a:pos x="305" y="629"/>
                  </a:cxn>
                  <a:cxn ang="0">
                    <a:pos x="293" y="635"/>
                  </a:cxn>
                  <a:cxn ang="0">
                    <a:pos x="257" y="677"/>
                  </a:cxn>
                  <a:cxn ang="0">
                    <a:pos x="150" y="797"/>
                  </a:cxn>
                  <a:cxn ang="0">
                    <a:pos x="54" y="839"/>
                  </a:cxn>
                  <a:cxn ang="0">
                    <a:pos x="156" y="905"/>
                  </a:cxn>
                  <a:cxn ang="0">
                    <a:pos x="240" y="869"/>
                  </a:cxn>
                  <a:cxn ang="0">
                    <a:pos x="640" y="827"/>
                  </a:cxn>
                  <a:cxn ang="0">
                    <a:pos x="700" y="725"/>
                  </a:cxn>
                  <a:cxn ang="0">
                    <a:pos x="694" y="611"/>
                  </a:cxn>
                  <a:cxn ang="0">
                    <a:pos x="778" y="551"/>
                  </a:cxn>
                  <a:cxn ang="0">
                    <a:pos x="879" y="449"/>
                  </a:cxn>
                  <a:cxn ang="0">
                    <a:pos x="909" y="414"/>
                  </a:cxn>
                  <a:cxn ang="0">
                    <a:pos x="975" y="318"/>
                  </a:cxn>
                  <a:cxn ang="0">
                    <a:pos x="1023" y="336"/>
                  </a:cxn>
                  <a:cxn ang="0">
                    <a:pos x="1118" y="617"/>
                  </a:cxn>
                  <a:cxn ang="0">
                    <a:pos x="1112" y="689"/>
                  </a:cxn>
                  <a:cxn ang="0">
                    <a:pos x="1148" y="749"/>
                  </a:cxn>
                  <a:cxn ang="0">
                    <a:pos x="1202" y="713"/>
                  </a:cxn>
                  <a:cxn ang="0">
                    <a:pos x="1238" y="749"/>
                  </a:cxn>
                  <a:cxn ang="0">
                    <a:pos x="1250" y="743"/>
                  </a:cxn>
                  <a:cxn ang="0">
                    <a:pos x="694" y="264"/>
                  </a:cxn>
                  <a:cxn ang="0">
                    <a:pos x="784" y="372"/>
                  </a:cxn>
                  <a:cxn ang="0">
                    <a:pos x="766" y="443"/>
                  </a:cxn>
                  <a:cxn ang="0">
                    <a:pos x="706" y="515"/>
                  </a:cxn>
                  <a:cxn ang="0">
                    <a:pos x="658" y="569"/>
                  </a:cxn>
                  <a:cxn ang="0">
                    <a:pos x="616" y="593"/>
                  </a:cxn>
                  <a:cxn ang="0">
                    <a:pos x="574" y="617"/>
                  </a:cxn>
                  <a:cxn ang="0">
                    <a:pos x="562" y="707"/>
                  </a:cxn>
                  <a:cxn ang="0">
                    <a:pos x="353" y="755"/>
                  </a:cxn>
                  <a:cxn ang="0">
                    <a:pos x="389" y="641"/>
                  </a:cxn>
                  <a:cxn ang="0">
                    <a:pos x="425" y="647"/>
                  </a:cxn>
                  <a:cxn ang="0">
                    <a:pos x="443" y="617"/>
                  </a:cxn>
                  <a:cxn ang="0">
                    <a:pos x="568" y="515"/>
                  </a:cxn>
                  <a:cxn ang="0">
                    <a:pos x="616" y="473"/>
                  </a:cxn>
                  <a:cxn ang="0">
                    <a:pos x="640" y="396"/>
                  </a:cxn>
                  <a:cxn ang="0">
                    <a:pos x="640" y="378"/>
                  </a:cxn>
                  <a:cxn ang="0">
                    <a:pos x="664" y="270"/>
                  </a:cxn>
                  <a:cxn ang="0">
                    <a:pos x="682" y="192"/>
                  </a:cxn>
                  <a:cxn ang="0">
                    <a:pos x="694" y="264"/>
                  </a:cxn>
                  <a:cxn ang="0">
                    <a:pos x="532" y="455"/>
                  </a:cxn>
                  <a:cxn ang="0">
                    <a:pos x="634" y="803"/>
                  </a:cxn>
                </a:cxnLst>
                <a:rect l="0" t="0" r="r" b="b"/>
                <a:pathLst>
                  <a:path w="1250" h="923">
                    <a:moveTo>
                      <a:pt x="1244" y="713"/>
                    </a:moveTo>
                    <a:lnTo>
                      <a:pt x="1214" y="683"/>
                    </a:lnTo>
                    <a:lnTo>
                      <a:pt x="1166" y="653"/>
                    </a:lnTo>
                    <a:lnTo>
                      <a:pt x="1166" y="653"/>
                    </a:lnTo>
                    <a:lnTo>
                      <a:pt x="1166" y="641"/>
                    </a:lnTo>
                    <a:lnTo>
                      <a:pt x="1172" y="617"/>
                    </a:lnTo>
                    <a:lnTo>
                      <a:pt x="1172" y="581"/>
                    </a:lnTo>
                    <a:lnTo>
                      <a:pt x="1172" y="545"/>
                    </a:lnTo>
                    <a:lnTo>
                      <a:pt x="1172" y="509"/>
                    </a:lnTo>
                    <a:lnTo>
                      <a:pt x="1166" y="473"/>
                    </a:lnTo>
                    <a:lnTo>
                      <a:pt x="1154" y="443"/>
                    </a:lnTo>
                    <a:lnTo>
                      <a:pt x="1148" y="431"/>
                    </a:lnTo>
                    <a:lnTo>
                      <a:pt x="1142" y="425"/>
                    </a:lnTo>
                    <a:lnTo>
                      <a:pt x="1142" y="408"/>
                    </a:lnTo>
                    <a:lnTo>
                      <a:pt x="1136" y="384"/>
                    </a:lnTo>
                    <a:lnTo>
                      <a:pt x="1130" y="354"/>
                    </a:lnTo>
                    <a:lnTo>
                      <a:pt x="1118" y="324"/>
                    </a:lnTo>
                    <a:lnTo>
                      <a:pt x="1106" y="300"/>
                    </a:lnTo>
                    <a:lnTo>
                      <a:pt x="1112" y="294"/>
                    </a:lnTo>
                    <a:lnTo>
                      <a:pt x="1112" y="288"/>
                    </a:lnTo>
                    <a:lnTo>
                      <a:pt x="1112" y="270"/>
                    </a:lnTo>
                    <a:lnTo>
                      <a:pt x="1106" y="252"/>
                    </a:lnTo>
                    <a:lnTo>
                      <a:pt x="1083" y="210"/>
                    </a:lnTo>
                    <a:lnTo>
                      <a:pt x="1059" y="180"/>
                    </a:lnTo>
                    <a:lnTo>
                      <a:pt x="1053" y="174"/>
                    </a:lnTo>
                    <a:lnTo>
                      <a:pt x="1047" y="168"/>
                    </a:lnTo>
                    <a:lnTo>
                      <a:pt x="1041" y="126"/>
                    </a:lnTo>
                    <a:lnTo>
                      <a:pt x="1017" y="114"/>
                    </a:lnTo>
                    <a:lnTo>
                      <a:pt x="987" y="90"/>
                    </a:lnTo>
                    <a:lnTo>
                      <a:pt x="981" y="96"/>
                    </a:lnTo>
                    <a:lnTo>
                      <a:pt x="981" y="102"/>
                    </a:lnTo>
                    <a:lnTo>
                      <a:pt x="975" y="120"/>
                    </a:lnTo>
                    <a:lnTo>
                      <a:pt x="975" y="108"/>
                    </a:lnTo>
                    <a:lnTo>
                      <a:pt x="969" y="90"/>
                    </a:lnTo>
                    <a:lnTo>
                      <a:pt x="963" y="72"/>
                    </a:lnTo>
                    <a:lnTo>
                      <a:pt x="963" y="66"/>
                    </a:lnTo>
                    <a:lnTo>
                      <a:pt x="933" y="42"/>
                    </a:lnTo>
                    <a:lnTo>
                      <a:pt x="921" y="36"/>
                    </a:lnTo>
                    <a:lnTo>
                      <a:pt x="915" y="30"/>
                    </a:lnTo>
                    <a:lnTo>
                      <a:pt x="891" y="18"/>
                    </a:lnTo>
                    <a:lnTo>
                      <a:pt x="885" y="18"/>
                    </a:lnTo>
                    <a:lnTo>
                      <a:pt x="867" y="18"/>
                    </a:lnTo>
                    <a:lnTo>
                      <a:pt x="855" y="18"/>
                    </a:lnTo>
                    <a:lnTo>
                      <a:pt x="849" y="18"/>
                    </a:lnTo>
                    <a:lnTo>
                      <a:pt x="819" y="6"/>
                    </a:lnTo>
                    <a:lnTo>
                      <a:pt x="796" y="0"/>
                    </a:lnTo>
                    <a:lnTo>
                      <a:pt x="772" y="6"/>
                    </a:lnTo>
                    <a:lnTo>
                      <a:pt x="754" y="18"/>
                    </a:lnTo>
                    <a:lnTo>
                      <a:pt x="730" y="18"/>
                    </a:lnTo>
                    <a:lnTo>
                      <a:pt x="712" y="24"/>
                    </a:lnTo>
                    <a:lnTo>
                      <a:pt x="700" y="30"/>
                    </a:lnTo>
                    <a:lnTo>
                      <a:pt x="700" y="30"/>
                    </a:lnTo>
                    <a:lnTo>
                      <a:pt x="694" y="30"/>
                    </a:lnTo>
                    <a:lnTo>
                      <a:pt x="688" y="30"/>
                    </a:lnTo>
                    <a:lnTo>
                      <a:pt x="664" y="42"/>
                    </a:lnTo>
                    <a:lnTo>
                      <a:pt x="628" y="60"/>
                    </a:lnTo>
                    <a:lnTo>
                      <a:pt x="586" y="90"/>
                    </a:lnTo>
                    <a:lnTo>
                      <a:pt x="574" y="108"/>
                    </a:lnTo>
                    <a:lnTo>
                      <a:pt x="562" y="120"/>
                    </a:lnTo>
                    <a:lnTo>
                      <a:pt x="568" y="120"/>
                    </a:lnTo>
                    <a:lnTo>
                      <a:pt x="568" y="114"/>
                    </a:lnTo>
                    <a:lnTo>
                      <a:pt x="550" y="150"/>
                    </a:lnTo>
                    <a:lnTo>
                      <a:pt x="538" y="192"/>
                    </a:lnTo>
                    <a:lnTo>
                      <a:pt x="532" y="216"/>
                    </a:lnTo>
                    <a:lnTo>
                      <a:pt x="532" y="228"/>
                    </a:lnTo>
                    <a:lnTo>
                      <a:pt x="532" y="228"/>
                    </a:lnTo>
                    <a:lnTo>
                      <a:pt x="527" y="246"/>
                    </a:lnTo>
                    <a:lnTo>
                      <a:pt x="521" y="276"/>
                    </a:lnTo>
                    <a:lnTo>
                      <a:pt x="515" y="312"/>
                    </a:lnTo>
                    <a:lnTo>
                      <a:pt x="509" y="348"/>
                    </a:lnTo>
                    <a:lnTo>
                      <a:pt x="473" y="390"/>
                    </a:lnTo>
                    <a:lnTo>
                      <a:pt x="473" y="396"/>
                    </a:lnTo>
                    <a:lnTo>
                      <a:pt x="467" y="402"/>
                    </a:lnTo>
                    <a:lnTo>
                      <a:pt x="449" y="437"/>
                    </a:lnTo>
                    <a:lnTo>
                      <a:pt x="431" y="479"/>
                    </a:lnTo>
                    <a:lnTo>
                      <a:pt x="419" y="521"/>
                    </a:lnTo>
                    <a:lnTo>
                      <a:pt x="413" y="527"/>
                    </a:lnTo>
                    <a:lnTo>
                      <a:pt x="413" y="533"/>
                    </a:lnTo>
                    <a:lnTo>
                      <a:pt x="413" y="539"/>
                    </a:lnTo>
                    <a:lnTo>
                      <a:pt x="413" y="539"/>
                    </a:lnTo>
                    <a:lnTo>
                      <a:pt x="413" y="539"/>
                    </a:lnTo>
                    <a:lnTo>
                      <a:pt x="413" y="539"/>
                    </a:lnTo>
                    <a:lnTo>
                      <a:pt x="413" y="539"/>
                    </a:lnTo>
                    <a:lnTo>
                      <a:pt x="413" y="539"/>
                    </a:lnTo>
                    <a:lnTo>
                      <a:pt x="353" y="599"/>
                    </a:lnTo>
                    <a:lnTo>
                      <a:pt x="347" y="599"/>
                    </a:lnTo>
                    <a:lnTo>
                      <a:pt x="341" y="599"/>
                    </a:lnTo>
                    <a:lnTo>
                      <a:pt x="335" y="611"/>
                    </a:lnTo>
                    <a:lnTo>
                      <a:pt x="311" y="629"/>
                    </a:lnTo>
                    <a:lnTo>
                      <a:pt x="305" y="629"/>
                    </a:lnTo>
                    <a:lnTo>
                      <a:pt x="299" y="629"/>
                    </a:lnTo>
                    <a:lnTo>
                      <a:pt x="299" y="635"/>
                    </a:lnTo>
                    <a:lnTo>
                      <a:pt x="293" y="635"/>
                    </a:lnTo>
                    <a:lnTo>
                      <a:pt x="293" y="635"/>
                    </a:lnTo>
                    <a:lnTo>
                      <a:pt x="293" y="635"/>
                    </a:lnTo>
                    <a:lnTo>
                      <a:pt x="293" y="635"/>
                    </a:lnTo>
                    <a:lnTo>
                      <a:pt x="257" y="659"/>
                    </a:lnTo>
                    <a:lnTo>
                      <a:pt x="257" y="665"/>
                    </a:lnTo>
                    <a:lnTo>
                      <a:pt x="257" y="665"/>
                    </a:lnTo>
                    <a:lnTo>
                      <a:pt x="257" y="677"/>
                    </a:lnTo>
                    <a:lnTo>
                      <a:pt x="257" y="701"/>
                    </a:lnTo>
                    <a:lnTo>
                      <a:pt x="257" y="719"/>
                    </a:lnTo>
                    <a:lnTo>
                      <a:pt x="257" y="731"/>
                    </a:lnTo>
                    <a:lnTo>
                      <a:pt x="216" y="725"/>
                    </a:lnTo>
                    <a:lnTo>
                      <a:pt x="150" y="797"/>
                    </a:lnTo>
                    <a:lnTo>
                      <a:pt x="150" y="827"/>
                    </a:lnTo>
                    <a:lnTo>
                      <a:pt x="174" y="827"/>
                    </a:lnTo>
                    <a:lnTo>
                      <a:pt x="114" y="845"/>
                    </a:lnTo>
                    <a:lnTo>
                      <a:pt x="108" y="851"/>
                    </a:lnTo>
                    <a:lnTo>
                      <a:pt x="54" y="839"/>
                    </a:lnTo>
                    <a:lnTo>
                      <a:pt x="0" y="857"/>
                    </a:lnTo>
                    <a:lnTo>
                      <a:pt x="0" y="875"/>
                    </a:lnTo>
                    <a:lnTo>
                      <a:pt x="102" y="893"/>
                    </a:lnTo>
                    <a:lnTo>
                      <a:pt x="96" y="893"/>
                    </a:lnTo>
                    <a:lnTo>
                      <a:pt x="156" y="905"/>
                    </a:lnTo>
                    <a:lnTo>
                      <a:pt x="168" y="899"/>
                    </a:lnTo>
                    <a:lnTo>
                      <a:pt x="311" y="923"/>
                    </a:lnTo>
                    <a:lnTo>
                      <a:pt x="365" y="911"/>
                    </a:lnTo>
                    <a:lnTo>
                      <a:pt x="371" y="887"/>
                    </a:lnTo>
                    <a:lnTo>
                      <a:pt x="240" y="869"/>
                    </a:lnTo>
                    <a:lnTo>
                      <a:pt x="240" y="863"/>
                    </a:lnTo>
                    <a:lnTo>
                      <a:pt x="497" y="791"/>
                    </a:lnTo>
                    <a:lnTo>
                      <a:pt x="503" y="809"/>
                    </a:lnTo>
                    <a:lnTo>
                      <a:pt x="640" y="827"/>
                    </a:lnTo>
                    <a:lnTo>
                      <a:pt x="640" y="827"/>
                    </a:lnTo>
                    <a:lnTo>
                      <a:pt x="700" y="725"/>
                    </a:lnTo>
                    <a:lnTo>
                      <a:pt x="700" y="725"/>
                    </a:lnTo>
                    <a:lnTo>
                      <a:pt x="700" y="725"/>
                    </a:lnTo>
                    <a:lnTo>
                      <a:pt x="700" y="725"/>
                    </a:lnTo>
                    <a:lnTo>
                      <a:pt x="700" y="725"/>
                    </a:lnTo>
                    <a:lnTo>
                      <a:pt x="658" y="719"/>
                    </a:lnTo>
                    <a:lnTo>
                      <a:pt x="664" y="653"/>
                    </a:lnTo>
                    <a:lnTo>
                      <a:pt x="664" y="653"/>
                    </a:lnTo>
                    <a:lnTo>
                      <a:pt x="670" y="623"/>
                    </a:lnTo>
                    <a:lnTo>
                      <a:pt x="694" y="611"/>
                    </a:lnTo>
                    <a:lnTo>
                      <a:pt x="694" y="605"/>
                    </a:lnTo>
                    <a:lnTo>
                      <a:pt x="694" y="605"/>
                    </a:lnTo>
                    <a:lnTo>
                      <a:pt x="718" y="587"/>
                    </a:lnTo>
                    <a:lnTo>
                      <a:pt x="748" y="569"/>
                    </a:lnTo>
                    <a:lnTo>
                      <a:pt x="778" y="551"/>
                    </a:lnTo>
                    <a:lnTo>
                      <a:pt x="796" y="533"/>
                    </a:lnTo>
                    <a:lnTo>
                      <a:pt x="819" y="515"/>
                    </a:lnTo>
                    <a:lnTo>
                      <a:pt x="843" y="497"/>
                    </a:lnTo>
                    <a:lnTo>
                      <a:pt x="867" y="467"/>
                    </a:lnTo>
                    <a:lnTo>
                      <a:pt x="879" y="449"/>
                    </a:lnTo>
                    <a:lnTo>
                      <a:pt x="879" y="443"/>
                    </a:lnTo>
                    <a:lnTo>
                      <a:pt x="885" y="443"/>
                    </a:lnTo>
                    <a:lnTo>
                      <a:pt x="891" y="431"/>
                    </a:lnTo>
                    <a:lnTo>
                      <a:pt x="903" y="425"/>
                    </a:lnTo>
                    <a:lnTo>
                      <a:pt x="909" y="414"/>
                    </a:lnTo>
                    <a:lnTo>
                      <a:pt x="909" y="390"/>
                    </a:lnTo>
                    <a:lnTo>
                      <a:pt x="903" y="360"/>
                    </a:lnTo>
                    <a:lnTo>
                      <a:pt x="927" y="348"/>
                    </a:lnTo>
                    <a:lnTo>
                      <a:pt x="951" y="330"/>
                    </a:lnTo>
                    <a:lnTo>
                      <a:pt x="975" y="318"/>
                    </a:lnTo>
                    <a:lnTo>
                      <a:pt x="993" y="300"/>
                    </a:lnTo>
                    <a:lnTo>
                      <a:pt x="999" y="306"/>
                    </a:lnTo>
                    <a:lnTo>
                      <a:pt x="1011" y="306"/>
                    </a:lnTo>
                    <a:lnTo>
                      <a:pt x="1023" y="336"/>
                    </a:lnTo>
                    <a:lnTo>
                      <a:pt x="1023" y="336"/>
                    </a:lnTo>
                    <a:lnTo>
                      <a:pt x="1071" y="449"/>
                    </a:lnTo>
                    <a:lnTo>
                      <a:pt x="1071" y="467"/>
                    </a:lnTo>
                    <a:lnTo>
                      <a:pt x="1077" y="497"/>
                    </a:lnTo>
                    <a:lnTo>
                      <a:pt x="1101" y="563"/>
                    </a:lnTo>
                    <a:lnTo>
                      <a:pt x="1118" y="617"/>
                    </a:lnTo>
                    <a:lnTo>
                      <a:pt x="1124" y="641"/>
                    </a:lnTo>
                    <a:lnTo>
                      <a:pt x="1124" y="653"/>
                    </a:lnTo>
                    <a:lnTo>
                      <a:pt x="1118" y="659"/>
                    </a:lnTo>
                    <a:lnTo>
                      <a:pt x="1112" y="671"/>
                    </a:lnTo>
                    <a:lnTo>
                      <a:pt x="1112" y="689"/>
                    </a:lnTo>
                    <a:lnTo>
                      <a:pt x="1118" y="701"/>
                    </a:lnTo>
                    <a:lnTo>
                      <a:pt x="1124" y="719"/>
                    </a:lnTo>
                    <a:lnTo>
                      <a:pt x="1130" y="737"/>
                    </a:lnTo>
                    <a:lnTo>
                      <a:pt x="1136" y="749"/>
                    </a:lnTo>
                    <a:lnTo>
                      <a:pt x="1148" y="749"/>
                    </a:lnTo>
                    <a:lnTo>
                      <a:pt x="1154" y="743"/>
                    </a:lnTo>
                    <a:lnTo>
                      <a:pt x="1154" y="725"/>
                    </a:lnTo>
                    <a:lnTo>
                      <a:pt x="1148" y="707"/>
                    </a:lnTo>
                    <a:lnTo>
                      <a:pt x="1148" y="701"/>
                    </a:lnTo>
                    <a:lnTo>
                      <a:pt x="1202" y="713"/>
                    </a:lnTo>
                    <a:lnTo>
                      <a:pt x="1208" y="719"/>
                    </a:lnTo>
                    <a:lnTo>
                      <a:pt x="1214" y="737"/>
                    </a:lnTo>
                    <a:lnTo>
                      <a:pt x="1220" y="749"/>
                    </a:lnTo>
                    <a:lnTo>
                      <a:pt x="1232" y="755"/>
                    </a:lnTo>
                    <a:lnTo>
                      <a:pt x="1238" y="749"/>
                    </a:lnTo>
                    <a:lnTo>
                      <a:pt x="1232" y="737"/>
                    </a:lnTo>
                    <a:lnTo>
                      <a:pt x="1238" y="749"/>
                    </a:lnTo>
                    <a:lnTo>
                      <a:pt x="1244" y="755"/>
                    </a:lnTo>
                    <a:lnTo>
                      <a:pt x="1250" y="749"/>
                    </a:lnTo>
                    <a:lnTo>
                      <a:pt x="1250" y="743"/>
                    </a:lnTo>
                    <a:lnTo>
                      <a:pt x="1250" y="731"/>
                    </a:lnTo>
                    <a:lnTo>
                      <a:pt x="1244" y="719"/>
                    </a:lnTo>
                    <a:lnTo>
                      <a:pt x="1244" y="713"/>
                    </a:lnTo>
                    <a:lnTo>
                      <a:pt x="1244" y="713"/>
                    </a:lnTo>
                    <a:close/>
                    <a:moveTo>
                      <a:pt x="694" y="264"/>
                    </a:moveTo>
                    <a:lnTo>
                      <a:pt x="700" y="276"/>
                    </a:lnTo>
                    <a:lnTo>
                      <a:pt x="712" y="288"/>
                    </a:lnTo>
                    <a:lnTo>
                      <a:pt x="742" y="330"/>
                    </a:lnTo>
                    <a:lnTo>
                      <a:pt x="778" y="360"/>
                    </a:lnTo>
                    <a:lnTo>
                      <a:pt x="784" y="372"/>
                    </a:lnTo>
                    <a:lnTo>
                      <a:pt x="790" y="378"/>
                    </a:lnTo>
                    <a:lnTo>
                      <a:pt x="796" y="384"/>
                    </a:lnTo>
                    <a:lnTo>
                      <a:pt x="796" y="384"/>
                    </a:lnTo>
                    <a:lnTo>
                      <a:pt x="790" y="431"/>
                    </a:lnTo>
                    <a:lnTo>
                      <a:pt x="766" y="443"/>
                    </a:lnTo>
                    <a:lnTo>
                      <a:pt x="748" y="461"/>
                    </a:lnTo>
                    <a:lnTo>
                      <a:pt x="724" y="485"/>
                    </a:lnTo>
                    <a:lnTo>
                      <a:pt x="712" y="503"/>
                    </a:lnTo>
                    <a:lnTo>
                      <a:pt x="712" y="509"/>
                    </a:lnTo>
                    <a:lnTo>
                      <a:pt x="706" y="515"/>
                    </a:lnTo>
                    <a:lnTo>
                      <a:pt x="688" y="533"/>
                    </a:lnTo>
                    <a:lnTo>
                      <a:pt x="670" y="551"/>
                    </a:lnTo>
                    <a:lnTo>
                      <a:pt x="658" y="563"/>
                    </a:lnTo>
                    <a:lnTo>
                      <a:pt x="658" y="569"/>
                    </a:lnTo>
                    <a:lnTo>
                      <a:pt x="658" y="569"/>
                    </a:lnTo>
                    <a:lnTo>
                      <a:pt x="658" y="569"/>
                    </a:lnTo>
                    <a:lnTo>
                      <a:pt x="652" y="569"/>
                    </a:lnTo>
                    <a:lnTo>
                      <a:pt x="652" y="575"/>
                    </a:lnTo>
                    <a:lnTo>
                      <a:pt x="640" y="581"/>
                    </a:lnTo>
                    <a:lnTo>
                      <a:pt x="616" y="593"/>
                    </a:lnTo>
                    <a:lnTo>
                      <a:pt x="604" y="599"/>
                    </a:lnTo>
                    <a:lnTo>
                      <a:pt x="592" y="605"/>
                    </a:lnTo>
                    <a:lnTo>
                      <a:pt x="592" y="605"/>
                    </a:lnTo>
                    <a:lnTo>
                      <a:pt x="586" y="611"/>
                    </a:lnTo>
                    <a:lnTo>
                      <a:pt x="574" y="617"/>
                    </a:lnTo>
                    <a:lnTo>
                      <a:pt x="562" y="629"/>
                    </a:lnTo>
                    <a:lnTo>
                      <a:pt x="550" y="635"/>
                    </a:lnTo>
                    <a:lnTo>
                      <a:pt x="550" y="653"/>
                    </a:lnTo>
                    <a:lnTo>
                      <a:pt x="556" y="677"/>
                    </a:lnTo>
                    <a:lnTo>
                      <a:pt x="562" y="707"/>
                    </a:lnTo>
                    <a:lnTo>
                      <a:pt x="538" y="737"/>
                    </a:lnTo>
                    <a:lnTo>
                      <a:pt x="377" y="785"/>
                    </a:lnTo>
                    <a:lnTo>
                      <a:pt x="365" y="761"/>
                    </a:lnTo>
                    <a:lnTo>
                      <a:pt x="359" y="755"/>
                    </a:lnTo>
                    <a:lnTo>
                      <a:pt x="353" y="755"/>
                    </a:lnTo>
                    <a:lnTo>
                      <a:pt x="359" y="683"/>
                    </a:lnTo>
                    <a:lnTo>
                      <a:pt x="365" y="671"/>
                    </a:lnTo>
                    <a:lnTo>
                      <a:pt x="371" y="665"/>
                    </a:lnTo>
                    <a:lnTo>
                      <a:pt x="389" y="641"/>
                    </a:lnTo>
                    <a:lnTo>
                      <a:pt x="389" y="641"/>
                    </a:lnTo>
                    <a:lnTo>
                      <a:pt x="413" y="629"/>
                    </a:lnTo>
                    <a:lnTo>
                      <a:pt x="431" y="611"/>
                    </a:lnTo>
                    <a:lnTo>
                      <a:pt x="419" y="623"/>
                    </a:lnTo>
                    <a:lnTo>
                      <a:pt x="419" y="629"/>
                    </a:lnTo>
                    <a:lnTo>
                      <a:pt x="425" y="647"/>
                    </a:lnTo>
                    <a:lnTo>
                      <a:pt x="425" y="659"/>
                    </a:lnTo>
                    <a:lnTo>
                      <a:pt x="431" y="665"/>
                    </a:lnTo>
                    <a:lnTo>
                      <a:pt x="437" y="659"/>
                    </a:lnTo>
                    <a:lnTo>
                      <a:pt x="443" y="635"/>
                    </a:lnTo>
                    <a:lnTo>
                      <a:pt x="443" y="617"/>
                    </a:lnTo>
                    <a:lnTo>
                      <a:pt x="443" y="605"/>
                    </a:lnTo>
                    <a:lnTo>
                      <a:pt x="491" y="575"/>
                    </a:lnTo>
                    <a:lnTo>
                      <a:pt x="527" y="545"/>
                    </a:lnTo>
                    <a:lnTo>
                      <a:pt x="550" y="527"/>
                    </a:lnTo>
                    <a:lnTo>
                      <a:pt x="568" y="515"/>
                    </a:lnTo>
                    <a:lnTo>
                      <a:pt x="586" y="503"/>
                    </a:lnTo>
                    <a:lnTo>
                      <a:pt x="598" y="497"/>
                    </a:lnTo>
                    <a:lnTo>
                      <a:pt x="610" y="485"/>
                    </a:lnTo>
                    <a:lnTo>
                      <a:pt x="616" y="479"/>
                    </a:lnTo>
                    <a:lnTo>
                      <a:pt x="616" y="473"/>
                    </a:lnTo>
                    <a:lnTo>
                      <a:pt x="628" y="455"/>
                    </a:lnTo>
                    <a:lnTo>
                      <a:pt x="634" y="431"/>
                    </a:lnTo>
                    <a:lnTo>
                      <a:pt x="640" y="408"/>
                    </a:lnTo>
                    <a:lnTo>
                      <a:pt x="640" y="402"/>
                    </a:lnTo>
                    <a:lnTo>
                      <a:pt x="640" y="396"/>
                    </a:lnTo>
                    <a:lnTo>
                      <a:pt x="628" y="396"/>
                    </a:lnTo>
                    <a:lnTo>
                      <a:pt x="634" y="396"/>
                    </a:lnTo>
                    <a:lnTo>
                      <a:pt x="634" y="396"/>
                    </a:lnTo>
                    <a:lnTo>
                      <a:pt x="634" y="390"/>
                    </a:lnTo>
                    <a:lnTo>
                      <a:pt x="640" y="378"/>
                    </a:lnTo>
                    <a:lnTo>
                      <a:pt x="652" y="336"/>
                    </a:lnTo>
                    <a:lnTo>
                      <a:pt x="664" y="300"/>
                    </a:lnTo>
                    <a:lnTo>
                      <a:pt x="664" y="282"/>
                    </a:lnTo>
                    <a:lnTo>
                      <a:pt x="670" y="276"/>
                    </a:lnTo>
                    <a:lnTo>
                      <a:pt x="664" y="270"/>
                    </a:lnTo>
                    <a:lnTo>
                      <a:pt x="658" y="258"/>
                    </a:lnTo>
                    <a:lnTo>
                      <a:pt x="646" y="246"/>
                    </a:lnTo>
                    <a:lnTo>
                      <a:pt x="640" y="240"/>
                    </a:lnTo>
                    <a:lnTo>
                      <a:pt x="676" y="258"/>
                    </a:lnTo>
                    <a:lnTo>
                      <a:pt x="682" y="192"/>
                    </a:lnTo>
                    <a:lnTo>
                      <a:pt x="682" y="198"/>
                    </a:lnTo>
                    <a:lnTo>
                      <a:pt x="682" y="222"/>
                    </a:lnTo>
                    <a:lnTo>
                      <a:pt x="688" y="246"/>
                    </a:lnTo>
                    <a:lnTo>
                      <a:pt x="694" y="264"/>
                    </a:lnTo>
                    <a:lnTo>
                      <a:pt x="694" y="264"/>
                    </a:lnTo>
                    <a:close/>
                    <a:moveTo>
                      <a:pt x="532" y="455"/>
                    </a:moveTo>
                    <a:lnTo>
                      <a:pt x="527" y="461"/>
                    </a:lnTo>
                    <a:lnTo>
                      <a:pt x="532" y="449"/>
                    </a:lnTo>
                    <a:lnTo>
                      <a:pt x="532" y="455"/>
                    </a:lnTo>
                    <a:lnTo>
                      <a:pt x="532" y="455"/>
                    </a:lnTo>
                    <a:close/>
                    <a:moveTo>
                      <a:pt x="634" y="803"/>
                    </a:moveTo>
                    <a:lnTo>
                      <a:pt x="634" y="803"/>
                    </a:lnTo>
                    <a:lnTo>
                      <a:pt x="634" y="803"/>
                    </a:lnTo>
                    <a:lnTo>
                      <a:pt x="634" y="803"/>
                    </a:lnTo>
                    <a:lnTo>
                      <a:pt x="634" y="803"/>
                    </a:lnTo>
                    <a:close/>
                  </a:path>
                </a:pathLst>
              </a:custGeom>
              <a:solidFill>
                <a:schemeClr val="bg2"/>
              </a:solidFill>
              <a:ln w="9525">
                <a:noFill/>
                <a:round/>
                <a:headEnd/>
                <a:tailEnd/>
              </a:ln>
            </p:spPr>
            <p:txBody>
              <a:bodyPr/>
              <a:lstStyle/>
              <a:p>
                <a:pPr>
                  <a:defRPr/>
                </a:pPr>
                <a:endParaRPr lang="cs-CZ"/>
              </a:p>
            </p:txBody>
          </p:sp>
          <p:sp>
            <p:nvSpPr>
              <p:cNvPr id="21" name="Freeform 19"/>
              <p:cNvSpPr>
                <a:spLocks/>
              </p:cNvSpPr>
              <p:nvPr/>
            </p:nvSpPr>
            <p:spPr bwMode="hidden">
              <a:xfrm>
                <a:off x="684" y="2709"/>
                <a:ext cx="47" cy="78"/>
              </a:xfrm>
              <a:custGeom>
                <a:avLst/>
                <a:gdLst/>
                <a:ahLst/>
                <a:cxnLst>
                  <a:cxn ang="0">
                    <a:pos x="12" y="72"/>
                  </a:cxn>
                  <a:cxn ang="0">
                    <a:pos x="18" y="60"/>
                  </a:cxn>
                  <a:cxn ang="0">
                    <a:pos x="24" y="54"/>
                  </a:cxn>
                  <a:cxn ang="0">
                    <a:pos x="47" y="0"/>
                  </a:cxn>
                  <a:cxn ang="0">
                    <a:pos x="0" y="78"/>
                  </a:cxn>
                  <a:cxn ang="0">
                    <a:pos x="12" y="72"/>
                  </a:cxn>
                  <a:cxn ang="0">
                    <a:pos x="12" y="72"/>
                  </a:cxn>
                </a:cxnLst>
                <a:rect l="0" t="0" r="r" b="b"/>
                <a:pathLst>
                  <a:path w="47" h="78">
                    <a:moveTo>
                      <a:pt x="12" y="72"/>
                    </a:moveTo>
                    <a:lnTo>
                      <a:pt x="18" y="60"/>
                    </a:lnTo>
                    <a:lnTo>
                      <a:pt x="24" y="54"/>
                    </a:lnTo>
                    <a:lnTo>
                      <a:pt x="47" y="0"/>
                    </a:lnTo>
                    <a:lnTo>
                      <a:pt x="0" y="78"/>
                    </a:lnTo>
                    <a:lnTo>
                      <a:pt x="12" y="72"/>
                    </a:lnTo>
                    <a:lnTo>
                      <a:pt x="12" y="72"/>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cs-CZ"/>
              </a:p>
            </p:txBody>
          </p:sp>
          <p:sp>
            <p:nvSpPr>
              <p:cNvPr id="22" name="Freeform 20"/>
              <p:cNvSpPr>
                <a:spLocks/>
              </p:cNvSpPr>
              <p:nvPr/>
            </p:nvSpPr>
            <p:spPr bwMode="hidden">
              <a:xfrm>
                <a:off x="1284" y="2572"/>
                <a:ext cx="149" cy="419"/>
              </a:xfrm>
              <a:custGeom>
                <a:avLst/>
                <a:gdLst/>
                <a:ahLst/>
                <a:cxnLst>
                  <a:cxn ang="0">
                    <a:pos x="29" y="96"/>
                  </a:cxn>
                  <a:cxn ang="0">
                    <a:pos x="41" y="126"/>
                  </a:cxn>
                  <a:cxn ang="0">
                    <a:pos x="29" y="161"/>
                  </a:cxn>
                  <a:cxn ang="0">
                    <a:pos x="47" y="149"/>
                  </a:cxn>
                  <a:cxn ang="0">
                    <a:pos x="53" y="347"/>
                  </a:cxn>
                  <a:cxn ang="0">
                    <a:pos x="65" y="371"/>
                  </a:cxn>
                  <a:cxn ang="0">
                    <a:pos x="65" y="377"/>
                  </a:cxn>
                  <a:cxn ang="0">
                    <a:pos x="65" y="389"/>
                  </a:cxn>
                  <a:cxn ang="0">
                    <a:pos x="77" y="395"/>
                  </a:cxn>
                  <a:cxn ang="0">
                    <a:pos x="101" y="407"/>
                  </a:cxn>
                  <a:cxn ang="0">
                    <a:pos x="125" y="413"/>
                  </a:cxn>
                  <a:cxn ang="0">
                    <a:pos x="149" y="419"/>
                  </a:cxn>
                  <a:cxn ang="0">
                    <a:pos x="125" y="395"/>
                  </a:cxn>
                  <a:cxn ang="0">
                    <a:pos x="77" y="365"/>
                  </a:cxn>
                  <a:cxn ang="0">
                    <a:pos x="77" y="365"/>
                  </a:cxn>
                  <a:cxn ang="0">
                    <a:pos x="77" y="353"/>
                  </a:cxn>
                  <a:cxn ang="0">
                    <a:pos x="83" y="329"/>
                  </a:cxn>
                  <a:cxn ang="0">
                    <a:pos x="83" y="293"/>
                  </a:cxn>
                  <a:cxn ang="0">
                    <a:pos x="83" y="257"/>
                  </a:cxn>
                  <a:cxn ang="0">
                    <a:pos x="83" y="221"/>
                  </a:cxn>
                  <a:cxn ang="0">
                    <a:pos x="77" y="185"/>
                  </a:cxn>
                  <a:cxn ang="0">
                    <a:pos x="65" y="155"/>
                  </a:cxn>
                  <a:cxn ang="0">
                    <a:pos x="59" y="143"/>
                  </a:cxn>
                  <a:cxn ang="0">
                    <a:pos x="53" y="137"/>
                  </a:cxn>
                  <a:cxn ang="0">
                    <a:pos x="53" y="120"/>
                  </a:cxn>
                  <a:cxn ang="0">
                    <a:pos x="53" y="108"/>
                  </a:cxn>
                  <a:cxn ang="0">
                    <a:pos x="47" y="90"/>
                  </a:cxn>
                  <a:cxn ang="0">
                    <a:pos x="35" y="54"/>
                  </a:cxn>
                  <a:cxn ang="0">
                    <a:pos x="23" y="18"/>
                  </a:cxn>
                  <a:cxn ang="0">
                    <a:pos x="17" y="6"/>
                  </a:cxn>
                  <a:cxn ang="0">
                    <a:pos x="17" y="0"/>
                  </a:cxn>
                  <a:cxn ang="0">
                    <a:pos x="0" y="6"/>
                  </a:cxn>
                  <a:cxn ang="0">
                    <a:pos x="6" y="114"/>
                  </a:cxn>
                  <a:cxn ang="0">
                    <a:pos x="29" y="96"/>
                  </a:cxn>
                  <a:cxn ang="0">
                    <a:pos x="29" y="96"/>
                  </a:cxn>
                </a:cxnLst>
                <a:rect l="0" t="0" r="r" b="b"/>
                <a:pathLst>
                  <a:path w="149" h="419">
                    <a:moveTo>
                      <a:pt x="29" y="96"/>
                    </a:moveTo>
                    <a:lnTo>
                      <a:pt x="41" y="126"/>
                    </a:lnTo>
                    <a:lnTo>
                      <a:pt x="29" y="161"/>
                    </a:lnTo>
                    <a:lnTo>
                      <a:pt x="47" y="149"/>
                    </a:lnTo>
                    <a:lnTo>
                      <a:pt x="53" y="347"/>
                    </a:lnTo>
                    <a:lnTo>
                      <a:pt x="65" y="371"/>
                    </a:lnTo>
                    <a:lnTo>
                      <a:pt x="65" y="377"/>
                    </a:lnTo>
                    <a:lnTo>
                      <a:pt x="65" y="389"/>
                    </a:lnTo>
                    <a:lnTo>
                      <a:pt x="77" y="395"/>
                    </a:lnTo>
                    <a:lnTo>
                      <a:pt x="101" y="407"/>
                    </a:lnTo>
                    <a:lnTo>
                      <a:pt x="125" y="413"/>
                    </a:lnTo>
                    <a:lnTo>
                      <a:pt x="149" y="419"/>
                    </a:lnTo>
                    <a:lnTo>
                      <a:pt x="125" y="395"/>
                    </a:lnTo>
                    <a:lnTo>
                      <a:pt x="77" y="365"/>
                    </a:lnTo>
                    <a:lnTo>
                      <a:pt x="77" y="365"/>
                    </a:lnTo>
                    <a:lnTo>
                      <a:pt x="77" y="353"/>
                    </a:lnTo>
                    <a:lnTo>
                      <a:pt x="83" y="329"/>
                    </a:lnTo>
                    <a:lnTo>
                      <a:pt x="83" y="293"/>
                    </a:lnTo>
                    <a:lnTo>
                      <a:pt x="83" y="257"/>
                    </a:lnTo>
                    <a:lnTo>
                      <a:pt x="83" y="221"/>
                    </a:lnTo>
                    <a:lnTo>
                      <a:pt x="77" y="185"/>
                    </a:lnTo>
                    <a:lnTo>
                      <a:pt x="65" y="155"/>
                    </a:lnTo>
                    <a:lnTo>
                      <a:pt x="59" y="143"/>
                    </a:lnTo>
                    <a:lnTo>
                      <a:pt x="53" y="137"/>
                    </a:lnTo>
                    <a:lnTo>
                      <a:pt x="53" y="120"/>
                    </a:lnTo>
                    <a:lnTo>
                      <a:pt x="53" y="108"/>
                    </a:lnTo>
                    <a:lnTo>
                      <a:pt x="47" y="90"/>
                    </a:lnTo>
                    <a:lnTo>
                      <a:pt x="35" y="54"/>
                    </a:lnTo>
                    <a:lnTo>
                      <a:pt x="23" y="18"/>
                    </a:lnTo>
                    <a:lnTo>
                      <a:pt x="17" y="6"/>
                    </a:lnTo>
                    <a:lnTo>
                      <a:pt x="17" y="0"/>
                    </a:lnTo>
                    <a:lnTo>
                      <a:pt x="0" y="6"/>
                    </a:lnTo>
                    <a:lnTo>
                      <a:pt x="6" y="114"/>
                    </a:lnTo>
                    <a:lnTo>
                      <a:pt x="29" y="96"/>
                    </a:lnTo>
                    <a:lnTo>
                      <a:pt x="29" y="9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cs-CZ"/>
              </a:p>
            </p:txBody>
          </p:sp>
          <p:sp>
            <p:nvSpPr>
              <p:cNvPr id="23" name="Freeform 21"/>
              <p:cNvSpPr>
                <a:spLocks/>
              </p:cNvSpPr>
              <p:nvPr/>
            </p:nvSpPr>
            <p:spPr bwMode="hidden">
              <a:xfrm>
                <a:off x="1140" y="2434"/>
                <a:ext cx="167" cy="138"/>
              </a:xfrm>
              <a:custGeom>
                <a:avLst/>
                <a:gdLst/>
                <a:ahLst/>
                <a:cxnLst>
                  <a:cxn ang="0">
                    <a:pos x="102" y="18"/>
                  </a:cxn>
                  <a:cxn ang="0">
                    <a:pos x="96" y="12"/>
                  </a:cxn>
                  <a:cxn ang="0">
                    <a:pos x="90" y="0"/>
                  </a:cxn>
                  <a:cxn ang="0">
                    <a:pos x="78" y="0"/>
                  </a:cxn>
                  <a:cxn ang="0">
                    <a:pos x="66" y="0"/>
                  </a:cxn>
                  <a:cxn ang="0">
                    <a:pos x="60" y="0"/>
                  </a:cxn>
                  <a:cxn ang="0">
                    <a:pos x="48" y="6"/>
                  </a:cxn>
                  <a:cxn ang="0">
                    <a:pos x="36" y="12"/>
                  </a:cxn>
                  <a:cxn ang="0">
                    <a:pos x="30" y="12"/>
                  </a:cxn>
                  <a:cxn ang="0">
                    <a:pos x="24" y="24"/>
                  </a:cxn>
                  <a:cxn ang="0">
                    <a:pos x="18" y="42"/>
                  </a:cxn>
                  <a:cxn ang="0">
                    <a:pos x="6" y="66"/>
                  </a:cxn>
                  <a:cxn ang="0">
                    <a:pos x="0" y="72"/>
                  </a:cxn>
                  <a:cxn ang="0">
                    <a:pos x="42" y="30"/>
                  </a:cxn>
                  <a:cxn ang="0">
                    <a:pos x="30" y="66"/>
                  </a:cxn>
                  <a:cxn ang="0">
                    <a:pos x="96" y="36"/>
                  </a:cxn>
                  <a:cxn ang="0">
                    <a:pos x="120" y="78"/>
                  </a:cxn>
                  <a:cxn ang="0">
                    <a:pos x="120" y="54"/>
                  </a:cxn>
                  <a:cxn ang="0">
                    <a:pos x="167" y="138"/>
                  </a:cxn>
                  <a:cxn ang="0">
                    <a:pos x="167" y="120"/>
                  </a:cxn>
                  <a:cxn ang="0">
                    <a:pos x="161" y="102"/>
                  </a:cxn>
                  <a:cxn ang="0">
                    <a:pos x="138" y="60"/>
                  </a:cxn>
                  <a:cxn ang="0">
                    <a:pos x="114" y="30"/>
                  </a:cxn>
                  <a:cxn ang="0">
                    <a:pos x="108" y="24"/>
                  </a:cxn>
                  <a:cxn ang="0">
                    <a:pos x="102" y="18"/>
                  </a:cxn>
                  <a:cxn ang="0">
                    <a:pos x="102" y="18"/>
                  </a:cxn>
                </a:cxnLst>
                <a:rect l="0" t="0" r="r" b="b"/>
                <a:pathLst>
                  <a:path w="167" h="138">
                    <a:moveTo>
                      <a:pt x="102" y="18"/>
                    </a:moveTo>
                    <a:lnTo>
                      <a:pt x="96" y="12"/>
                    </a:lnTo>
                    <a:lnTo>
                      <a:pt x="90" y="0"/>
                    </a:lnTo>
                    <a:lnTo>
                      <a:pt x="78" y="0"/>
                    </a:lnTo>
                    <a:lnTo>
                      <a:pt x="66" y="0"/>
                    </a:lnTo>
                    <a:lnTo>
                      <a:pt x="60" y="0"/>
                    </a:lnTo>
                    <a:lnTo>
                      <a:pt x="48" y="6"/>
                    </a:lnTo>
                    <a:lnTo>
                      <a:pt x="36" y="12"/>
                    </a:lnTo>
                    <a:lnTo>
                      <a:pt x="30" y="12"/>
                    </a:lnTo>
                    <a:lnTo>
                      <a:pt x="24" y="24"/>
                    </a:lnTo>
                    <a:lnTo>
                      <a:pt x="18" y="42"/>
                    </a:lnTo>
                    <a:lnTo>
                      <a:pt x="6" y="66"/>
                    </a:lnTo>
                    <a:lnTo>
                      <a:pt x="0" y="72"/>
                    </a:lnTo>
                    <a:lnTo>
                      <a:pt x="42" y="30"/>
                    </a:lnTo>
                    <a:lnTo>
                      <a:pt x="30" y="66"/>
                    </a:lnTo>
                    <a:lnTo>
                      <a:pt x="96" y="36"/>
                    </a:lnTo>
                    <a:lnTo>
                      <a:pt x="120" y="78"/>
                    </a:lnTo>
                    <a:lnTo>
                      <a:pt x="120" y="54"/>
                    </a:lnTo>
                    <a:lnTo>
                      <a:pt x="167" y="138"/>
                    </a:lnTo>
                    <a:lnTo>
                      <a:pt x="167" y="120"/>
                    </a:lnTo>
                    <a:lnTo>
                      <a:pt x="161" y="102"/>
                    </a:lnTo>
                    <a:lnTo>
                      <a:pt x="138" y="60"/>
                    </a:lnTo>
                    <a:lnTo>
                      <a:pt x="114" y="30"/>
                    </a:lnTo>
                    <a:lnTo>
                      <a:pt x="108" y="24"/>
                    </a:lnTo>
                    <a:lnTo>
                      <a:pt x="102" y="18"/>
                    </a:lnTo>
                    <a:lnTo>
                      <a:pt x="102" y="18"/>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cs-CZ"/>
              </a:p>
            </p:txBody>
          </p:sp>
          <p:sp>
            <p:nvSpPr>
              <p:cNvPr id="24" name="Freeform 22"/>
              <p:cNvSpPr>
                <a:spLocks/>
              </p:cNvSpPr>
              <p:nvPr/>
            </p:nvSpPr>
            <p:spPr bwMode="hidden">
              <a:xfrm>
                <a:off x="948" y="2314"/>
                <a:ext cx="113" cy="114"/>
              </a:xfrm>
              <a:custGeom>
                <a:avLst/>
                <a:gdLst/>
                <a:ahLst/>
                <a:cxnLst>
                  <a:cxn ang="0">
                    <a:pos x="0" y="0"/>
                  </a:cxn>
                  <a:cxn ang="0">
                    <a:pos x="6" y="0"/>
                  </a:cxn>
                  <a:cxn ang="0">
                    <a:pos x="24" y="6"/>
                  </a:cxn>
                  <a:cxn ang="0">
                    <a:pos x="48" y="18"/>
                  </a:cxn>
                  <a:cxn ang="0">
                    <a:pos x="71" y="36"/>
                  </a:cxn>
                  <a:cxn ang="0">
                    <a:pos x="83" y="48"/>
                  </a:cxn>
                  <a:cxn ang="0">
                    <a:pos x="95" y="66"/>
                  </a:cxn>
                  <a:cxn ang="0">
                    <a:pos x="107" y="90"/>
                  </a:cxn>
                  <a:cxn ang="0">
                    <a:pos x="113" y="114"/>
                  </a:cxn>
                  <a:cxn ang="0">
                    <a:pos x="83" y="66"/>
                  </a:cxn>
                  <a:cxn ang="0">
                    <a:pos x="60" y="78"/>
                  </a:cxn>
                  <a:cxn ang="0">
                    <a:pos x="71" y="54"/>
                  </a:cxn>
                  <a:cxn ang="0">
                    <a:pos x="12" y="78"/>
                  </a:cxn>
                  <a:cxn ang="0">
                    <a:pos x="60" y="48"/>
                  </a:cxn>
                  <a:cxn ang="0">
                    <a:pos x="60" y="42"/>
                  </a:cxn>
                  <a:cxn ang="0">
                    <a:pos x="54" y="30"/>
                  </a:cxn>
                  <a:cxn ang="0">
                    <a:pos x="36" y="18"/>
                  </a:cxn>
                  <a:cxn ang="0">
                    <a:pos x="0" y="0"/>
                  </a:cxn>
                  <a:cxn ang="0">
                    <a:pos x="0" y="0"/>
                  </a:cxn>
                </a:cxnLst>
                <a:rect l="0" t="0" r="r" b="b"/>
                <a:pathLst>
                  <a:path w="113" h="114">
                    <a:moveTo>
                      <a:pt x="0" y="0"/>
                    </a:moveTo>
                    <a:lnTo>
                      <a:pt x="6" y="0"/>
                    </a:lnTo>
                    <a:lnTo>
                      <a:pt x="24" y="6"/>
                    </a:lnTo>
                    <a:lnTo>
                      <a:pt x="48" y="18"/>
                    </a:lnTo>
                    <a:lnTo>
                      <a:pt x="71" y="36"/>
                    </a:lnTo>
                    <a:lnTo>
                      <a:pt x="83" y="48"/>
                    </a:lnTo>
                    <a:lnTo>
                      <a:pt x="95" y="66"/>
                    </a:lnTo>
                    <a:lnTo>
                      <a:pt x="107" y="90"/>
                    </a:lnTo>
                    <a:lnTo>
                      <a:pt x="113" y="114"/>
                    </a:lnTo>
                    <a:lnTo>
                      <a:pt x="83" y="66"/>
                    </a:lnTo>
                    <a:lnTo>
                      <a:pt x="60" y="78"/>
                    </a:lnTo>
                    <a:lnTo>
                      <a:pt x="71" y="54"/>
                    </a:lnTo>
                    <a:lnTo>
                      <a:pt x="12" y="78"/>
                    </a:lnTo>
                    <a:lnTo>
                      <a:pt x="60" y="48"/>
                    </a:lnTo>
                    <a:lnTo>
                      <a:pt x="60" y="42"/>
                    </a:lnTo>
                    <a:lnTo>
                      <a:pt x="54" y="30"/>
                    </a:lnTo>
                    <a:lnTo>
                      <a:pt x="36" y="18"/>
                    </a:lnTo>
                    <a:lnTo>
                      <a:pt x="0" y="0"/>
                    </a:lnTo>
                    <a:lnTo>
                      <a:pt x="0"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cs-CZ"/>
              </a:p>
            </p:txBody>
          </p:sp>
          <p:sp>
            <p:nvSpPr>
              <p:cNvPr id="25" name="Freeform 23"/>
              <p:cNvSpPr>
                <a:spLocks/>
              </p:cNvSpPr>
              <p:nvPr/>
            </p:nvSpPr>
            <p:spPr bwMode="hidden">
              <a:xfrm>
                <a:off x="1122" y="2578"/>
                <a:ext cx="66" cy="60"/>
              </a:xfrm>
              <a:custGeom>
                <a:avLst/>
                <a:gdLst/>
                <a:ahLst/>
                <a:cxnLst>
                  <a:cxn ang="0">
                    <a:pos x="54" y="0"/>
                  </a:cxn>
                  <a:cxn ang="0">
                    <a:pos x="42" y="18"/>
                  </a:cxn>
                  <a:cxn ang="0">
                    <a:pos x="36" y="6"/>
                  </a:cxn>
                  <a:cxn ang="0">
                    <a:pos x="24" y="30"/>
                  </a:cxn>
                  <a:cxn ang="0">
                    <a:pos x="18" y="36"/>
                  </a:cxn>
                  <a:cxn ang="0">
                    <a:pos x="6" y="48"/>
                  </a:cxn>
                  <a:cxn ang="0">
                    <a:pos x="0" y="60"/>
                  </a:cxn>
                  <a:cxn ang="0">
                    <a:pos x="12" y="54"/>
                  </a:cxn>
                  <a:cxn ang="0">
                    <a:pos x="30" y="36"/>
                  </a:cxn>
                  <a:cxn ang="0">
                    <a:pos x="54" y="18"/>
                  </a:cxn>
                  <a:cxn ang="0">
                    <a:pos x="66" y="6"/>
                  </a:cxn>
                  <a:cxn ang="0">
                    <a:pos x="54" y="0"/>
                  </a:cxn>
                  <a:cxn ang="0">
                    <a:pos x="54" y="0"/>
                  </a:cxn>
                </a:cxnLst>
                <a:rect l="0" t="0" r="r" b="b"/>
                <a:pathLst>
                  <a:path w="66" h="60">
                    <a:moveTo>
                      <a:pt x="54" y="0"/>
                    </a:moveTo>
                    <a:lnTo>
                      <a:pt x="42" y="18"/>
                    </a:lnTo>
                    <a:lnTo>
                      <a:pt x="36" y="6"/>
                    </a:lnTo>
                    <a:lnTo>
                      <a:pt x="24" y="30"/>
                    </a:lnTo>
                    <a:lnTo>
                      <a:pt x="18" y="36"/>
                    </a:lnTo>
                    <a:lnTo>
                      <a:pt x="6" y="48"/>
                    </a:lnTo>
                    <a:lnTo>
                      <a:pt x="0" y="60"/>
                    </a:lnTo>
                    <a:lnTo>
                      <a:pt x="12" y="54"/>
                    </a:lnTo>
                    <a:lnTo>
                      <a:pt x="30" y="36"/>
                    </a:lnTo>
                    <a:lnTo>
                      <a:pt x="54" y="18"/>
                    </a:lnTo>
                    <a:lnTo>
                      <a:pt x="66" y="6"/>
                    </a:lnTo>
                    <a:lnTo>
                      <a:pt x="54" y="0"/>
                    </a:lnTo>
                    <a:lnTo>
                      <a:pt x="54"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cs-CZ"/>
              </a:p>
            </p:txBody>
          </p:sp>
          <p:sp>
            <p:nvSpPr>
              <p:cNvPr id="26" name="Freeform 24"/>
              <p:cNvSpPr>
                <a:spLocks/>
              </p:cNvSpPr>
              <p:nvPr/>
            </p:nvSpPr>
            <p:spPr bwMode="hidden">
              <a:xfrm>
                <a:off x="942" y="2674"/>
                <a:ext cx="161" cy="179"/>
              </a:xfrm>
              <a:custGeom>
                <a:avLst/>
                <a:gdLst/>
                <a:ahLst/>
                <a:cxnLst>
                  <a:cxn ang="0">
                    <a:pos x="131" y="53"/>
                  </a:cxn>
                  <a:cxn ang="0">
                    <a:pos x="137" y="53"/>
                  </a:cxn>
                  <a:cxn ang="0">
                    <a:pos x="143" y="41"/>
                  </a:cxn>
                  <a:cxn ang="0">
                    <a:pos x="155" y="35"/>
                  </a:cxn>
                  <a:cxn ang="0">
                    <a:pos x="161" y="24"/>
                  </a:cxn>
                  <a:cxn ang="0">
                    <a:pos x="161" y="12"/>
                  </a:cxn>
                  <a:cxn ang="0">
                    <a:pos x="161" y="0"/>
                  </a:cxn>
                  <a:cxn ang="0">
                    <a:pos x="149" y="24"/>
                  </a:cxn>
                  <a:cxn ang="0">
                    <a:pos x="143" y="35"/>
                  </a:cxn>
                  <a:cxn ang="0">
                    <a:pos x="131" y="35"/>
                  </a:cxn>
                  <a:cxn ang="0">
                    <a:pos x="119" y="41"/>
                  </a:cxn>
                  <a:cxn ang="0">
                    <a:pos x="125" y="53"/>
                  </a:cxn>
                  <a:cxn ang="0">
                    <a:pos x="95" y="95"/>
                  </a:cxn>
                  <a:cxn ang="0">
                    <a:pos x="0" y="137"/>
                  </a:cxn>
                  <a:cxn ang="0">
                    <a:pos x="60" y="119"/>
                  </a:cxn>
                  <a:cxn ang="0">
                    <a:pos x="54" y="125"/>
                  </a:cxn>
                  <a:cxn ang="0">
                    <a:pos x="48" y="131"/>
                  </a:cxn>
                  <a:cxn ang="0">
                    <a:pos x="24" y="155"/>
                  </a:cxn>
                  <a:cxn ang="0">
                    <a:pos x="12" y="167"/>
                  </a:cxn>
                  <a:cxn ang="0">
                    <a:pos x="0" y="173"/>
                  </a:cxn>
                  <a:cxn ang="0">
                    <a:pos x="0" y="179"/>
                  </a:cxn>
                  <a:cxn ang="0">
                    <a:pos x="6" y="173"/>
                  </a:cxn>
                  <a:cxn ang="0">
                    <a:pos x="30" y="155"/>
                  </a:cxn>
                  <a:cxn ang="0">
                    <a:pos x="48" y="143"/>
                  </a:cxn>
                  <a:cxn ang="0">
                    <a:pos x="71" y="125"/>
                  </a:cxn>
                  <a:cxn ang="0">
                    <a:pos x="95" y="107"/>
                  </a:cxn>
                  <a:cxn ang="0">
                    <a:pos x="119" y="77"/>
                  </a:cxn>
                  <a:cxn ang="0">
                    <a:pos x="131" y="59"/>
                  </a:cxn>
                  <a:cxn ang="0">
                    <a:pos x="131" y="53"/>
                  </a:cxn>
                  <a:cxn ang="0">
                    <a:pos x="131" y="53"/>
                  </a:cxn>
                </a:cxnLst>
                <a:rect l="0" t="0" r="r" b="b"/>
                <a:pathLst>
                  <a:path w="161" h="179">
                    <a:moveTo>
                      <a:pt x="131" y="53"/>
                    </a:moveTo>
                    <a:lnTo>
                      <a:pt x="137" y="53"/>
                    </a:lnTo>
                    <a:lnTo>
                      <a:pt x="143" y="41"/>
                    </a:lnTo>
                    <a:lnTo>
                      <a:pt x="155" y="35"/>
                    </a:lnTo>
                    <a:lnTo>
                      <a:pt x="161" y="24"/>
                    </a:lnTo>
                    <a:lnTo>
                      <a:pt x="161" y="12"/>
                    </a:lnTo>
                    <a:lnTo>
                      <a:pt x="161" y="0"/>
                    </a:lnTo>
                    <a:lnTo>
                      <a:pt x="149" y="24"/>
                    </a:lnTo>
                    <a:lnTo>
                      <a:pt x="143" y="35"/>
                    </a:lnTo>
                    <a:lnTo>
                      <a:pt x="131" y="35"/>
                    </a:lnTo>
                    <a:lnTo>
                      <a:pt x="119" y="41"/>
                    </a:lnTo>
                    <a:lnTo>
                      <a:pt x="125" y="53"/>
                    </a:lnTo>
                    <a:lnTo>
                      <a:pt x="95" y="95"/>
                    </a:lnTo>
                    <a:lnTo>
                      <a:pt x="0" y="137"/>
                    </a:lnTo>
                    <a:lnTo>
                      <a:pt x="60" y="119"/>
                    </a:lnTo>
                    <a:lnTo>
                      <a:pt x="54" y="125"/>
                    </a:lnTo>
                    <a:lnTo>
                      <a:pt x="48" y="131"/>
                    </a:lnTo>
                    <a:lnTo>
                      <a:pt x="24" y="155"/>
                    </a:lnTo>
                    <a:lnTo>
                      <a:pt x="12" y="167"/>
                    </a:lnTo>
                    <a:lnTo>
                      <a:pt x="0" y="173"/>
                    </a:lnTo>
                    <a:lnTo>
                      <a:pt x="0" y="179"/>
                    </a:lnTo>
                    <a:lnTo>
                      <a:pt x="6" y="173"/>
                    </a:lnTo>
                    <a:lnTo>
                      <a:pt x="30" y="155"/>
                    </a:lnTo>
                    <a:lnTo>
                      <a:pt x="48" y="143"/>
                    </a:lnTo>
                    <a:lnTo>
                      <a:pt x="71" y="125"/>
                    </a:lnTo>
                    <a:lnTo>
                      <a:pt x="95" y="107"/>
                    </a:lnTo>
                    <a:lnTo>
                      <a:pt x="119" y="77"/>
                    </a:lnTo>
                    <a:lnTo>
                      <a:pt x="131" y="59"/>
                    </a:lnTo>
                    <a:lnTo>
                      <a:pt x="131" y="53"/>
                    </a:lnTo>
                    <a:lnTo>
                      <a:pt x="131" y="53"/>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cs-CZ"/>
              </a:p>
            </p:txBody>
          </p:sp>
          <p:sp>
            <p:nvSpPr>
              <p:cNvPr id="27" name="Freeform 25"/>
              <p:cNvSpPr>
                <a:spLocks/>
              </p:cNvSpPr>
              <p:nvPr/>
            </p:nvSpPr>
            <p:spPr bwMode="hidden">
              <a:xfrm>
                <a:off x="737" y="2763"/>
                <a:ext cx="73" cy="54"/>
              </a:xfrm>
              <a:custGeom>
                <a:avLst/>
                <a:gdLst/>
                <a:ahLst/>
                <a:cxnLst>
                  <a:cxn ang="0">
                    <a:pos x="24" y="36"/>
                  </a:cxn>
                  <a:cxn ang="0">
                    <a:pos x="48" y="24"/>
                  </a:cxn>
                  <a:cxn ang="0">
                    <a:pos x="60" y="12"/>
                  </a:cxn>
                  <a:cxn ang="0">
                    <a:pos x="66" y="6"/>
                  </a:cxn>
                  <a:cxn ang="0">
                    <a:pos x="72" y="0"/>
                  </a:cxn>
                  <a:cxn ang="0">
                    <a:pos x="42" y="18"/>
                  </a:cxn>
                  <a:cxn ang="0">
                    <a:pos x="30" y="24"/>
                  </a:cxn>
                  <a:cxn ang="0">
                    <a:pos x="24" y="24"/>
                  </a:cxn>
                  <a:cxn ang="0">
                    <a:pos x="18" y="18"/>
                  </a:cxn>
                  <a:cxn ang="0">
                    <a:pos x="12" y="12"/>
                  </a:cxn>
                  <a:cxn ang="0">
                    <a:pos x="0" y="54"/>
                  </a:cxn>
                  <a:cxn ang="0">
                    <a:pos x="12" y="42"/>
                  </a:cxn>
                  <a:cxn ang="0">
                    <a:pos x="24" y="36"/>
                  </a:cxn>
                  <a:cxn ang="0">
                    <a:pos x="24" y="36"/>
                  </a:cxn>
                </a:cxnLst>
                <a:rect l="0" t="0" r="r" b="b"/>
                <a:pathLst>
                  <a:path w="72" h="54">
                    <a:moveTo>
                      <a:pt x="24" y="36"/>
                    </a:moveTo>
                    <a:lnTo>
                      <a:pt x="48" y="24"/>
                    </a:lnTo>
                    <a:lnTo>
                      <a:pt x="60" y="12"/>
                    </a:lnTo>
                    <a:lnTo>
                      <a:pt x="66" y="6"/>
                    </a:lnTo>
                    <a:lnTo>
                      <a:pt x="72" y="0"/>
                    </a:lnTo>
                    <a:lnTo>
                      <a:pt x="42" y="18"/>
                    </a:lnTo>
                    <a:lnTo>
                      <a:pt x="30" y="24"/>
                    </a:lnTo>
                    <a:lnTo>
                      <a:pt x="24" y="24"/>
                    </a:lnTo>
                    <a:lnTo>
                      <a:pt x="18" y="18"/>
                    </a:lnTo>
                    <a:lnTo>
                      <a:pt x="12" y="12"/>
                    </a:lnTo>
                    <a:lnTo>
                      <a:pt x="0" y="54"/>
                    </a:lnTo>
                    <a:lnTo>
                      <a:pt x="12" y="42"/>
                    </a:lnTo>
                    <a:lnTo>
                      <a:pt x="24" y="36"/>
                    </a:lnTo>
                    <a:lnTo>
                      <a:pt x="24" y="3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cs-CZ"/>
              </a:p>
            </p:txBody>
          </p:sp>
          <p:sp>
            <p:nvSpPr>
              <p:cNvPr id="28" name="Freeform 26"/>
              <p:cNvSpPr>
                <a:spLocks/>
              </p:cNvSpPr>
              <p:nvPr/>
            </p:nvSpPr>
            <p:spPr bwMode="hidden">
              <a:xfrm>
                <a:off x="624" y="2889"/>
                <a:ext cx="12" cy="54"/>
              </a:xfrm>
              <a:custGeom>
                <a:avLst/>
                <a:gdLst/>
                <a:ahLst/>
                <a:cxnLst>
                  <a:cxn ang="0">
                    <a:pos x="12" y="0"/>
                  </a:cxn>
                  <a:cxn ang="0">
                    <a:pos x="0" y="12"/>
                  </a:cxn>
                  <a:cxn ang="0">
                    <a:pos x="0" y="18"/>
                  </a:cxn>
                  <a:cxn ang="0">
                    <a:pos x="6" y="54"/>
                  </a:cxn>
                  <a:cxn ang="0">
                    <a:pos x="12" y="36"/>
                  </a:cxn>
                  <a:cxn ang="0">
                    <a:pos x="12" y="18"/>
                  </a:cxn>
                  <a:cxn ang="0">
                    <a:pos x="12" y="6"/>
                  </a:cxn>
                  <a:cxn ang="0">
                    <a:pos x="12" y="0"/>
                  </a:cxn>
                  <a:cxn ang="0">
                    <a:pos x="12" y="0"/>
                  </a:cxn>
                </a:cxnLst>
                <a:rect l="0" t="0" r="r" b="b"/>
                <a:pathLst>
                  <a:path w="12" h="54">
                    <a:moveTo>
                      <a:pt x="12" y="0"/>
                    </a:moveTo>
                    <a:lnTo>
                      <a:pt x="0" y="12"/>
                    </a:lnTo>
                    <a:lnTo>
                      <a:pt x="0" y="18"/>
                    </a:lnTo>
                    <a:lnTo>
                      <a:pt x="6" y="54"/>
                    </a:lnTo>
                    <a:lnTo>
                      <a:pt x="12" y="36"/>
                    </a:lnTo>
                    <a:lnTo>
                      <a:pt x="12" y="18"/>
                    </a:lnTo>
                    <a:lnTo>
                      <a:pt x="12" y="6"/>
                    </a:lnTo>
                    <a:lnTo>
                      <a:pt x="12" y="0"/>
                    </a:lnTo>
                    <a:lnTo>
                      <a:pt x="12"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cs-CZ"/>
              </a:p>
            </p:txBody>
          </p:sp>
          <p:sp>
            <p:nvSpPr>
              <p:cNvPr id="29" name="Freeform 27"/>
              <p:cNvSpPr>
                <a:spLocks/>
              </p:cNvSpPr>
              <p:nvPr/>
            </p:nvSpPr>
            <p:spPr bwMode="hidden">
              <a:xfrm>
                <a:off x="492" y="3021"/>
                <a:ext cx="48" cy="72"/>
              </a:xfrm>
              <a:custGeom>
                <a:avLst/>
                <a:gdLst/>
                <a:ahLst/>
                <a:cxnLst>
                  <a:cxn ang="0">
                    <a:pos x="48" y="6"/>
                  </a:cxn>
                  <a:cxn ang="0">
                    <a:pos x="48" y="6"/>
                  </a:cxn>
                  <a:cxn ang="0">
                    <a:pos x="48" y="6"/>
                  </a:cxn>
                  <a:cxn ang="0">
                    <a:pos x="48" y="6"/>
                  </a:cxn>
                  <a:cxn ang="0">
                    <a:pos x="6" y="0"/>
                  </a:cxn>
                  <a:cxn ang="0">
                    <a:pos x="42" y="12"/>
                  </a:cxn>
                  <a:cxn ang="0">
                    <a:pos x="42" y="12"/>
                  </a:cxn>
                  <a:cxn ang="0">
                    <a:pos x="0" y="72"/>
                  </a:cxn>
                  <a:cxn ang="0">
                    <a:pos x="18" y="54"/>
                  </a:cxn>
                  <a:cxn ang="0">
                    <a:pos x="18" y="66"/>
                  </a:cxn>
                  <a:cxn ang="0">
                    <a:pos x="48" y="6"/>
                  </a:cxn>
                  <a:cxn ang="0">
                    <a:pos x="48" y="6"/>
                  </a:cxn>
                  <a:cxn ang="0">
                    <a:pos x="48" y="6"/>
                  </a:cxn>
                </a:cxnLst>
                <a:rect l="0" t="0" r="r" b="b"/>
                <a:pathLst>
                  <a:path w="48" h="72">
                    <a:moveTo>
                      <a:pt x="48" y="6"/>
                    </a:moveTo>
                    <a:lnTo>
                      <a:pt x="48" y="6"/>
                    </a:lnTo>
                    <a:lnTo>
                      <a:pt x="48" y="6"/>
                    </a:lnTo>
                    <a:lnTo>
                      <a:pt x="48" y="6"/>
                    </a:lnTo>
                    <a:lnTo>
                      <a:pt x="6" y="0"/>
                    </a:lnTo>
                    <a:lnTo>
                      <a:pt x="42" y="12"/>
                    </a:lnTo>
                    <a:lnTo>
                      <a:pt x="42" y="12"/>
                    </a:lnTo>
                    <a:lnTo>
                      <a:pt x="0" y="72"/>
                    </a:lnTo>
                    <a:lnTo>
                      <a:pt x="18" y="54"/>
                    </a:lnTo>
                    <a:lnTo>
                      <a:pt x="18" y="66"/>
                    </a:lnTo>
                    <a:lnTo>
                      <a:pt x="48" y="6"/>
                    </a:lnTo>
                    <a:lnTo>
                      <a:pt x="48" y="6"/>
                    </a:lnTo>
                    <a:lnTo>
                      <a:pt x="48" y="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cs-CZ"/>
              </a:p>
            </p:txBody>
          </p:sp>
          <p:sp>
            <p:nvSpPr>
              <p:cNvPr id="30" name="Freeform 28"/>
              <p:cNvSpPr>
                <a:spLocks/>
              </p:cNvSpPr>
              <p:nvPr/>
            </p:nvSpPr>
            <p:spPr bwMode="hidden">
              <a:xfrm>
                <a:off x="437" y="3027"/>
                <a:ext cx="288" cy="84"/>
              </a:xfrm>
              <a:custGeom>
                <a:avLst/>
                <a:gdLst/>
                <a:ahLst/>
                <a:cxnLst>
                  <a:cxn ang="0">
                    <a:pos x="287" y="0"/>
                  </a:cxn>
                  <a:cxn ang="0">
                    <a:pos x="0" y="84"/>
                  </a:cxn>
                  <a:cxn ang="0">
                    <a:pos x="168" y="36"/>
                  </a:cxn>
                  <a:cxn ang="0">
                    <a:pos x="114" y="60"/>
                  </a:cxn>
                  <a:cxn ang="0">
                    <a:pos x="276" y="18"/>
                  </a:cxn>
                  <a:cxn ang="0">
                    <a:pos x="287" y="0"/>
                  </a:cxn>
                  <a:cxn ang="0">
                    <a:pos x="287" y="0"/>
                  </a:cxn>
                </a:cxnLst>
                <a:rect l="0" t="0" r="r" b="b"/>
                <a:pathLst>
                  <a:path w="287" h="84">
                    <a:moveTo>
                      <a:pt x="287" y="0"/>
                    </a:moveTo>
                    <a:lnTo>
                      <a:pt x="0" y="84"/>
                    </a:lnTo>
                    <a:lnTo>
                      <a:pt x="168" y="36"/>
                    </a:lnTo>
                    <a:lnTo>
                      <a:pt x="114" y="60"/>
                    </a:lnTo>
                    <a:lnTo>
                      <a:pt x="276" y="18"/>
                    </a:lnTo>
                    <a:lnTo>
                      <a:pt x="287" y="0"/>
                    </a:lnTo>
                    <a:lnTo>
                      <a:pt x="287"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cs-CZ"/>
              </a:p>
            </p:txBody>
          </p:sp>
          <p:sp>
            <p:nvSpPr>
              <p:cNvPr id="31" name="Freeform 29"/>
              <p:cNvSpPr>
                <a:spLocks/>
              </p:cNvSpPr>
              <p:nvPr/>
            </p:nvSpPr>
            <p:spPr bwMode="hidden">
              <a:xfrm>
                <a:off x="828" y="3003"/>
                <a:ext cx="66" cy="108"/>
              </a:xfrm>
              <a:custGeom>
                <a:avLst/>
                <a:gdLst/>
                <a:ahLst/>
                <a:cxnLst>
                  <a:cxn ang="0">
                    <a:pos x="6" y="0"/>
                  </a:cxn>
                  <a:cxn ang="0">
                    <a:pos x="66" y="6"/>
                  </a:cxn>
                  <a:cxn ang="0">
                    <a:pos x="0" y="84"/>
                  </a:cxn>
                  <a:cxn ang="0">
                    <a:pos x="54" y="24"/>
                  </a:cxn>
                  <a:cxn ang="0">
                    <a:pos x="6" y="108"/>
                  </a:cxn>
                  <a:cxn ang="0">
                    <a:pos x="66" y="6"/>
                  </a:cxn>
                  <a:cxn ang="0">
                    <a:pos x="6" y="0"/>
                  </a:cxn>
                  <a:cxn ang="0">
                    <a:pos x="6" y="0"/>
                  </a:cxn>
                </a:cxnLst>
                <a:rect l="0" t="0" r="r" b="b"/>
                <a:pathLst>
                  <a:path w="66" h="108">
                    <a:moveTo>
                      <a:pt x="6" y="0"/>
                    </a:moveTo>
                    <a:lnTo>
                      <a:pt x="66" y="6"/>
                    </a:lnTo>
                    <a:lnTo>
                      <a:pt x="0" y="84"/>
                    </a:lnTo>
                    <a:lnTo>
                      <a:pt x="54" y="24"/>
                    </a:lnTo>
                    <a:lnTo>
                      <a:pt x="6" y="108"/>
                    </a:lnTo>
                    <a:lnTo>
                      <a:pt x="66" y="6"/>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cs-CZ"/>
              </a:p>
            </p:txBody>
          </p:sp>
          <p:sp>
            <p:nvSpPr>
              <p:cNvPr id="32" name="Freeform 30"/>
              <p:cNvSpPr>
                <a:spLocks/>
              </p:cNvSpPr>
              <p:nvPr/>
            </p:nvSpPr>
            <p:spPr bwMode="hidden">
              <a:xfrm>
                <a:off x="366" y="3111"/>
                <a:ext cx="77" cy="42"/>
              </a:xfrm>
              <a:custGeom>
                <a:avLst/>
                <a:gdLst/>
                <a:ahLst/>
                <a:cxnLst>
                  <a:cxn ang="0">
                    <a:pos x="36" y="0"/>
                  </a:cxn>
                  <a:cxn ang="0">
                    <a:pos x="42" y="0"/>
                  </a:cxn>
                  <a:cxn ang="0">
                    <a:pos x="60" y="6"/>
                  </a:cxn>
                  <a:cxn ang="0">
                    <a:pos x="48" y="6"/>
                  </a:cxn>
                  <a:cxn ang="0">
                    <a:pos x="42" y="6"/>
                  </a:cxn>
                  <a:cxn ang="0">
                    <a:pos x="60" y="6"/>
                  </a:cxn>
                  <a:cxn ang="0">
                    <a:pos x="0" y="24"/>
                  </a:cxn>
                  <a:cxn ang="0">
                    <a:pos x="71" y="6"/>
                  </a:cxn>
                  <a:cxn ang="0">
                    <a:pos x="66" y="42"/>
                  </a:cxn>
                  <a:cxn ang="0">
                    <a:pos x="77" y="6"/>
                  </a:cxn>
                  <a:cxn ang="0">
                    <a:pos x="36" y="0"/>
                  </a:cxn>
                  <a:cxn ang="0">
                    <a:pos x="36" y="0"/>
                  </a:cxn>
                </a:cxnLst>
                <a:rect l="0" t="0" r="r" b="b"/>
                <a:pathLst>
                  <a:path w="77" h="42">
                    <a:moveTo>
                      <a:pt x="36" y="0"/>
                    </a:moveTo>
                    <a:lnTo>
                      <a:pt x="42" y="0"/>
                    </a:lnTo>
                    <a:lnTo>
                      <a:pt x="60" y="6"/>
                    </a:lnTo>
                    <a:lnTo>
                      <a:pt x="48" y="6"/>
                    </a:lnTo>
                    <a:lnTo>
                      <a:pt x="42" y="6"/>
                    </a:lnTo>
                    <a:lnTo>
                      <a:pt x="60" y="6"/>
                    </a:lnTo>
                    <a:lnTo>
                      <a:pt x="0" y="24"/>
                    </a:lnTo>
                    <a:lnTo>
                      <a:pt x="71" y="6"/>
                    </a:lnTo>
                    <a:lnTo>
                      <a:pt x="66" y="42"/>
                    </a:lnTo>
                    <a:lnTo>
                      <a:pt x="77" y="6"/>
                    </a:lnTo>
                    <a:lnTo>
                      <a:pt x="36" y="0"/>
                    </a:lnTo>
                    <a:lnTo>
                      <a:pt x="3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cs-CZ"/>
              </a:p>
            </p:txBody>
          </p:sp>
          <p:sp>
            <p:nvSpPr>
              <p:cNvPr id="33" name="Freeform 31"/>
              <p:cNvSpPr>
                <a:spLocks/>
              </p:cNvSpPr>
              <p:nvPr/>
            </p:nvSpPr>
            <p:spPr bwMode="hidden">
              <a:xfrm>
                <a:off x="498" y="3165"/>
                <a:ext cx="66" cy="30"/>
              </a:xfrm>
              <a:custGeom>
                <a:avLst/>
                <a:gdLst/>
                <a:ahLst/>
                <a:cxnLst>
                  <a:cxn ang="0">
                    <a:pos x="66" y="6"/>
                  </a:cxn>
                  <a:cxn ang="0">
                    <a:pos x="0" y="0"/>
                  </a:cxn>
                  <a:cxn ang="0">
                    <a:pos x="54" y="6"/>
                  </a:cxn>
                  <a:cxn ang="0">
                    <a:pos x="18" y="18"/>
                  </a:cxn>
                  <a:cxn ang="0">
                    <a:pos x="60" y="12"/>
                  </a:cxn>
                  <a:cxn ang="0">
                    <a:pos x="60" y="30"/>
                  </a:cxn>
                  <a:cxn ang="0">
                    <a:pos x="60" y="30"/>
                  </a:cxn>
                  <a:cxn ang="0">
                    <a:pos x="66" y="6"/>
                  </a:cxn>
                  <a:cxn ang="0">
                    <a:pos x="66" y="6"/>
                  </a:cxn>
                </a:cxnLst>
                <a:rect l="0" t="0" r="r" b="b"/>
                <a:pathLst>
                  <a:path w="66" h="30">
                    <a:moveTo>
                      <a:pt x="66" y="6"/>
                    </a:moveTo>
                    <a:lnTo>
                      <a:pt x="0" y="0"/>
                    </a:lnTo>
                    <a:lnTo>
                      <a:pt x="54" y="6"/>
                    </a:lnTo>
                    <a:lnTo>
                      <a:pt x="18" y="18"/>
                    </a:lnTo>
                    <a:lnTo>
                      <a:pt x="60" y="12"/>
                    </a:lnTo>
                    <a:lnTo>
                      <a:pt x="60" y="30"/>
                    </a:lnTo>
                    <a:lnTo>
                      <a:pt x="60" y="30"/>
                    </a:lnTo>
                    <a:lnTo>
                      <a:pt x="66" y="6"/>
                    </a:lnTo>
                    <a:lnTo>
                      <a:pt x="66" y="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cs-CZ"/>
              </a:p>
            </p:txBody>
          </p:sp>
          <p:sp>
            <p:nvSpPr>
              <p:cNvPr id="34" name="Freeform 32"/>
              <p:cNvSpPr>
                <a:spLocks/>
              </p:cNvSpPr>
              <p:nvPr/>
            </p:nvSpPr>
            <p:spPr bwMode="hidden">
              <a:xfrm>
                <a:off x="840" y="2919"/>
                <a:ext cx="18" cy="60"/>
              </a:xfrm>
              <a:custGeom>
                <a:avLst/>
                <a:gdLst/>
                <a:ahLst/>
                <a:cxnLst>
                  <a:cxn ang="0">
                    <a:pos x="0" y="24"/>
                  </a:cxn>
                  <a:cxn ang="0">
                    <a:pos x="12" y="24"/>
                  </a:cxn>
                  <a:cxn ang="0">
                    <a:pos x="12" y="60"/>
                  </a:cxn>
                  <a:cxn ang="0">
                    <a:pos x="18" y="18"/>
                  </a:cxn>
                  <a:cxn ang="0">
                    <a:pos x="18" y="18"/>
                  </a:cxn>
                  <a:cxn ang="0">
                    <a:pos x="18" y="0"/>
                  </a:cxn>
                  <a:cxn ang="0">
                    <a:pos x="12" y="18"/>
                  </a:cxn>
                  <a:cxn ang="0">
                    <a:pos x="0" y="24"/>
                  </a:cxn>
                  <a:cxn ang="0">
                    <a:pos x="0" y="24"/>
                  </a:cxn>
                </a:cxnLst>
                <a:rect l="0" t="0" r="r" b="b"/>
                <a:pathLst>
                  <a:path w="18" h="60">
                    <a:moveTo>
                      <a:pt x="0" y="24"/>
                    </a:moveTo>
                    <a:lnTo>
                      <a:pt x="12" y="24"/>
                    </a:lnTo>
                    <a:lnTo>
                      <a:pt x="12" y="60"/>
                    </a:lnTo>
                    <a:lnTo>
                      <a:pt x="18" y="18"/>
                    </a:lnTo>
                    <a:lnTo>
                      <a:pt x="18" y="18"/>
                    </a:lnTo>
                    <a:lnTo>
                      <a:pt x="18" y="0"/>
                    </a:lnTo>
                    <a:lnTo>
                      <a:pt x="12" y="18"/>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cs-CZ"/>
              </a:p>
            </p:txBody>
          </p:sp>
          <p:sp>
            <p:nvSpPr>
              <p:cNvPr id="35" name="Freeform 33"/>
              <p:cNvSpPr>
                <a:spLocks/>
              </p:cNvSpPr>
              <p:nvPr/>
            </p:nvSpPr>
            <p:spPr bwMode="hidden">
              <a:xfrm>
                <a:off x="546" y="3021"/>
                <a:ext cx="6" cy="18"/>
              </a:xfrm>
              <a:custGeom>
                <a:avLst/>
                <a:gdLst/>
                <a:ahLst/>
                <a:cxnLst>
                  <a:cxn ang="0">
                    <a:pos x="6" y="0"/>
                  </a:cxn>
                  <a:cxn ang="0">
                    <a:pos x="0" y="18"/>
                  </a:cxn>
                  <a:cxn ang="0">
                    <a:pos x="6" y="12"/>
                  </a:cxn>
                  <a:cxn ang="0">
                    <a:pos x="6" y="0"/>
                  </a:cxn>
                  <a:cxn ang="0">
                    <a:pos x="6" y="0"/>
                  </a:cxn>
                </a:cxnLst>
                <a:rect l="0" t="0" r="r" b="b"/>
                <a:pathLst>
                  <a:path w="6" h="18">
                    <a:moveTo>
                      <a:pt x="6" y="0"/>
                    </a:moveTo>
                    <a:lnTo>
                      <a:pt x="0" y="18"/>
                    </a:lnTo>
                    <a:lnTo>
                      <a:pt x="6" y="12"/>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cs-CZ"/>
              </a:p>
            </p:txBody>
          </p:sp>
          <p:sp>
            <p:nvSpPr>
              <p:cNvPr id="36" name="Freeform 34"/>
              <p:cNvSpPr>
                <a:spLocks/>
              </p:cNvSpPr>
              <p:nvPr/>
            </p:nvSpPr>
            <p:spPr bwMode="hidden">
              <a:xfrm>
                <a:off x="534" y="2943"/>
                <a:ext cx="30" cy="78"/>
              </a:xfrm>
              <a:custGeom>
                <a:avLst/>
                <a:gdLst/>
                <a:ahLst/>
                <a:cxnLst>
                  <a:cxn ang="0">
                    <a:pos x="24" y="6"/>
                  </a:cxn>
                  <a:cxn ang="0">
                    <a:pos x="18" y="24"/>
                  </a:cxn>
                  <a:cxn ang="0">
                    <a:pos x="0" y="18"/>
                  </a:cxn>
                  <a:cxn ang="0">
                    <a:pos x="12" y="30"/>
                  </a:cxn>
                  <a:cxn ang="0">
                    <a:pos x="6" y="42"/>
                  </a:cxn>
                  <a:cxn ang="0">
                    <a:pos x="18" y="78"/>
                  </a:cxn>
                  <a:cxn ang="0">
                    <a:pos x="18" y="24"/>
                  </a:cxn>
                  <a:cxn ang="0">
                    <a:pos x="24" y="12"/>
                  </a:cxn>
                  <a:cxn ang="0">
                    <a:pos x="30" y="6"/>
                  </a:cxn>
                  <a:cxn ang="0">
                    <a:pos x="30" y="6"/>
                  </a:cxn>
                  <a:cxn ang="0">
                    <a:pos x="12" y="0"/>
                  </a:cxn>
                  <a:cxn ang="0">
                    <a:pos x="24" y="6"/>
                  </a:cxn>
                  <a:cxn ang="0">
                    <a:pos x="24" y="6"/>
                  </a:cxn>
                </a:cxnLst>
                <a:rect l="0" t="0" r="r" b="b"/>
                <a:pathLst>
                  <a:path w="30" h="78">
                    <a:moveTo>
                      <a:pt x="24" y="6"/>
                    </a:moveTo>
                    <a:lnTo>
                      <a:pt x="18" y="24"/>
                    </a:lnTo>
                    <a:lnTo>
                      <a:pt x="0" y="18"/>
                    </a:lnTo>
                    <a:lnTo>
                      <a:pt x="12" y="30"/>
                    </a:lnTo>
                    <a:lnTo>
                      <a:pt x="6" y="42"/>
                    </a:lnTo>
                    <a:lnTo>
                      <a:pt x="18" y="78"/>
                    </a:lnTo>
                    <a:lnTo>
                      <a:pt x="18" y="24"/>
                    </a:lnTo>
                    <a:lnTo>
                      <a:pt x="24" y="12"/>
                    </a:lnTo>
                    <a:lnTo>
                      <a:pt x="30" y="6"/>
                    </a:lnTo>
                    <a:lnTo>
                      <a:pt x="30" y="6"/>
                    </a:lnTo>
                    <a:lnTo>
                      <a:pt x="12" y="0"/>
                    </a:lnTo>
                    <a:lnTo>
                      <a:pt x="24" y="6"/>
                    </a:lnTo>
                    <a:lnTo>
                      <a:pt x="24" y="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cs-CZ"/>
              </a:p>
            </p:txBody>
          </p:sp>
          <p:sp>
            <p:nvSpPr>
              <p:cNvPr id="37" name="Freeform 35"/>
              <p:cNvSpPr>
                <a:spLocks/>
              </p:cNvSpPr>
              <p:nvPr/>
            </p:nvSpPr>
            <p:spPr bwMode="hidden">
              <a:xfrm>
                <a:off x="540" y="3039"/>
                <a:ext cx="24" cy="24"/>
              </a:xfrm>
              <a:custGeom>
                <a:avLst/>
                <a:gdLst/>
                <a:ahLst/>
                <a:cxnLst>
                  <a:cxn ang="0">
                    <a:pos x="6" y="0"/>
                  </a:cxn>
                  <a:cxn ang="0">
                    <a:pos x="0" y="0"/>
                  </a:cxn>
                  <a:cxn ang="0">
                    <a:pos x="6" y="0"/>
                  </a:cxn>
                  <a:cxn ang="0">
                    <a:pos x="12" y="6"/>
                  </a:cxn>
                  <a:cxn ang="0">
                    <a:pos x="24" y="24"/>
                  </a:cxn>
                  <a:cxn ang="0">
                    <a:pos x="24" y="18"/>
                  </a:cxn>
                  <a:cxn ang="0">
                    <a:pos x="18" y="6"/>
                  </a:cxn>
                  <a:cxn ang="0">
                    <a:pos x="12" y="0"/>
                  </a:cxn>
                  <a:cxn ang="0">
                    <a:pos x="6" y="0"/>
                  </a:cxn>
                  <a:cxn ang="0">
                    <a:pos x="6" y="0"/>
                  </a:cxn>
                  <a:cxn ang="0">
                    <a:pos x="6" y="0"/>
                  </a:cxn>
                </a:cxnLst>
                <a:rect l="0" t="0" r="r" b="b"/>
                <a:pathLst>
                  <a:path w="24" h="24">
                    <a:moveTo>
                      <a:pt x="6" y="0"/>
                    </a:moveTo>
                    <a:lnTo>
                      <a:pt x="0" y="0"/>
                    </a:lnTo>
                    <a:lnTo>
                      <a:pt x="6" y="0"/>
                    </a:lnTo>
                    <a:lnTo>
                      <a:pt x="12" y="6"/>
                    </a:lnTo>
                    <a:lnTo>
                      <a:pt x="24" y="24"/>
                    </a:lnTo>
                    <a:lnTo>
                      <a:pt x="24" y="18"/>
                    </a:lnTo>
                    <a:lnTo>
                      <a:pt x="18" y="6"/>
                    </a:lnTo>
                    <a:lnTo>
                      <a:pt x="12" y="0"/>
                    </a:lnTo>
                    <a:lnTo>
                      <a:pt x="6" y="0"/>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cs-CZ"/>
              </a:p>
            </p:txBody>
          </p:sp>
          <p:sp>
            <p:nvSpPr>
              <p:cNvPr id="38" name="Freeform 36"/>
              <p:cNvSpPr>
                <a:spLocks/>
              </p:cNvSpPr>
              <p:nvPr/>
            </p:nvSpPr>
            <p:spPr bwMode="hidden">
              <a:xfrm>
                <a:off x="801" y="2681"/>
                <a:ext cx="215" cy="216"/>
              </a:xfrm>
              <a:custGeom>
                <a:avLst/>
                <a:gdLst/>
                <a:ahLst/>
                <a:cxnLst>
                  <a:cxn ang="0">
                    <a:pos x="215" y="0"/>
                  </a:cxn>
                  <a:cxn ang="0">
                    <a:pos x="147" y="36"/>
                  </a:cxn>
                  <a:cxn ang="0">
                    <a:pos x="132" y="49"/>
                  </a:cxn>
                  <a:cxn ang="0">
                    <a:pos x="104" y="79"/>
                  </a:cxn>
                  <a:cxn ang="0">
                    <a:pos x="87" y="114"/>
                  </a:cxn>
                  <a:cxn ang="0">
                    <a:pos x="48" y="156"/>
                  </a:cxn>
                  <a:cxn ang="0">
                    <a:pos x="42" y="166"/>
                  </a:cxn>
                  <a:cxn ang="0">
                    <a:pos x="29" y="177"/>
                  </a:cxn>
                  <a:cxn ang="0">
                    <a:pos x="0" y="208"/>
                  </a:cxn>
                  <a:cxn ang="0">
                    <a:pos x="48" y="216"/>
                  </a:cxn>
                  <a:cxn ang="0">
                    <a:pos x="215" y="0"/>
                  </a:cxn>
                </a:cxnLst>
                <a:rect l="0" t="0" r="r" b="b"/>
                <a:pathLst>
                  <a:path w="215" h="216">
                    <a:moveTo>
                      <a:pt x="215" y="0"/>
                    </a:moveTo>
                    <a:lnTo>
                      <a:pt x="147" y="36"/>
                    </a:lnTo>
                    <a:lnTo>
                      <a:pt x="132" y="49"/>
                    </a:lnTo>
                    <a:lnTo>
                      <a:pt x="104" y="79"/>
                    </a:lnTo>
                    <a:lnTo>
                      <a:pt x="87" y="114"/>
                    </a:lnTo>
                    <a:lnTo>
                      <a:pt x="48" y="156"/>
                    </a:lnTo>
                    <a:lnTo>
                      <a:pt x="42" y="166"/>
                    </a:lnTo>
                    <a:lnTo>
                      <a:pt x="29" y="177"/>
                    </a:lnTo>
                    <a:lnTo>
                      <a:pt x="0" y="208"/>
                    </a:lnTo>
                    <a:lnTo>
                      <a:pt x="48" y="216"/>
                    </a:lnTo>
                    <a:lnTo>
                      <a:pt x="215" y="0"/>
                    </a:lnTo>
                    <a:close/>
                  </a:path>
                </a:pathLst>
              </a:custGeom>
              <a:solidFill>
                <a:schemeClr val="bg2"/>
              </a:solidFill>
              <a:ln w="9525">
                <a:noFill/>
                <a:round/>
                <a:headEnd/>
                <a:tailEnd/>
              </a:ln>
              <a:effectLst/>
            </p:spPr>
            <p:txBody>
              <a:bodyPr/>
              <a:lstStyle/>
              <a:p>
                <a:pPr>
                  <a:defRPr/>
                </a:pPr>
                <a:endParaRPr lang="cs-CZ"/>
              </a:p>
            </p:txBody>
          </p:sp>
          <p:sp>
            <p:nvSpPr>
              <p:cNvPr id="39" name="Freeform 37"/>
              <p:cNvSpPr>
                <a:spLocks/>
              </p:cNvSpPr>
              <p:nvPr/>
            </p:nvSpPr>
            <p:spPr bwMode="hidden">
              <a:xfrm>
                <a:off x="536" y="2710"/>
                <a:ext cx="212" cy="179"/>
              </a:xfrm>
              <a:custGeom>
                <a:avLst/>
                <a:gdLst/>
                <a:ahLst/>
                <a:cxnLst>
                  <a:cxn ang="0">
                    <a:pos x="212" y="0"/>
                  </a:cxn>
                  <a:cxn ang="0">
                    <a:pos x="144" y="36"/>
                  </a:cxn>
                  <a:cxn ang="0">
                    <a:pos x="0" y="179"/>
                  </a:cxn>
                  <a:cxn ang="0">
                    <a:pos x="177" y="85"/>
                  </a:cxn>
                  <a:cxn ang="0">
                    <a:pos x="212" y="0"/>
                  </a:cxn>
                </a:cxnLst>
                <a:rect l="0" t="0" r="r" b="b"/>
                <a:pathLst>
                  <a:path w="212" h="179">
                    <a:moveTo>
                      <a:pt x="212" y="0"/>
                    </a:moveTo>
                    <a:lnTo>
                      <a:pt x="144" y="36"/>
                    </a:lnTo>
                    <a:lnTo>
                      <a:pt x="0" y="179"/>
                    </a:lnTo>
                    <a:lnTo>
                      <a:pt x="177" y="85"/>
                    </a:lnTo>
                    <a:lnTo>
                      <a:pt x="212" y="0"/>
                    </a:lnTo>
                    <a:close/>
                  </a:path>
                </a:pathLst>
              </a:custGeom>
              <a:solidFill>
                <a:schemeClr val="bg2"/>
              </a:solidFill>
              <a:ln w="9525">
                <a:noFill/>
                <a:round/>
                <a:headEnd/>
                <a:tailEnd/>
              </a:ln>
              <a:effectLst/>
            </p:spPr>
            <p:txBody>
              <a:bodyPr/>
              <a:lstStyle/>
              <a:p>
                <a:pPr>
                  <a:defRPr/>
                </a:pPr>
                <a:endParaRPr lang="cs-CZ"/>
              </a:p>
            </p:txBody>
          </p:sp>
          <p:sp>
            <p:nvSpPr>
              <p:cNvPr id="40" name="Freeform 38"/>
              <p:cNvSpPr>
                <a:spLocks/>
              </p:cNvSpPr>
              <p:nvPr/>
            </p:nvSpPr>
            <p:spPr bwMode="hidden">
              <a:xfrm>
                <a:off x="1037" y="2609"/>
                <a:ext cx="64" cy="79"/>
              </a:xfrm>
              <a:custGeom>
                <a:avLst/>
                <a:gdLst/>
                <a:ahLst/>
                <a:cxnLst>
                  <a:cxn ang="0">
                    <a:pos x="0" y="22"/>
                  </a:cxn>
                  <a:cxn ang="0">
                    <a:pos x="64" y="79"/>
                  </a:cxn>
                  <a:cxn ang="0">
                    <a:pos x="60" y="0"/>
                  </a:cxn>
                  <a:cxn ang="0">
                    <a:pos x="0" y="22"/>
                  </a:cxn>
                </a:cxnLst>
                <a:rect l="0" t="0" r="r" b="b"/>
                <a:pathLst>
                  <a:path w="64" h="79">
                    <a:moveTo>
                      <a:pt x="0" y="22"/>
                    </a:moveTo>
                    <a:lnTo>
                      <a:pt x="64" y="79"/>
                    </a:lnTo>
                    <a:lnTo>
                      <a:pt x="60" y="0"/>
                    </a:lnTo>
                    <a:lnTo>
                      <a:pt x="0" y="22"/>
                    </a:lnTo>
                    <a:close/>
                  </a:path>
                </a:pathLst>
              </a:custGeom>
              <a:solidFill>
                <a:schemeClr val="bg2"/>
              </a:solidFill>
              <a:ln w="9525">
                <a:noFill/>
                <a:round/>
                <a:headEnd/>
                <a:tailEnd/>
              </a:ln>
              <a:effectLst/>
            </p:spPr>
            <p:txBody>
              <a:bodyPr/>
              <a:lstStyle/>
              <a:p>
                <a:pPr>
                  <a:defRPr/>
                </a:pPr>
                <a:endParaRPr lang="cs-CZ"/>
              </a:p>
            </p:txBody>
          </p:sp>
          <p:sp>
            <p:nvSpPr>
              <p:cNvPr id="41" name="Freeform 39"/>
              <p:cNvSpPr>
                <a:spLocks/>
              </p:cNvSpPr>
              <p:nvPr userDrawn="1"/>
            </p:nvSpPr>
            <p:spPr bwMode="hidden">
              <a:xfrm>
                <a:off x="867" y="2471"/>
                <a:ext cx="137" cy="207"/>
              </a:xfrm>
              <a:custGeom>
                <a:avLst/>
                <a:gdLst/>
                <a:ahLst/>
                <a:cxnLst>
                  <a:cxn ang="0">
                    <a:pos x="0" y="0"/>
                  </a:cxn>
                  <a:cxn ang="0">
                    <a:pos x="17" y="87"/>
                  </a:cxn>
                  <a:cxn ang="0">
                    <a:pos x="69" y="154"/>
                  </a:cxn>
                  <a:cxn ang="0">
                    <a:pos x="137" y="207"/>
                  </a:cxn>
                  <a:cxn ang="0">
                    <a:pos x="0" y="0"/>
                  </a:cxn>
                </a:cxnLst>
                <a:rect l="0" t="0" r="r" b="b"/>
                <a:pathLst>
                  <a:path w="137" h="207">
                    <a:moveTo>
                      <a:pt x="0" y="0"/>
                    </a:moveTo>
                    <a:lnTo>
                      <a:pt x="17" y="87"/>
                    </a:lnTo>
                    <a:lnTo>
                      <a:pt x="69" y="154"/>
                    </a:lnTo>
                    <a:lnTo>
                      <a:pt x="137" y="207"/>
                    </a:lnTo>
                    <a:lnTo>
                      <a:pt x="0" y="0"/>
                    </a:lnTo>
                    <a:close/>
                  </a:path>
                </a:pathLst>
              </a:custGeom>
              <a:solidFill>
                <a:schemeClr val="bg2"/>
              </a:solidFill>
              <a:ln w="9525">
                <a:noFill/>
                <a:round/>
                <a:headEnd/>
                <a:tailEnd/>
              </a:ln>
              <a:effectLst/>
            </p:spPr>
            <p:txBody>
              <a:bodyPr/>
              <a:lstStyle/>
              <a:p>
                <a:pPr>
                  <a:defRPr/>
                </a:pPr>
                <a:endParaRPr lang="cs-CZ"/>
              </a:p>
            </p:txBody>
          </p:sp>
          <p:sp>
            <p:nvSpPr>
              <p:cNvPr id="42" name="Freeform 40"/>
              <p:cNvSpPr>
                <a:spLocks/>
              </p:cNvSpPr>
              <p:nvPr userDrawn="1"/>
            </p:nvSpPr>
            <p:spPr bwMode="hidden">
              <a:xfrm>
                <a:off x="817" y="2507"/>
                <a:ext cx="65" cy="222"/>
              </a:xfrm>
              <a:custGeom>
                <a:avLst/>
                <a:gdLst/>
                <a:ahLst/>
                <a:cxnLst>
                  <a:cxn ang="0">
                    <a:pos x="0" y="222"/>
                  </a:cxn>
                  <a:cxn ang="0">
                    <a:pos x="40" y="142"/>
                  </a:cxn>
                  <a:cxn ang="0">
                    <a:pos x="65" y="72"/>
                  </a:cxn>
                  <a:cxn ang="0">
                    <a:pos x="7" y="0"/>
                  </a:cxn>
                  <a:cxn ang="0">
                    <a:pos x="0" y="222"/>
                  </a:cxn>
                </a:cxnLst>
                <a:rect l="0" t="0" r="r" b="b"/>
                <a:pathLst>
                  <a:path w="65" h="222">
                    <a:moveTo>
                      <a:pt x="0" y="222"/>
                    </a:moveTo>
                    <a:lnTo>
                      <a:pt x="40" y="142"/>
                    </a:lnTo>
                    <a:lnTo>
                      <a:pt x="65" y="72"/>
                    </a:lnTo>
                    <a:lnTo>
                      <a:pt x="7" y="0"/>
                    </a:lnTo>
                    <a:lnTo>
                      <a:pt x="0" y="222"/>
                    </a:lnTo>
                    <a:close/>
                  </a:path>
                </a:pathLst>
              </a:custGeom>
              <a:solidFill>
                <a:schemeClr val="bg2"/>
              </a:solidFill>
              <a:ln w="9525">
                <a:noFill/>
                <a:round/>
                <a:headEnd/>
                <a:tailEnd/>
              </a:ln>
              <a:effectLst/>
            </p:spPr>
            <p:txBody>
              <a:bodyPr/>
              <a:lstStyle/>
              <a:p>
                <a:pPr>
                  <a:defRPr/>
                </a:pPr>
                <a:endParaRPr lang="cs-CZ"/>
              </a:p>
            </p:txBody>
          </p:sp>
        </p:grpSp>
      </p:grpSp>
      <p:sp>
        <p:nvSpPr>
          <p:cNvPr id="69673" name="Rectangle 41"/>
          <p:cNvSpPr>
            <a:spLocks noGrp="1" noChangeArrowheads="1"/>
          </p:cNvSpPr>
          <p:nvPr>
            <p:ph type="ctrTitle"/>
          </p:nvPr>
        </p:nvSpPr>
        <p:spPr>
          <a:xfrm>
            <a:off x="685800" y="1447800"/>
            <a:ext cx="7772400" cy="1470025"/>
          </a:xfrm>
        </p:spPr>
        <p:txBody>
          <a:bodyPr/>
          <a:lstStyle>
            <a:lvl1pPr>
              <a:defRPr/>
            </a:lvl1pPr>
          </a:lstStyle>
          <a:p>
            <a:r>
              <a:rPr lang="cs-CZ"/>
              <a:t>Klepnutím lze upravit styl předlohy nadpisů.</a:t>
            </a:r>
          </a:p>
        </p:txBody>
      </p:sp>
      <p:sp>
        <p:nvSpPr>
          <p:cNvPr id="69674" name="Rectangle 42"/>
          <p:cNvSpPr>
            <a:spLocks noGrp="1" noChangeArrowheads="1"/>
          </p:cNvSpPr>
          <p:nvPr>
            <p:ph type="subTitle" idx="1"/>
          </p:nvPr>
        </p:nvSpPr>
        <p:spPr>
          <a:xfrm>
            <a:off x="1371600" y="3203575"/>
            <a:ext cx="6400800" cy="1752600"/>
          </a:xfrm>
        </p:spPr>
        <p:txBody>
          <a:bodyPr/>
          <a:lstStyle>
            <a:lvl1pPr marL="0" indent="0" algn="ctr">
              <a:buFont typeface="Wingdings" pitchFamily="2" charset="2"/>
              <a:buNone/>
              <a:defRPr/>
            </a:lvl1pPr>
          </a:lstStyle>
          <a:p>
            <a:r>
              <a:rPr lang="cs-CZ"/>
              <a:t>Klepnutím lze upravit styl předlohy podnadpisů.</a:t>
            </a:r>
          </a:p>
        </p:txBody>
      </p:sp>
      <p:sp>
        <p:nvSpPr>
          <p:cNvPr id="43" name="Rectangle 43"/>
          <p:cNvSpPr>
            <a:spLocks noGrp="1" noChangeArrowheads="1"/>
          </p:cNvSpPr>
          <p:nvPr>
            <p:ph type="dt" sz="half" idx="10"/>
          </p:nvPr>
        </p:nvSpPr>
        <p:spPr>
          <a:xfrm>
            <a:off x="457200" y="6245225"/>
            <a:ext cx="2133600" cy="476250"/>
          </a:xfrm>
        </p:spPr>
        <p:txBody>
          <a:bodyPr/>
          <a:lstStyle>
            <a:lvl1pPr>
              <a:defRPr/>
            </a:lvl1pPr>
          </a:lstStyle>
          <a:p>
            <a:pPr>
              <a:defRPr/>
            </a:pPr>
            <a:endParaRPr lang="cs-CZ"/>
          </a:p>
        </p:txBody>
      </p:sp>
      <p:sp>
        <p:nvSpPr>
          <p:cNvPr id="44" name="Rectangle 44"/>
          <p:cNvSpPr>
            <a:spLocks noGrp="1" noChangeArrowheads="1"/>
          </p:cNvSpPr>
          <p:nvPr>
            <p:ph type="ftr" sz="quarter" idx="11"/>
          </p:nvPr>
        </p:nvSpPr>
        <p:spPr>
          <a:xfrm>
            <a:off x="3124200" y="6245225"/>
            <a:ext cx="2895600" cy="476250"/>
          </a:xfrm>
        </p:spPr>
        <p:txBody>
          <a:bodyPr/>
          <a:lstStyle>
            <a:lvl1pPr>
              <a:defRPr/>
            </a:lvl1pPr>
          </a:lstStyle>
          <a:p>
            <a:pPr>
              <a:defRPr/>
            </a:pPr>
            <a:endParaRPr lang="cs-CZ"/>
          </a:p>
        </p:txBody>
      </p:sp>
      <p:sp>
        <p:nvSpPr>
          <p:cNvPr id="45" name="Rectangle 45"/>
          <p:cNvSpPr>
            <a:spLocks noGrp="1" noChangeArrowheads="1"/>
          </p:cNvSpPr>
          <p:nvPr>
            <p:ph type="sldNum" sz="quarter" idx="12"/>
          </p:nvPr>
        </p:nvSpPr>
        <p:spPr>
          <a:xfrm>
            <a:off x="6553200" y="6245225"/>
            <a:ext cx="2133600" cy="476250"/>
          </a:xfrm>
        </p:spPr>
        <p:txBody>
          <a:bodyPr/>
          <a:lstStyle>
            <a:lvl1pPr>
              <a:defRPr/>
            </a:lvl1pPr>
          </a:lstStyle>
          <a:p>
            <a:pPr>
              <a:defRPr/>
            </a:pPr>
            <a:fld id="{B42E3D3C-BC44-4104-BBC6-BD7C2C5A1059}" type="slidenum">
              <a:rPr lang="cs-CZ"/>
              <a:pPr>
                <a:defRPr/>
              </a:pPr>
              <a:t>‹#›</a:t>
            </a:fld>
            <a:endParaRPr lang="cs-CZ"/>
          </a:p>
        </p:txBody>
      </p: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3"/>
          <p:cNvSpPr>
            <a:spLocks noGrp="1" noChangeArrowheads="1"/>
          </p:cNvSpPr>
          <p:nvPr>
            <p:ph type="dt" sz="half" idx="10"/>
          </p:nvPr>
        </p:nvSpPr>
        <p:spPr>
          <a:ln/>
        </p:spPr>
        <p:txBody>
          <a:bodyPr/>
          <a:lstStyle>
            <a:lvl1pPr>
              <a:defRPr/>
            </a:lvl1pPr>
          </a:lstStyle>
          <a:p>
            <a:pPr>
              <a:defRPr/>
            </a:pPr>
            <a:endParaRPr lang="cs-CZ"/>
          </a:p>
        </p:txBody>
      </p:sp>
      <p:sp>
        <p:nvSpPr>
          <p:cNvPr id="5" name="Rectangle 44"/>
          <p:cNvSpPr>
            <a:spLocks noGrp="1" noChangeArrowheads="1"/>
          </p:cNvSpPr>
          <p:nvPr>
            <p:ph type="ftr" sz="quarter" idx="11"/>
          </p:nvPr>
        </p:nvSpPr>
        <p:spPr>
          <a:ln/>
        </p:spPr>
        <p:txBody>
          <a:bodyPr/>
          <a:lstStyle>
            <a:lvl1pPr>
              <a:defRPr/>
            </a:lvl1pPr>
          </a:lstStyle>
          <a:p>
            <a:pPr>
              <a:defRPr/>
            </a:pPr>
            <a:endParaRPr lang="cs-CZ"/>
          </a:p>
        </p:txBody>
      </p:sp>
      <p:sp>
        <p:nvSpPr>
          <p:cNvPr id="6" name="Rectangle 45"/>
          <p:cNvSpPr>
            <a:spLocks noGrp="1" noChangeArrowheads="1"/>
          </p:cNvSpPr>
          <p:nvPr>
            <p:ph type="sldNum" sz="quarter" idx="12"/>
          </p:nvPr>
        </p:nvSpPr>
        <p:spPr>
          <a:ln/>
        </p:spPr>
        <p:txBody>
          <a:bodyPr/>
          <a:lstStyle>
            <a:lvl1pPr>
              <a:defRPr/>
            </a:lvl1pPr>
          </a:lstStyle>
          <a:p>
            <a:pPr>
              <a:defRPr/>
            </a:pPr>
            <a:fld id="{0BB782FE-2746-421B-B68B-BAA78331750F}" type="slidenum">
              <a:rPr lang="cs-CZ"/>
              <a:pPr>
                <a:defRPr/>
              </a:pPr>
              <a:t>‹#›</a:t>
            </a:fld>
            <a:endParaRPr lang="cs-CZ"/>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158750"/>
            <a:ext cx="2057400" cy="597217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158750"/>
            <a:ext cx="6019800" cy="597217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3"/>
          <p:cNvSpPr>
            <a:spLocks noGrp="1" noChangeArrowheads="1"/>
          </p:cNvSpPr>
          <p:nvPr>
            <p:ph type="dt" sz="half" idx="10"/>
          </p:nvPr>
        </p:nvSpPr>
        <p:spPr>
          <a:ln/>
        </p:spPr>
        <p:txBody>
          <a:bodyPr/>
          <a:lstStyle>
            <a:lvl1pPr>
              <a:defRPr/>
            </a:lvl1pPr>
          </a:lstStyle>
          <a:p>
            <a:pPr>
              <a:defRPr/>
            </a:pPr>
            <a:endParaRPr lang="cs-CZ"/>
          </a:p>
        </p:txBody>
      </p:sp>
      <p:sp>
        <p:nvSpPr>
          <p:cNvPr id="5" name="Rectangle 44"/>
          <p:cNvSpPr>
            <a:spLocks noGrp="1" noChangeArrowheads="1"/>
          </p:cNvSpPr>
          <p:nvPr>
            <p:ph type="ftr" sz="quarter" idx="11"/>
          </p:nvPr>
        </p:nvSpPr>
        <p:spPr>
          <a:ln/>
        </p:spPr>
        <p:txBody>
          <a:bodyPr/>
          <a:lstStyle>
            <a:lvl1pPr>
              <a:defRPr/>
            </a:lvl1pPr>
          </a:lstStyle>
          <a:p>
            <a:pPr>
              <a:defRPr/>
            </a:pPr>
            <a:endParaRPr lang="cs-CZ"/>
          </a:p>
        </p:txBody>
      </p:sp>
      <p:sp>
        <p:nvSpPr>
          <p:cNvPr id="6" name="Rectangle 45"/>
          <p:cNvSpPr>
            <a:spLocks noGrp="1" noChangeArrowheads="1"/>
          </p:cNvSpPr>
          <p:nvPr>
            <p:ph type="sldNum" sz="quarter" idx="12"/>
          </p:nvPr>
        </p:nvSpPr>
        <p:spPr>
          <a:ln/>
        </p:spPr>
        <p:txBody>
          <a:bodyPr/>
          <a:lstStyle>
            <a:lvl1pPr>
              <a:defRPr/>
            </a:lvl1pPr>
          </a:lstStyle>
          <a:p>
            <a:pPr>
              <a:defRPr/>
            </a:pPr>
            <a:fld id="{4468088D-F15E-40FC-B708-0D67E5E08F35}" type="slidenum">
              <a:rPr lang="cs-CZ"/>
              <a:pPr>
                <a:defRPr/>
              </a:pPr>
              <a:t>‹#›</a:t>
            </a:fld>
            <a:endParaRPr lang="cs-CZ"/>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158750"/>
            <a:ext cx="8229600" cy="1258888"/>
          </a:xfrm>
        </p:spPr>
        <p:txBody>
          <a:bodyPr/>
          <a:lstStyle/>
          <a:p>
            <a:r>
              <a:rPr lang="cs-CZ" smtClean="0"/>
              <a:t>Klepnutím lze upravit styl předlohy nadpisů.</a:t>
            </a:r>
            <a:endParaRPr lang="cs-CZ"/>
          </a:p>
        </p:txBody>
      </p:sp>
      <p:sp>
        <p:nvSpPr>
          <p:cNvPr id="3" name="Zástupný symbol pro text 2"/>
          <p:cNvSpPr>
            <a:spLocks noGrp="1"/>
          </p:cNvSpPr>
          <p:nvPr>
            <p:ph type="body" sz="half" idx="1"/>
          </p:nvPr>
        </p:nvSpPr>
        <p:spPr>
          <a:xfrm>
            <a:off x="457200" y="1600200"/>
            <a:ext cx="4038600" cy="4530725"/>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30725"/>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3"/>
          <p:cNvSpPr>
            <a:spLocks noGrp="1" noChangeArrowheads="1"/>
          </p:cNvSpPr>
          <p:nvPr>
            <p:ph type="dt" sz="half" idx="10"/>
          </p:nvPr>
        </p:nvSpPr>
        <p:spPr>
          <a:ln/>
        </p:spPr>
        <p:txBody>
          <a:bodyPr/>
          <a:lstStyle>
            <a:lvl1pPr>
              <a:defRPr/>
            </a:lvl1pPr>
          </a:lstStyle>
          <a:p>
            <a:pPr>
              <a:defRPr/>
            </a:pPr>
            <a:endParaRPr lang="cs-CZ"/>
          </a:p>
        </p:txBody>
      </p:sp>
      <p:sp>
        <p:nvSpPr>
          <p:cNvPr id="6" name="Rectangle 44"/>
          <p:cNvSpPr>
            <a:spLocks noGrp="1" noChangeArrowheads="1"/>
          </p:cNvSpPr>
          <p:nvPr>
            <p:ph type="ftr" sz="quarter" idx="11"/>
          </p:nvPr>
        </p:nvSpPr>
        <p:spPr>
          <a:ln/>
        </p:spPr>
        <p:txBody>
          <a:bodyPr/>
          <a:lstStyle>
            <a:lvl1pPr>
              <a:defRPr/>
            </a:lvl1pPr>
          </a:lstStyle>
          <a:p>
            <a:pPr>
              <a:defRPr/>
            </a:pPr>
            <a:endParaRPr lang="cs-CZ"/>
          </a:p>
        </p:txBody>
      </p:sp>
      <p:sp>
        <p:nvSpPr>
          <p:cNvPr id="7" name="Rectangle 45"/>
          <p:cNvSpPr>
            <a:spLocks noGrp="1" noChangeArrowheads="1"/>
          </p:cNvSpPr>
          <p:nvPr>
            <p:ph type="sldNum" sz="quarter" idx="12"/>
          </p:nvPr>
        </p:nvSpPr>
        <p:spPr>
          <a:ln/>
        </p:spPr>
        <p:txBody>
          <a:bodyPr/>
          <a:lstStyle>
            <a:lvl1pPr>
              <a:defRPr/>
            </a:lvl1pPr>
          </a:lstStyle>
          <a:p>
            <a:pPr>
              <a:defRPr/>
            </a:pPr>
            <a:fld id="{C460B9C6-9523-4F88-B997-5AE5062B80A3}" type="slidenum">
              <a:rPr lang="cs-CZ"/>
              <a:pPr>
                <a:defRPr/>
              </a:pPr>
              <a:t>‹#›</a:t>
            </a:fld>
            <a:endParaRPr lang="cs-CZ"/>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457200" y="158750"/>
            <a:ext cx="8229600" cy="1258888"/>
          </a:xfrm>
        </p:spPr>
        <p:txBody>
          <a:bodyPr/>
          <a:lstStyle/>
          <a:p>
            <a:r>
              <a:rPr lang="cs-CZ" smtClean="0"/>
              <a:t>Klepnutím lze upravit styl předlohy nadpisů.</a:t>
            </a:r>
            <a:endParaRPr lang="cs-CZ"/>
          </a:p>
        </p:txBody>
      </p:sp>
      <p:sp>
        <p:nvSpPr>
          <p:cNvPr id="3" name="Zástupný symbol pro tabulku 2"/>
          <p:cNvSpPr>
            <a:spLocks noGrp="1"/>
          </p:cNvSpPr>
          <p:nvPr>
            <p:ph type="tbl" idx="1"/>
          </p:nvPr>
        </p:nvSpPr>
        <p:spPr>
          <a:xfrm>
            <a:off x="457200" y="1600200"/>
            <a:ext cx="8229600" cy="4530725"/>
          </a:xfrm>
        </p:spPr>
        <p:txBody>
          <a:bodyPr/>
          <a:lstStyle/>
          <a:p>
            <a:pPr lvl="0"/>
            <a:endParaRPr lang="cs-CZ" noProof="0" smtClean="0"/>
          </a:p>
        </p:txBody>
      </p:sp>
      <p:sp>
        <p:nvSpPr>
          <p:cNvPr id="4" name="Rectangle 43"/>
          <p:cNvSpPr>
            <a:spLocks noGrp="1" noChangeArrowheads="1"/>
          </p:cNvSpPr>
          <p:nvPr>
            <p:ph type="dt" sz="half" idx="10"/>
          </p:nvPr>
        </p:nvSpPr>
        <p:spPr>
          <a:ln/>
        </p:spPr>
        <p:txBody>
          <a:bodyPr/>
          <a:lstStyle>
            <a:lvl1pPr>
              <a:defRPr/>
            </a:lvl1pPr>
          </a:lstStyle>
          <a:p>
            <a:pPr>
              <a:defRPr/>
            </a:pPr>
            <a:endParaRPr lang="cs-CZ"/>
          </a:p>
        </p:txBody>
      </p:sp>
      <p:sp>
        <p:nvSpPr>
          <p:cNvPr id="5" name="Rectangle 44"/>
          <p:cNvSpPr>
            <a:spLocks noGrp="1" noChangeArrowheads="1"/>
          </p:cNvSpPr>
          <p:nvPr>
            <p:ph type="ftr" sz="quarter" idx="11"/>
          </p:nvPr>
        </p:nvSpPr>
        <p:spPr>
          <a:ln/>
        </p:spPr>
        <p:txBody>
          <a:bodyPr/>
          <a:lstStyle>
            <a:lvl1pPr>
              <a:defRPr/>
            </a:lvl1pPr>
          </a:lstStyle>
          <a:p>
            <a:pPr>
              <a:defRPr/>
            </a:pPr>
            <a:endParaRPr lang="cs-CZ"/>
          </a:p>
        </p:txBody>
      </p:sp>
      <p:sp>
        <p:nvSpPr>
          <p:cNvPr id="6" name="Rectangle 45"/>
          <p:cNvSpPr>
            <a:spLocks noGrp="1" noChangeArrowheads="1"/>
          </p:cNvSpPr>
          <p:nvPr>
            <p:ph type="sldNum" sz="quarter" idx="12"/>
          </p:nvPr>
        </p:nvSpPr>
        <p:spPr>
          <a:ln/>
        </p:spPr>
        <p:txBody>
          <a:bodyPr/>
          <a:lstStyle>
            <a:lvl1pPr>
              <a:defRPr/>
            </a:lvl1pPr>
          </a:lstStyle>
          <a:p>
            <a:pPr>
              <a:defRPr/>
            </a:pPr>
            <a:fld id="{45E4E5E0-AC0F-445C-ACC0-8284BCD0D483}" type="slidenum">
              <a:rPr lang="cs-CZ"/>
              <a:pPr>
                <a:defRPr/>
              </a:pPr>
              <a:t>‹#›</a:t>
            </a:fld>
            <a:endParaRPr lang="cs-CZ"/>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3"/>
          <p:cNvSpPr>
            <a:spLocks noGrp="1" noChangeArrowheads="1"/>
          </p:cNvSpPr>
          <p:nvPr>
            <p:ph type="dt" sz="half" idx="10"/>
          </p:nvPr>
        </p:nvSpPr>
        <p:spPr>
          <a:ln/>
        </p:spPr>
        <p:txBody>
          <a:bodyPr/>
          <a:lstStyle>
            <a:lvl1pPr>
              <a:defRPr/>
            </a:lvl1pPr>
          </a:lstStyle>
          <a:p>
            <a:pPr>
              <a:defRPr/>
            </a:pPr>
            <a:endParaRPr lang="cs-CZ"/>
          </a:p>
        </p:txBody>
      </p:sp>
      <p:sp>
        <p:nvSpPr>
          <p:cNvPr id="5" name="Rectangle 44"/>
          <p:cNvSpPr>
            <a:spLocks noGrp="1" noChangeArrowheads="1"/>
          </p:cNvSpPr>
          <p:nvPr>
            <p:ph type="ftr" sz="quarter" idx="11"/>
          </p:nvPr>
        </p:nvSpPr>
        <p:spPr>
          <a:ln/>
        </p:spPr>
        <p:txBody>
          <a:bodyPr/>
          <a:lstStyle>
            <a:lvl1pPr>
              <a:defRPr/>
            </a:lvl1pPr>
          </a:lstStyle>
          <a:p>
            <a:pPr>
              <a:defRPr/>
            </a:pPr>
            <a:endParaRPr lang="cs-CZ"/>
          </a:p>
        </p:txBody>
      </p:sp>
      <p:sp>
        <p:nvSpPr>
          <p:cNvPr id="6" name="Rectangle 45"/>
          <p:cNvSpPr>
            <a:spLocks noGrp="1" noChangeArrowheads="1"/>
          </p:cNvSpPr>
          <p:nvPr>
            <p:ph type="sldNum" sz="quarter" idx="12"/>
          </p:nvPr>
        </p:nvSpPr>
        <p:spPr>
          <a:ln/>
        </p:spPr>
        <p:txBody>
          <a:bodyPr/>
          <a:lstStyle>
            <a:lvl1pPr>
              <a:defRPr/>
            </a:lvl1pPr>
          </a:lstStyle>
          <a:p>
            <a:pPr>
              <a:defRPr/>
            </a:pPr>
            <a:fld id="{B5F0CC23-EA38-4FC9-A20C-69EEA9D133E6}" type="slidenum">
              <a:rPr lang="cs-CZ"/>
              <a:pPr>
                <a:defRPr/>
              </a:pPr>
              <a:t>‹#›</a:t>
            </a:fld>
            <a:endParaRPr lang="cs-CZ"/>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43"/>
          <p:cNvSpPr>
            <a:spLocks noGrp="1" noChangeArrowheads="1"/>
          </p:cNvSpPr>
          <p:nvPr>
            <p:ph type="dt" sz="half" idx="10"/>
          </p:nvPr>
        </p:nvSpPr>
        <p:spPr>
          <a:ln/>
        </p:spPr>
        <p:txBody>
          <a:bodyPr/>
          <a:lstStyle>
            <a:lvl1pPr>
              <a:defRPr/>
            </a:lvl1pPr>
          </a:lstStyle>
          <a:p>
            <a:pPr>
              <a:defRPr/>
            </a:pPr>
            <a:endParaRPr lang="cs-CZ"/>
          </a:p>
        </p:txBody>
      </p:sp>
      <p:sp>
        <p:nvSpPr>
          <p:cNvPr id="5" name="Rectangle 44"/>
          <p:cNvSpPr>
            <a:spLocks noGrp="1" noChangeArrowheads="1"/>
          </p:cNvSpPr>
          <p:nvPr>
            <p:ph type="ftr" sz="quarter" idx="11"/>
          </p:nvPr>
        </p:nvSpPr>
        <p:spPr>
          <a:ln/>
        </p:spPr>
        <p:txBody>
          <a:bodyPr/>
          <a:lstStyle>
            <a:lvl1pPr>
              <a:defRPr/>
            </a:lvl1pPr>
          </a:lstStyle>
          <a:p>
            <a:pPr>
              <a:defRPr/>
            </a:pPr>
            <a:endParaRPr lang="cs-CZ"/>
          </a:p>
        </p:txBody>
      </p:sp>
      <p:sp>
        <p:nvSpPr>
          <p:cNvPr id="6" name="Rectangle 45"/>
          <p:cNvSpPr>
            <a:spLocks noGrp="1" noChangeArrowheads="1"/>
          </p:cNvSpPr>
          <p:nvPr>
            <p:ph type="sldNum" sz="quarter" idx="12"/>
          </p:nvPr>
        </p:nvSpPr>
        <p:spPr>
          <a:ln/>
        </p:spPr>
        <p:txBody>
          <a:bodyPr/>
          <a:lstStyle>
            <a:lvl1pPr>
              <a:defRPr/>
            </a:lvl1pPr>
          </a:lstStyle>
          <a:p>
            <a:pPr>
              <a:defRPr/>
            </a:pPr>
            <a:fld id="{5D2D0D02-A274-423F-BB42-2217AF48B3C2}" type="slidenum">
              <a:rPr lang="cs-CZ"/>
              <a:pPr>
                <a:defRPr/>
              </a:pPr>
              <a:t>‹#›</a:t>
            </a:fld>
            <a:endParaRPr lang="cs-CZ"/>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3"/>
          <p:cNvSpPr>
            <a:spLocks noGrp="1" noChangeArrowheads="1"/>
          </p:cNvSpPr>
          <p:nvPr>
            <p:ph type="dt" sz="half" idx="10"/>
          </p:nvPr>
        </p:nvSpPr>
        <p:spPr>
          <a:ln/>
        </p:spPr>
        <p:txBody>
          <a:bodyPr/>
          <a:lstStyle>
            <a:lvl1pPr>
              <a:defRPr/>
            </a:lvl1pPr>
          </a:lstStyle>
          <a:p>
            <a:pPr>
              <a:defRPr/>
            </a:pPr>
            <a:endParaRPr lang="cs-CZ"/>
          </a:p>
        </p:txBody>
      </p:sp>
      <p:sp>
        <p:nvSpPr>
          <p:cNvPr id="6" name="Rectangle 44"/>
          <p:cNvSpPr>
            <a:spLocks noGrp="1" noChangeArrowheads="1"/>
          </p:cNvSpPr>
          <p:nvPr>
            <p:ph type="ftr" sz="quarter" idx="11"/>
          </p:nvPr>
        </p:nvSpPr>
        <p:spPr>
          <a:ln/>
        </p:spPr>
        <p:txBody>
          <a:bodyPr/>
          <a:lstStyle>
            <a:lvl1pPr>
              <a:defRPr/>
            </a:lvl1pPr>
          </a:lstStyle>
          <a:p>
            <a:pPr>
              <a:defRPr/>
            </a:pPr>
            <a:endParaRPr lang="cs-CZ"/>
          </a:p>
        </p:txBody>
      </p:sp>
      <p:sp>
        <p:nvSpPr>
          <p:cNvPr id="7" name="Rectangle 45"/>
          <p:cNvSpPr>
            <a:spLocks noGrp="1" noChangeArrowheads="1"/>
          </p:cNvSpPr>
          <p:nvPr>
            <p:ph type="sldNum" sz="quarter" idx="12"/>
          </p:nvPr>
        </p:nvSpPr>
        <p:spPr>
          <a:ln/>
        </p:spPr>
        <p:txBody>
          <a:bodyPr/>
          <a:lstStyle>
            <a:lvl1pPr>
              <a:defRPr/>
            </a:lvl1pPr>
          </a:lstStyle>
          <a:p>
            <a:pPr>
              <a:defRPr/>
            </a:pPr>
            <a:fld id="{0658FF28-6B44-4E64-A54D-AAC6227A2646}" type="slidenum">
              <a:rPr lang="cs-CZ"/>
              <a:pPr>
                <a:defRPr/>
              </a:pPr>
              <a:t>‹#›</a:t>
            </a:fld>
            <a:endParaRPr lang="cs-CZ"/>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3"/>
          <p:cNvSpPr>
            <a:spLocks noGrp="1" noChangeArrowheads="1"/>
          </p:cNvSpPr>
          <p:nvPr>
            <p:ph type="dt" sz="half" idx="10"/>
          </p:nvPr>
        </p:nvSpPr>
        <p:spPr>
          <a:ln/>
        </p:spPr>
        <p:txBody>
          <a:bodyPr/>
          <a:lstStyle>
            <a:lvl1pPr>
              <a:defRPr/>
            </a:lvl1pPr>
          </a:lstStyle>
          <a:p>
            <a:pPr>
              <a:defRPr/>
            </a:pPr>
            <a:endParaRPr lang="cs-CZ"/>
          </a:p>
        </p:txBody>
      </p:sp>
      <p:sp>
        <p:nvSpPr>
          <p:cNvPr id="8" name="Rectangle 44"/>
          <p:cNvSpPr>
            <a:spLocks noGrp="1" noChangeArrowheads="1"/>
          </p:cNvSpPr>
          <p:nvPr>
            <p:ph type="ftr" sz="quarter" idx="11"/>
          </p:nvPr>
        </p:nvSpPr>
        <p:spPr>
          <a:ln/>
        </p:spPr>
        <p:txBody>
          <a:bodyPr/>
          <a:lstStyle>
            <a:lvl1pPr>
              <a:defRPr/>
            </a:lvl1pPr>
          </a:lstStyle>
          <a:p>
            <a:pPr>
              <a:defRPr/>
            </a:pPr>
            <a:endParaRPr lang="cs-CZ"/>
          </a:p>
        </p:txBody>
      </p:sp>
      <p:sp>
        <p:nvSpPr>
          <p:cNvPr id="9" name="Rectangle 45"/>
          <p:cNvSpPr>
            <a:spLocks noGrp="1" noChangeArrowheads="1"/>
          </p:cNvSpPr>
          <p:nvPr>
            <p:ph type="sldNum" sz="quarter" idx="12"/>
          </p:nvPr>
        </p:nvSpPr>
        <p:spPr>
          <a:ln/>
        </p:spPr>
        <p:txBody>
          <a:bodyPr/>
          <a:lstStyle>
            <a:lvl1pPr>
              <a:defRPr/>
            </a:lvl1pPr>
          </a:lstStyle>
          <a:p>
            <a:pPr>
              <a:defRPr/>
            </a:pPr>
            <a:fld id="{8624793F-3C0D-479F-B2EF-E38EF732A103}" type="slidenum">
              <a:rPr lang="cs-CZ"/>
              <a:pPr>
                <a:defRPr/>
              </a:pPr>
              <a:t>‹#›</a:t>
            </a:fld>
            <a:endParaRPr lang="cs-CZ"/>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43"/>
          <p:cNvSpPr>
            <a:spLocks noGrp="1" noChangeArrowheads="1"/>
          </p:cNvSpPr>
          <p:nvPr>
            <p:ph type="dt" sz="half" idx="10"/>
          </p:nvPr>
        </p:nvSpPr>
        <p:spPr>
          <a:ln/>
        </p:spPr>
        <p:txBody>
          <a:bodyPr/>
          <a:lstStyle>
            <a:lvl1pPr>
              <a:defRPr/>
            </a:lvl1pPr>
          </a:lstStyle>
          <a:p>
            <a:pPr>
              <a:defRPr/>
            </a:pPr>
            <a:endParaRPr lang="cs-CZ"/>
          </a:p>
        </p:txBody>
      </p:sp>
      <p:sp>
        <p:nvSpPr>
          <p:cNvPr id="4" name="Rectangle 44"/>
          <p:cNvSpPr>
            <a:spLocks noGrp="1" noChangeArrowheads="1"/>
          </p:cNvSpPr>
          <p:nvPr>
            <p:ph type="ftr" sz="quarter" idx="11"/>
          </p:nvPr>
        </p:nvSpPr>
        <p:spPr>
          <a:ln/>
        </p:spPr>
        <p:txBody>
          <a:bodyPr/>
          <a:lstStyle>
            <a:lvl1pPr>
              <a:defRPr/>
            </a:lvl1pPr>
          </a:lstStyle>
          <a:p>
            <a:pPr>
              <a:defRPr/>
            </a:pPr>
            <a:endParaRPr lang="cs-CZ"/>
          </a:p>
        </p:txBody>
      </p:sp>
      <p:sp>
        <p:nvSpPr>
          <p:cNvPr id="5" name="Rectangle 45"/>
          <p:cNvSpPr>
            <a:spLocks noGrp="1" noChangeArrowheads="1"/>
          </p:cNvSpPr>
          <p:nvPr>
            <p:ph type="sldNum" sz="quarter" idx="12"/>
          </p:nvPr>
        </p:nvSpPr>
        <p:spPr>
          <a:ln/>
        </p:spPr>
        <p:txBody>
          <a:bodyPr/>
          <a:lstStyle>
            <a:lvl1pPr>
              <a:defRPr/>
            </a:lvl1pPr>
          </a:lstStyle>
          <a:p>
            <a:pPr>
              <a:defRPr/>
            </a:pPr>
            <a:fld id="{CFDE257E-AB16-44C4-B5C5-82D3F9E0EE8C}" type="slidenum">
              <a:rPr lang="cs-CZ"/>
              <a:pPr>
                <a:defRPr/>
              </a:pPr>
              <a:t>‹#›</a:t>
            </a:fld>
            <a:endParaRPr lang="cs-CZ"/>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3"/>
          <p:cNvSpPr>
            <a:spLocks noGrp="1" noChangeArrowheads="1"/>
          </p:cNvSpPr>
          <p:nvPr>
            <p:ph type="dt" sz="half" idx="10"/>
          </p:nvPr>
        </p:nvSpPr>
        <p:spPr>
          <a:ln/>
        </p:spPr>
        <p:txBody>
          <a:bodyPr/>
          <a:lstStyle>
            <a:lvl1pPr>
              <a:defRPr/>
            </a:lvl1pPr>
          </a:lstStyle>
          <a:p>
            <a:pPr>
              <a:defRPr/>
            </a:pPr>
            <a:endParaRPr lang="cs-CZ"/>
          </a:p>
        </p:txBody>
      </p:sp>
      <p:sp>
        <p:nvSpPr>
          <p:cNvPr id="3" name="Rectangle 44"/>
          <p:cNvSpPr>
            <a:spLocks noGrp="1" noChangeArrowheads="1"/>
          </p:cNvSpPr>
          <p:nvPr>
            <p:ph type="ftr" sz="quarter" idx="11"/>
          </p:nvPr>
        </p:nvSpPr>
        <p:spPr>
          <a:ln/>
        </p:spPr>
        <p:txBody>
          <a:bodyPr/>
          <a:lstStyle>
            <a:lvl1pPr>
              <a:defRPr/>
            </a:lvl1pPr>
          </a:lstStyle>
          <a:p>
            <a:pPr>
              <a:defRPr/>
            </a:pPr>
            <a:endParaRPr lang="cs-CZ"/>
          </a:p>
        </p:txBody>
      </p:sp>
      <p:sp>
        <p:nvSpPr>
          <p:cNvPr id="4" name="Rectangle 45"/>
          <p:cNvSpPr>
            <a:spLocks noGrp="1" noChangeArrowheads="1"/>
          </p:cNvSpPr>
          <p:nvPr>
            <p:ph type="sldNum" sz="quarter" idx="12"/>
          </p:nvPr>
        </p:nvSpPr>
        <p:spPr>
          <a:ln/>
        </p:spPr>
        <p:txBody>
          <a:bodyPr/>
          <a:lstStyle>
            <a:lvl1pPr>
              <a:defRPr/>
            </a:lvl1pPr>
          </a:lstStyle>
          <a:p>
            <a:pPr>
              <a:defRPr/>
            </a:pPr>
            <a:fld id="{1CF014C6-536B-4F86-A30B-BE85CEE1FBDE}" type="slidenum">
              <a:rPr lang="cs-CZ"/>
              <a:pPr>
                <a:defRPr/>
              </a:pPr>
              <a:t>‹#›</a:t>
            </a:fld>
            <a:endParaRPr lang="cs-CZ"/>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3"/>
          <p:cNvSpPr>
            <a:spLocks noGrp="1" noChangeArrowheads="1"/>
          </p:cNvSpPr>
          <p:nvPr>
            <p:ph type="dt" sz="half" idx="10"/>
          </p:nvPr>
        </p:nvSpPr>
        <p:spPr>
          <a:ln/>
        </p:spPr>
        <p:txBody>
          <a:bodyPr/>
          <a:lstStyle>
            <a:lvl1pPr>
              <a:defRPr/>
            </a:lvl1pPr>
          </a:lstStyle>
          <a:p>
            <a:pPr>
              <a:defRPr/>
            </a:pPr>
            <a:endParaRPr lang="cs-CZ"/>
          </a:p>
        </p:txBody>
      </p:sp>
      <p:sp>
        <p:nvSpPr>
          <p:cNvPr id="6" name="Rectangle 44"/>
          <p:cNvSpPr>
            <a:spLocks noGrp="1" noChangeArrowheads="1"/>
          </p:cNvSpPr>
          <p:nvPr>
            <p:ph type="ftr" sz="quarter" idx="11"/>
          </p:nvPr>
        </p:nvSpPr>
        <p:spPr>
          <a:ln/>
        </p:spPr>
        <p:txBody>
          <a:bodyPr/>
          <a:lstStyle>
            <a:lvl1pPr>
              <a:defRPr/>
            </a:lvl1pPr>
          </a:lstStyle>
          <a:p>
            <a:pPr>
              <a:defRPr/>
            </a:pPr>
            <a:endParaRPr lang="cs-CZ"/>
          </a:p>
        </p:txBody>
      </p:sp>
      <p:sp>
        <p:nvSpPr>
          <p:cNvPr id="7" name="Rectangle 45"/>
          <p:cNvSpPr>
            <a:spLocks noGrp="1" noChangeArrowheads="1"/>
          </p:cNvSpPr>
          <p:nvPr>
            <p:ph type="sldNum" sz="quarter" idx="12"/>
          </p:nvPr>
        </p:nvSpPr>
        <p:spPr>
          <a:ln/>
        </p:spPr>
        <p:txBody>
          <a:bodyPr/>
          <a:lstStyle>
            <a:lvl1pPr>
              <a:defRPr/>
            </a:lvl1pPr>
          </a:lstStyle>
          <a:p>
            <a:pPr>
              <a:defRPr/>
            </a:pPr>
            <a:fld id="{C4DFEDE7-B1A8-4F31-B413-8F987B7CAF64}" type="slidenum">
              <a:rPr lang="cs-CZ"/>
              <a:pPr>
                <a:defRPr/>
              </a:pPr>
              <a:t>‹#›</a:t>
            </a:fld>
            <a:endParaRPr lang="cs-CZ"/>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3"/>
          <p:cNvSpPr>
            <a:spLocks noGrp="1" noChangeArrowheads="1"/>
          </p:cNvSpPr>
          <p:nvPr>
            <p:ph type="dt" sz="half" idx="10"/>
          </p:nvPr>
        </p:nvSpPr>
        <p:spPr>
          <a:ln/>
        </p:spPr>
        <p:txBody>
          <a:bodyPr/>
          <a:lstStyle>
            <a:lvl1pPr>
              <a:defRPr/>
            </a:lvl1pPr>
          </a:lstStyle>
          <a:p>
            <a:pPr>
              <a:defRPr/>
            </a:pPr>
            <a:endParaRPr lang="cs-CZ"/>
          </a:p>
        </p:txBody>
      </p:sp>
      <p:sp>
        <p:nvSpPr>
          <p:cNvPr id="6" name="Rectangle 44"/>
          <p:cNvSpPr>
            <a:spLocks noGrp="1" noChangeArrowheads="1"/>
          </p:cNvSpPr>
          <p:nvPr>
            <p:ph type="ftr" sz="quarter" idx="11"/>
          </p:nvPr>
        </p:nvSpPr>
        <p:spPr>
          <a:ln/>
        </p:spPr>
        <p:txBody>
          <a:bodyPr/>
          <a:lstStyle>
            <a:lvl1pPr>
              <a:defRPr/>
            </a:lvl1pPr>
          </a:lstStyle>
          <a:p>
            <a:pPr>
              <a:defRPr/>
            </a:pPr>
            <a:endParaRPr lang="cs-CZ"/>
          </a:p>
        </p:txBody>
      </p:sp>
      <p:sp>
        <p:nvSpPr>
          <p:cNvPr id="7" name="Rectangle 45"/>
          <p:cNvSpPr>
            <a:spLocks noGrp="1" noChangeArrowheads="1"/>
          </p:cNvSpPr>
          <p:nvPr>
            <p:ph type="sldNum" sz="quarter" idx="12"/>
          </p:nvPr>
        </p:nvSpPr>
        <p:spPr>
          <a:ln/>
        </p:spPr>
        <p:txBody>
          <a:bodyPr/>
          <a:lstStyle>
            <a:lvl1pPr>
              <a:defRPr/>
            </a:lvl1pPr>
          </a:lstStyle>
          <a:p>
            <a:pPr>
              <a:defRPr/>
            </a:pPr>
            <a:fld id="{14796CDF-3D41-4B23-99FF-88BF621C01BD}" type="slidenum">
              <a:rPr lang="cs-CZ"/>
              <a:pPr>
                <a:defRPr/>
              </a:pPr>
              <a:t>‹#›</a:t>
            </a:fld>
            <a:endParaRPr lang="cs-CZ"/>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189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0825" cy="6851650"/>
            <a:chOff x="0" y="0"/>
            <a:chExt cx="5758" cy="4316"/>
          </a:xfrm>
        </p:grpSpPr>
        <p:sp>
          <p:nvSpPr>
            <p:cNvPr id="68611" name="Freeform 3"/>
            <p:cNvSpPr>
              <a:spLocks/>
            </p:cNvSpPr>
            <p:nvPr/>
          </p:nvSpPr>
          <p:spPr bwMode="hidden">
            <a:xfrm>
              <a:off x="1812" y="2811"/>
              <a:ext cx="3946" cy="1505"/>
            </a:xfrm>
            <a:custGeom>
              <a:avLst/>
              <a:gdLst/>
              <a:ahLst/>
              <a:cxnLst>
                <a:cxn ang="0">
                  <a:pos x="149" y="1505"/>
                </a:cxn>
                <a:cxn ang="0">
                  <a:pos x="687" y="1331"/>
                </a:cxn>
                <a:cxn ang="0">
                  <a:pos x="1213" y="1157"/>
                </a:cxn>
                <a:cxn ang="0">
                  <a:pos x="1728" y="977"/>
                </a:cxn>
                <a:cxn ang="0">
                  <a:pos x="2218" y="792"/>
                </a:cxn>
                <a:cxn ang="0">
                  <a:pos x="2457" y="696"/>
                </a:cxn>
                <a:cxn ang="0">
                  <a:pos x="2690" y="606"/>
                </a:cxn>
                <a:cxn ang="0">
                  <a:pos x="2918" y="510"/>
                </a:cxn>
                <a:cxn ang="0">
                  <a:pos x="3139" y="420"/>
                </a:cxn>
                <a:cxn ang="0">
                  <a:pos x="3348" y="324"/>
                </a:cxn>
                <a:cxn ang="0">
                  <a:pos x="3551" y="234"/>
                </a:cxn>
                <a:cxn ang="0">
                  <a:pos x="3749" y="138"/>
                </a:cxn>
                <a:cxn ang="0">
                  <a:pos x="3934" y="48"/>
                </a:cxn>
                <a:cxn ang="0">
                  <a:pos x="3934" y="0"/>
                </a:cxn>
                <a:cxn ang="0">
                  <a:pos x="3743" y="96"/>
                </a:cxn>
                <a:cxn ang="0">
                  <a:pos x="3539" y="192"/>
                </a:cxn>
                <a:cxn ang="0">
                  <a:pos x="3330" y="288"/>
                </a:cxn>
                <a:cxn ang="0">
                  <a:pos x="3115" y="384"/>
                </a:cxn>
                <a:cxn ang="0">
                  <a:pos x="2888" y="480"/>
                </a:cxn>
                <a:cxn ang="0">
                  <a:pos x="2654" y="576"/>
                </a:cxn>
                <a:cxn ang="0">
                  <a:pos x="2409" y="672"/>
                </a:cxn>
                <a:cxn ang="0">
                  <a:pos x="2164" y="768"/>
                </a:cxn>
                <a:cxn ang="0">
                  <a:pos x="1907" y="864"/>
                </a:cxn>
                <a:cxn ang="0">
                  <a:pos x="1650" y="960"/>
                </a:cxn>
                <a:cxn ang="0">
                  <a:pos x="1112" y="1145"/>
                </a:cxn>
                <a:cxn ang="0">
                  <a:pos x="562" y="1331"/>
                </a:cxn>
                <a:cxn ang="0">
                  <a:pos x="0" y="1505"/>
                </a:cxn>
                <a:cxn ang="0">
                  <a:pos x="149" y="1505"/>
                </a:cxn>
                <a:cxn ang="0">
                  <a:pos x="149" y="1505"/>
                </a:cxn>
              </a:cxnLst>
              <a:rect l="0" t="0" r="r" b="b"/>
              <a:pathLst>
                <a:path w="3934" h="1505">
                  <a:moveTo>
                    <a:pt x="149" y="1505"/>
                  </a:moveTo>
                  <a:lnTo>
                    <a:pt x="687" y="1331"/>
                  </a:lnTo>
                  <a:lnTo>
                    <a:pt x="1213" y="1157"/>
                  </a:lnTo>
                  <a:lnTo>
                    <a:pt x="1728" y="977"/>
                  </a:lnTo>
                  <a:lnTo>
                    <a:pt x="2218" y="792"/>
                  </a:lnTo>
                  <a:lnTo>
                    <a:pt x="2457" y="696"/>
                  </a:lnTo>
                  <a:lnTo>
                    <a:pt x="2690" y="606"/>
                  </a:lnTo>
                  <a:lnTo>
                    <a:pt x="2918" y="510"/>
                  </a:lnTo>
                  <a:lnTo>
                    <a:pt x="3139" y="420"/>
                  </a:lnTo>
                  <a:lnTo>
                    <a:pt x="3348" y="324"/>
                  </a:lnTo>
                  <a:lnTo>
                    <a:pt x="3551" y="234"/>
                  </a:lnTo>
                  <a:lnTo>
                    <a:pt x="3749" y="138"/>
                  </a:lnTo>
                  <a:lnTo>
                    <a:pt x="3934" y="48"/>
                  </a:lnTo>
                  <a:lnTo>
                    <a:pt x="3934" y="0"/>
                  </a:lnTo>
                  <a:lnTo>
                    <a:pt x="3743" y="96"/>
                  </a:lnTo>
                  <a:lnTo>
                    <a:pt x="3539" y="192"/>
                  </a:lnTo>
                  <a:lnTo>
                    <a:pt x="3330" y="288"/>
                  </a:lnTo>
                  <a:lnTo>
                    <a:pt x="3115" y="384"/>
                  </a:lnTo>
                  <a:lnTo>
                    <a:pt x="2888" y="480"/>
                  </a:lnTo>
                  <a:lnTo>
                    <a:pt x="2654" y="576"/>
                  </a:lnTo>
                  <a:lnTo>
                    <a:pt x="2409" y="672"/>
                  </a:lnTo>
                  <a:lnTo>
                    <a:pt x="2164" y="768"/>
                  </a:lnTo>
                  <a:lnTo>
                    <a:pt x="1907" y="864"/>
                  </a:lnTo>
                  <a:lnTo>
                    <a:pt x="1650" y="960"/>
                  </a:lnTo>
                  <a:lnTo>
                    <a:pt x="1112" y="1145"/>
                  </a:lnTo>
                  <a:lnTo>
                    <a:pt x="562" y="1331"/>
                  </a:lnTo>
                  <a:lnTo>
                    <a:pt x="0" y="1505"/>
                  </a:lnTo>
                  <a:lnTo>
                    <a:pt x="149" y="1505"/>
                  </a:lnTo>
                  <a:lnTo>
                    <a:pt x="149" y="1505"/>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cs-CZ"/>
            </a:p>
          </p:txBody>
        </p:sp>
        <p:sp>
          <p:nvSpPr>
            <p:cNvPr id="68612" name="Freeform 4"/>
            <p:cNvSpPr>
              <a:spLocks/>
            </p:cNvSpPr>
            <p:nvPr/>
          </p:nvSpPr>
          <p:spPr bwMode="hidden">
            <a:xfrm>
              <a:off x="4025" y="3627"/>
              <a:ext cx="1733" cy="689"/>
            </a:xfrm>
            <a:custGeom>
              <a:avLst/>
              <a:gdLst/>
              <a:ahLst/>
              <a:cxnLst>
                <a:cxn ang="0">
                  <a:pos x="132" y="689"/>
                </a:cxn>
                <a:cxn ang="0">
                  <a:pos x="550" y="527"/>
                </a:cxn>
                <a:cxn ang="0">
                  <a:pos x="963" y="365"/>
                </a:cxn>
                <a:cxn ang="0">
                  <a:pos x="1160" y="287"/>
                </a:cxn>
                <a:cxn ang="0">
                  <a:pos x="1357" y="203"/>
                </a:cxn>
                <a:cxn ang="0">
                  <a:pos x="1549" y="126"/>
                </a:cxn>
                <a:cxn ang="0">
                  <a:pos x="1728" y="48"/>
                </a:cxn>
                <a:cxn ang="0">
                  <a:pos x="1728" y="0"/>
                </a:cxn>
                <a:cxn ang="0">
                  <a:pos x="1531" y="84"/>
                </a:cxn>
                <a:cxn ang="0">
                  <a:pos x="1327" y="167"/>
                </a:cxn>
                <a:cxn ang="0">
                  <a:pos x="1118" y="257"/>
                </a:cxn>
                <a:cxn ang="0">
                  <a:pos x="903" y="341"/>
                </a:cxn>
                <a:cxn ang="0">
                  <a:pos x="454" y="515"/>
                </a:cxn>
                <a:cxn ang="0">
                  <a:pos x="0" y="689"/>
                </a:cxn>
                <a:cxn ang="0">
                  <a:pos x="132" y="689"/>
                </a:cxn>
                <a:cxn ang="0">
                  <a:pos x="132" y="689"/>
                </a:cxn>
              </a:cxnLst>
              <a:rect l="0" t="0" r="r" b="b"/>
              <a:pathLst>
                <a:path w="1728" h="689">
                  <a:moveTo>
                    <a:pt x="132" y="689"/>
                  </a:moveTo>
                  <a:lnTo>
                    <a:pt x="550" y="527"/>
                  </a:lnTo>
                  <a:lnTo>
                    <a:pt x="963" y="365"/>
                  </a:lnTo>
                  <a:lnTo>
                    <a:pt x="1160" y="287"/>
                  </a:lnTo>
                  <a:lnTo>
                    <a:pt x="1357" y="203"/>
                  </a:lnTo>
                  <a:lnTo>
                    <a:pt x="1549" y="126"/>
                  </a:lnTo>
                  <a:lnTo>
                    <a:pt x="1728" y="48"/>
                  </a:lnTo>
                  <a:lnTo>
                    <a:pt x="1728" y="0"/>
                  </a:lnTo>
                  <a:lnTo>
                    <a:pt x="1531" y="84"/>
                  </a:lnTo>
                  <a:lnTo>
                    <a:pt x="1327" y="167"/>
                  </a:lnTo>
                  <a:lnTo>
                    <a:pt x="1118" y="257"/>
                  </a:lnTo>
                  <a:lnTo>
                    <a:pt x="903" y="341"/>
                  </a:lnTo>
                  <a:lnTo>
                    <a:pt x="454" y="515"/>
                  </a:lnTo>
                  <a:lnTo>
                    <a:pt x="0" y="689"/>
                  </a:lnTo>
                  <a:lnTo>
                    <a:pt x="132" y="689"/>
                  </a:lnTo>
                  <a:lnTo>
                    <a:pt x="132" y="689"/>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cs-CZ"/>
            </a:p>
          </p:txBody>
        </p:sp>
        <p:sp>
          <p:nvSpPr>
            <p:cNvPr id="68613" name="Freeform 5"/>
            <p:cNvSpPr>
              <a:spLocks/>
            </p:cNvSpPr>
            <p:nvPr/>
          </p:nvSpPr>
          <p:spPr bwMode="hidden">
            <a:xfrm>
              <a:off x="0" y="0"/>
              <a:ext cx="5578" cy="3447"/>
            </a:xfrm>
            <a:custGeom>
              <a:avLst/>
              <a:gdLst/>
              <a:ahLst/>
              <a:cxnLst>
                <a:cxn ang="0">
                  <a:pos x="5561" y="929"/>
                </a:cxn>
                <a:cxn ang="0">
                  <a:pos x="5537" y="773"/>
                </a:cxn>
                <a:cxn ang="0">
                  <a:pos x="5453" y="629"/>
                </a:cxn>
                <a:cxn ang="0">
                  <a:pos x="5327" y="492"/>
                </a:cxn>
                <a:cxn ang="0">
                  <a:pos x="5148" y="366"/>
                </a:cxn>
                <a:cxn ang="0">
                  <a:pos x="4921" y="252"/>
                </a:cxn>
                <a:cxn ang="0">
                  <a:pos x="4652" y="144"/>
                </a:cxn>
                <a:cxn ang="0">
                  <a:pos x="4341" y="48"/>
                </a:cxn>
                <a:cxn ang="0">
                  <a:pos x="4000" y="0"/>
                </a:cxn>
                <a:cxn ang="0">
                  <a:pos x="4359" y="90"/>
                </a:cxn>
                <a:cxn ang="0">
                  <a:pos x="4670" y="192"/>
                </a:cxn>
                <a:cxn ang="0">
                  <a:pos x="4933" y="306"/>
                </a:cxn>
                <a:cxn ang="0">
                  <a:pos x="5148" y="426"/>
                </a:cxn>
                <a:cxn ang="0">
                  <a:pos x="5315" y="557"/>
                </a:cxn>
                <a:cxn ang="0">
                  <a:pos x="5429" y="701"/>
                </a:cxn>
                <a:cxn ang="0">
                  <a:pos x="5489" y="851"/>
                </a:cxn>
                <a:cxn ang="0">
                  <a:pos x="5489" y="1013"/>
                </a:cxn>
                <a:cxn ang="0">
                  <a:pos x="5441" y="1163"/>
                </a:cxn>
                <a:cxn ang="0">
                  <a:pos x="5345" y="1319"/>
                </a:cxn>
                <a:cxn ang="0">
                  <a:pos x="5202" y="1475"/>
                </a:cxn>
                <a:cxn ang="0">
                  <a:pos x="5017" y="1630"/>
                </a:cxn>
                <a:cxn ang="0">
                  <a:pos x="4789" y="1786"/>
                </a:cxn>
                <a:cxn ang="0">
                  <a:pos x="4526" y="1948"/>
                </a:cxn>
                <a:cxn ang="0">
                  <a:pos x="4215" y="2104"/>
                </a:cxn>
                <a:cxn ang="0">
                  <a:pos x="3875" y="2260"/>
                </a:cxn>
                <a:cxn ang="0">
                  <a:pos x="3498" y="2416"/>
                </a:cxn>
                <a:cxn ang="0">
                  <a:pos x="3085" y="2566"/>
                </a:cxn>
                <a:cxn ang="0">
                  <a:pos x="2643" y="2715"/>
                </a:cxn>
                <a:cxn ang="0">
                  <a:pos x="2164" y="2865"/>
                </a:cxn>
                <a:cxn ang="0">
                  <a:pos x="1662" y="3009"/>
                </a:cxn>
                <a:cxn ang="0">
                  <a:pos x="1136" y="3147"/>
                </a:cxn>
                <a:cxn ang="0">
                  <a:pos x="580" y="3279"/>
                </a:cxn>
                <a:cxn ang="0">
                  <a:pos x="0" y="3447"/>
                </a:cxn>
                <a:cxn ang="0">
                  <a:pos x="867" y="3249"/>
                </a:cxn>
                <a:cxn ang="0">
                  <a:pos x="1417" y="3105"/>
                </a:cxn>
                <a:cxn ang="0">
                  <a:pos x="1937" y="2961"/>
                </a:cxn>
                <a:cxn ang="0">
                  <a:pos x="2434" y="2817"/>
                </a:cxn>
                <a:cxn ang="0">
                  <a:pos x="2900" y="2668"/>
                </a:cxn>
                <a:cxn ang="0">
                  <a:pos x="3330" y="2512"/>
                </a:cxn>
                <a:cxn ang="0">
                  <a:pos x="3731" y="2356"/>
                </a:cxn>
                <a:cxn ang="0">
                  <a:pos x="4096" y="2200"/>
                </a:cxn>
                <a:cxn ang="0">
                  <a:pos x="4425" y="2038"/>
                </a:cxn>
                <a:cxn ang="0">
                  <a:pos x="4718" y="1876"/>
                </a:cxn>
                <a:cxn ang="0">
                  <a:pos x="4969" y="1720"/>
                </a:cxn>
                <a:cxn ang="0">
                  <a:pos x="5178" y="1559"/>
                </a:cxn>
                <a:cxn ang="0">
                  <a:pos x="5339" y="1397"/>
                </a:cxn>
                <a:cxn ang="0">
                  <a:pos x="5459" y="1241"/>
                </a:cxn>
                <a:cxn ang="0">
                  <a:pos x="5537" y="1085"/>
                </a:cxn>
                <a:cxn ang="0">
                  <a:pos x="5555" y="1007"/>
                </a:cxn>
              </a:cxnLst>
              <a:rect l="0" t="0" r="r" b="b"/>
              <a:pathLst>
                <a:path w="5561" h="3447">
                  <a:moveTo>
                    <a:pt x="5555" y="1007"/>
                  </a:moveTo>
                  <a:lnTo>
                    <a:pt x="5561" y="929"/>
                  </a:lnTo>
                  <a:lnTo>
                    <a:pt x="5555" y="851"/>
                  </a:lnTo>
                  <a:lnTo>
                    <a:pt x="5537" y="773"/>
                  </a:lnTo>
                  <a:lnTo>
                    <a:pt x="5501" y="701"/>
                  </a:lnTo>
                  <a:lnTo>
                    <a:pt x="5453" y="629"/>
                  </a:lnTo>
                  <a:lnTo>
                    <a:pt x="5399" y="563"/>
                  </a:lnTo>
                  <a:lnTo>
                    <a:pt x="5327" y="492"/>
                  </a:lnTo>
                  <a:lnTo>
                    <a:pt x="5244" y="432"/>
                  </a:lnTo>
                  <a:lnTo>
                    <a:pt x="5148" y="366"/>
                  </a:lnTo>
                  <a:lnTo>
                    <a:pt x="5040" y="306"/>
                  </a:lnTo>
                  <a:lnTo>
                    <a:pt x="4921" y="252"/>
                  </a:lnTo>
                  <a:lnTo>
                    <a:pt x="4795" y="198"/>
                  </a:lnTo>
                  <a:lnTo>
                    <a:pt x="4652" y="144"/>
                  </a:lnTo>
                  <a:lnTo>
                    <a:pt x="4502" y="90"/>
                  </a:lnTo>
                  <a:lnTo>
                    <a:pt x="4341" y="48"/>
                  </a:lnTo>
                  <a:lnTo>
                    <a:pt x="4167" y="0"/>
                  </a:lnTo>
                  <a:lnTo>
                    <a:pt x="4000" y="0"/>
                  </a:lnTo>
                  <a:lnTo>
                    <a:pt x="4185" y="42"/>
                  </a:lnTo>
                  <a:lnTo>
                    <a:pt x="4359" y="90"/>
                  </a:lnTo>
                  <a:lnTo>
                    <a:pt x="4520" y="138"/>
                  </a:lnTo>
                  <a:lnTo>
                    <a:pt x="4670" y="192"/>
                  </a:lnTo>
                  <a:lnTo>
                    <a:pt x="4807" y="246"/>
                  </a:lnTo>
                  <a:lnTo>
                    <a:pt x="4933" y="306"/>
                  </a:lnTo>
                  <a:lnTo>
                    <a:pt x="5046" y="366"/>
                  </a:lnTo>
                  <a:lnTo>
                    <a:pt x="5148" y="426"/>
                  </a:lnTo>
                  <a:lnTo>
                    <a:pt x="5238" y="492"/>
                  </a:lnTo>
                  <a:lnTo>
                    <a:pt x="5315" y="557"/>
                  </a:lnTo>
                  <a:lnTo>
                    <a:pt x="5381" y="629"/>
                  </a:lnTo>
                  <a:lnTo>
                    <a:pt x="5429" y="701"/>
                  </a:lnTo>
                  <a:lnTo>
                    <a:pt x="5465" y="779"/>
                  </a:lnTo>
                  <a:lnTo>
                    <a:pt x="5489" y="851"/>
                  </a:lnTo>
                  <a:lnTo>
                    <a:pt x="5495" y="935"/>
                  </a:lnTo>
                  <a:lnTo>
                    <a:pt x="5489" y="1013"/>
                  </a:lnTo>
                  <a:lnTo>
                    <a:pt x="5471" y="1091"/>
                  </a:lnTo>
                  <a:lnTo>
                    <a:pt x="5441" y="1163"/>
                  </a:lnTo>
                  <a:lnTo>
                    <a:pt x="5399" y="1241"/>
                  </a:lnTo>
                  <a:lnTo>
                    <a:pt x="5345" y="1319"/>
                  </a:lnTo>
                  <a:lnTo>
                    <a:pt x="5280" y="1397"/>
                  </a:lnTo>
                  <a:lnTo>
                    <a:pt x="5202" y="1475"/>
                  </a:lnTo>
                  <a:lnTo>
                    <a:pt x="5118" y="1553"/>
                  </a:lnTo>
                  <a:lnTo>
                    <a:pt x="5017" y="1630"/>
                  </a:lnTo>
                  <a:lnTo>
                    <a:pt x="4909" y="1708"/>
                  </a:lnTo>
                  <a:lnTo>
                    <a:pt x="4789" y="1786"/>
                  </a:lnTo>
                  <a:lnTo>
                    <a:pt x="4664" y="1870"/>
                  </a:lnTo>
                  <a:lnTo>
                    <a:pt x="4526" y="1948"/>
                  </a:lnTo>
                  <a:lnTo>
                    <a:pt x="4377" y="2026"/>
                  </a:lnTo>
                  <a:lnTo>
                    <a:pt x="4215" y="2104"/>
                  </a:lnTo>
                  <a:lnTo>
                    <a:pt x="4048" y="2182"/>
                  </a:lnTo>
                  <a:lnTo>
                    <a:pt x="3875" y="2260"/>
                  </a:lnTo>
                  <a:lnTo>
                    <a:pt x="3689" y="2338"/>
                  </a:lnTo>
                  <a:lnTo>
                    <a:pt x="3498" y="2416"/>
                  </a:lnTo>
                  <a:lnTo>
                    <a:pt x="3295" y="2488"/>
                  </a:lnTo>
                  <a:lnTo>
                    <a:pt x="3085" y="2566"/>
                  </a:lnTo>
                  <a:lnTo>
                    <a:pt x="2864" y="2644"/>
                  </a:lnTo>
                  <a:lnTo>
                    <a:pt x="2643" y="2715"/>
                  </a:lnTo>
                  <a:lnTo>
                    <a:pt x="2410" y="2793"/>
                  </a:lnTo>
                  <a:lnTo>
                    <a:pt x="2164" y="2865"/>
                  </a:lnTo>
                  <a:lnTo>
                    <a:pt x="1919" y="2937"/>
                  </a:lnTo>
                  <a:lnTo>
                    <a:pt x="1662" y="3009"/>
                  </a:lnTo>
                  <a:lnTo>
                    <a:pt x="1399" y="3075"/>
                  </a:lnTo>
                  <a:lnTo>
                    <a:pt x="1136" y="3147"/>
                  </a:lnTo>
                  <a:lnTo>
                    <a:pt x="861" y="3213"/>
                  </a:lnTo>
                  <a:lnTo>
                    <a:pt x="580" y="3279"/>
                  </a:lnTo>
                  <a:lnTo>
                    <a:pt x="0" y="3411"/>
                  </a:lnTo>
                  <a:lnTo>
                    <a:pt x="0" y="3447"/>
                  </a:lnTo>
                  <a:lnTo>
                    <a:pt x="586" y="3315"/>
                  </a:lnTo>
                  <a:lnTo>
                    <a:pt x="867" y="3249"/>
                  </a:lnTo>
                  <a:lnTo>
                    <a:pt x="1148" y="3177"/>
                  </a:lnTo>
                  <a:lnTo>
                    <a:pt x="1417" y="3105"/>
                  </a:lnTo>
                  <a:lnTo>
                    <a:pt x="1680" y="3039"/>
                  </a:lnTo>
                  <a:lnTo>
                    <a:pt x="1937" y="2961"/>
                  </a:lnTo>
                  <a:lnTo>
                    <a:pt x="2188" y="2889"/>
                  </a:lnTo>
                  <a:lnTo>
                    <a:pt x="2434" y="2817"/>
                  </a:lnTo>
                  <a:lnTo>
                    <a:pt x="2673" y="2739"/>
                  </a:lnTo>
                  <a:lnTo>
                    <a:pt x="2900" y="2668"/>
                  </a:lnTo>
                  <a:lnTo>
                    <a:pt x="3121" y="2590"/>
                  </a:lnTo>
                  <a:lnTo>
                    <a:pt x="3330" y="2512"/>
                  </a:lnTo>
                  <a:lnTo>
                    <a:pt x="3534" y="2434"/>
                  </a:lnTo>
                  <a:lnTo>
                    <a:pt x="3731" y="2356"/>
                  </a:lnTo>
                  <a:lnTo>
                    <a:pt x="3916" y="2278"/>
                  </a:lnTo>
                  <a:lnTo>
                    <a:pt x="4096" y="2200"/>
                  </a:lnTo>
                  <a:lnTo>
                    <a:pt x="4263" y="2116"/>
                  </a:lnTo>
                  <a:lnTo>
                    <a:pt x="4425" y="2038"/>
                  </a:lnTo>
                  <a:lnTo>
                    <a:pt x="4574" y="1960"/>
                  </a:lnTo>
                  <a:lnTo>
                    <a:pt x="4718" y="1876"/>
                  </a:lnTo>
                  <a:lnTo>
                    <a:pt x="4849" y="1798"/>
                  </a:lnTo>
                  <a:lnTo>
                    <a:pt x="4969" y="1720"/>
                  </a:lnTo>
                  <a:lnTo>
                    <a:pt x="5076" y="1636"/>
                  </a:lnTo>
                  <a:lnTo>
                    <a:pt x="5178" y="1559"/>
                  </a:lnTo>
                  <a:lnTo>
                    <a:pt x="5262" y="1481"/>
                  </a:lnTo>
                  <a:lnTo>
                    <a:pt x="5339" y="1397"/>
                  </a:lnTo>
                  <a:lnTo>
                    <a:pt x="5405" y="1319"/>
                  </a:lnTo>
                  <a:lnTo>
                    <a:pt x="5459" y="1241"/>
                  </a:lnTo>
                  <a:lnTo>
                    <a:pt x="5507" y="1163"/>
                  </a:lnTo>
                  <a:lnTo>
                    <a:pt x="5537" y="1085"/>
                  </a:lnTo>
                  <a:lnTo>
                    <a:pt x="5555" y="1007"/>
                  </a:lnTo>
                  <a:lnTo>
                    <a:pt x="5555" y="1007"/>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cs-CZ"/>
            </a:p>
          </p:txBody>
        </p:sp>
        <p:sp>
          <p:nvSpPr>
            <p:cNvPr id="68614" name="Freeform 6"/>
            <p:cNvSpPr>
              <a:spLocks/>
            </p:cNvSpPr>
            <p:nvPr/>
          </p:nvSpPr>
          <p:spPr bwMode="hidden">
            <a:xfrm>
              <a:off x="4942" y="0"/>
              <a:ext cx="816" cy="276"/>
            </a:xfrm>
            <a:custGeom>
              <a:avLst/>
              <a:gdLst/>
              <a:ahLst/>
              <a:cxnLst>
                <a:cxn ang="0">
                  <a:pos x="813" y="222"/>
                </a:cxn>
                <a:cxn ang="0">
                  <a:pos x="670" y="162"/>
                </a:cxn>
                <a:cxn ang="0">
                  <a:pos x="514" y="108"/>
                </a:cxn>
                <a:cxn ang="0">
                  <a:pos x="347" y="54"/>
                </a:cxn>
                <a:cxn ang="0">
                  <a:pos x="167" y="0"/>
                </a:cxn>
                <a:cxn ang="0">
                  <a:pos x="0" y="0"/>
                </a:cxn>
                <a:cxn ang="0">
                  <a:pos x="227" y="60"/>
                </a:cxn>
                <a:cxn ang="0">
                  <a:pos x="442" y="132"/>
                </a:cxn>
                <a:cxn ang="0">
                  <a:pos x="634" y="204"/>
                </a:cxn>
                <a:cxn ang="0">
                  <a:pos x="813" y="276"/>
                </a:cxn>
                <a:cxn ang="0">
                  <a:pos x="813" y="222"/>
                </a:cxn>
                <a:cxn ang="0">
                  <a:pos x="813" y="222"/>
                </a:cxn>
              </a:cxnLst>
              <a:rect l="0" t="0" r="r" b="b"/>
              <a:pathLst>
                <a:path w="813" h="276">
                  <a:moveTo>
                    <a:pt x="813" y="222"/>
                  </a:moveTo>
                  <a:lnTo>
                    <a:pt x="670" y="162"/>
                  </a:lnTo>
                  <a:lnTo>
                    <a:pt x="514" y="108"/>
                  </a:lnTo>
                  <a:lnTo>
                    <a:pt x="347" y="54"/>
                  </a:lnTo>
                  <a:lnTo>
                    <a:pt x="167" y="0"/>
                  </a:lnTo>
                  <a:lnTo>
                    <a:pt x="0" y="0"/>
                  </a:lnTo>
                  <a:lnTo>
                    <a:pt x="227" y="60"/>
                  </a:lnTo>
                  <a:lnTo>
                    <a:pt x="442" y="132"/>
                  </a:lnTo>
                  <a:lnTo>
                    <a:pt x="634" y="204"/>
                  </a:lnTo>
                  <a:lnTo>
                    <a:pt x="813" y="276"/>
                  </a:lnTo>
                  <a:lnTo>
                    <a:pt x="813" y="222"/>
                  </a:lnTo>
                  <a:lnTo>
                    <a:pt x="813" y="222"/>
                  </a:lnTo>
                  <a:close/>
                </a:path>
              </a:pathLst>
            </a:custGeom>
            <a:gradFill rotWithShape="1">
              <a:gsLst>
                <a:gs pos="0">
                  <a:schemeClr val="bg2"/>
                </a:gs>
                <a:gs pos="50000">
                  <a:schemeClr val="bg2">
                    <a:gamma/>
                    <a:tint val="81961"/>
                    <a:invGamma/>
                  </a:schemeClr>
                </a:gs>
                <a:gs pos="100000">
                  <a:schemeClr val="bg2"/>
                </a:gs>
              </a:gsLst>
              <a:lin ang="0" scaled="1"/>
            </a:gradFill>
            <a:ln w="0" cmpd="sng">
              <a:noFill/>
              <a:round/>
              <a:headEnd/>
              <a:tailEnd/>
            </a:ln>
          </p:spPr>
          <p:txBody>
            <a:bodyPr/>
            <a:lstStyle/>
            <a:p>
              <a:pPr>
                <a:defRPr/>
              </a:pPr>
              <a:endParaRPr lang="cs-CZ"/>
            </a:p>
          </p:txBody>
        </p:sp>
        <p:sp>
          <p:nvSpPr>
            <p:cNvPr id="68615" name="Freeform 7"/>
            <p:cNvSpPr>
              <a:spLocks/>
            </p:cNvSpPr>
            <p:nvPr/>
          </p:nvSpPr>
          <p:spPr bwMode="hidden">
            <a:xfrm>
              <a:off x="0" y="1984"/>
              <a:ext cx="5758" cy="2098"/>
            </a:xfrm>
            <a:custGeom>
              <a:avLst/>
              <a:gdLst/>
              <a:ahLst/>
              <a:cxnLst>
                <a:cxn ang="0">
                  <a:pos x="5740" y="0"/>
                </a:cxn>
                <a:cxn ang="0">
                  <a:pos x="5638" y="72"/>
                </a:cxn>
                <a:cxn ang="0">
                  <a:pos x="5537" y="138"/>
                </a:cxn>
                <a:cxn ang="0">
                  <a:pos x="5423" y="210"/>
                </a:cxn>
                <a:cxn ang="0">
                  <a:pos x="5304" y="276"/>
                </a:cxn>
                <a:cxn ang="0">
                  <a:pos x="5052" y="414"/>
                </a:cxn>
                <a:cxn ang="0">
                  <a:pos x="4777" y="552"/>
                </a:cxn>
                <a:cxn ang="0">
                  <a:pos x="4478" y="690"/>
                </a:cxn>
                <a:cxn ang="0">
                  <a:pos x="4162" y="827"/>
                </a:cxn>
                <a:cxn ang="0">
                  <a:pos x="3827" y="959"/>
                </a:cxn>
                <a:cxn ang="0">
                  <a:pos x="3468" y="1091"/>
                </a:cxn>
                <a:cxn ang="0">
                  <a:pos x="3091" y="1223"/>
                </a:cxn>
                <a:cxn ang="0">
                  <a:pos x="2697" y="1355"/>
                </a:cxn>
                <a:cxn ang="0">
                  <a:pos x="2284" y="1481"/>
                </a:cxn>
                <a:cxn ang="0">
                  <a:pos x="1860" y="1601"/>
                </a:cxn>
                <a:cxn ang="0">
                  <a:pos x="1417" y="1721"/>
                </a:cxn>
                <a:cxn ang="0">
                  <a:pos x="957" y="1834"/>
                </a:cxn>
                <a:cxn ang="0">
                  <a:pos x="484" y="1948"/>
                </a:cxn>
                <a:cxn ang="0">
                  <a:pos x="0" y="2056"/>
                </a:cxn>
                <a:cxn ang="0">
                  <a:pos x="0" y="2098"/>
                </a:cxn>
                <a:cxn ang="0">
                  <a:pos x="478" y="1990"/>
                </a:cxn>
                <a:cxn ang="0">
                  <a:pos x="951" y="1882"/>
                </a:cxn>
                <a:cxn ang="0">
                  <a:pos x="1405" y="1763"/>
                </a:cxn>
                <a:cxn ang="0">
                  <a:pos x="1842" y="1649"/>
                </a:cxn>
                <a:cxn ang="0">
                  <a:pos x="2266" y="1523"/>
                </a:cxn>
                <a:cxn ang="0">
                  <a:pos x="2679" y="1397"/>
                </a:cxn>
                <a:cxn ang="0">
                  <a:pos x="3067" y="1271"/>
                </a:cxn>
                <a:cxn ang="0">
                  <a:pos x="3444" y="1139"/>
                </a:cxn>
                <a:cxn ang="0">
                  <a:pos x="3803" y="1007"/>
                </a:cxn>
                <a:cxn ang="0">
                  <a:pos x="4138" y="875"/>
                </a:cxn>
                <a:cxn ang="0">
                  <a:pos x="4460" y="737"/>
                </a:cxn>
                <a:cxn ang="0">
                  <a:pos x="4759" y="600"/>
                </a:cxn>
                <a:cxn ang="0">
                  <a:pos x="5040" y="462"/>
                </a:cxn>
                <a:cxn ang="0">
                  <a:pos x="5292" y="324"/>
                </a:cxn>
                <a:cxn ang="0">
                  <a:pos x="5531" y="186"/>
                </a:cxn>
                <a:cxn ang="0">
                  <a:pos x="5740" y="48"/>
                </a:cxn>
                <a:cxn ang="0">
                  <a:pos x="5740" y="0"/>
                </a:cxn>
                <a:cxn ang="0">
                  <a:pos x="5740" y="0"/>
                </a:cxn>
              </a:cxnLst>
              <a:rect l="0" t="0" r="r" b="b"/>
              <a:pathLst>
                <a:path w="5740" h="2098">
                  <a:moveTo>
                    <a:pt x="5740" y="0"/>
                  </a:moveTo>
                  <a:lnTo>
                    <a:pt x="5638" y="72"/>
                  </a:lnTo>
                  <a:lnTo>
                    <a:pt x="5537" y="138"/>
                  </a:lnTo>
                  <a:lnTo>
                    <a:pt x="5423" y="210"/>
                  </a:lnTo>
                  <a:lnTo>
                    <a:pt x="5304" y="276"/>
                  </a:lnTo>
                  <a:lnTo>
                    <a:pt x="5052" y="414"/>
                  </a:lnTo>
                  <a:lnTo>
                    <a:pt x="4777" y="552"/>
                  </a:lnTo>
                  <a:lnTo>
                    <a:pt x="4478" y="690"/>
                  </a:lnTo>
                  <a:lnTo>
                    <a:pt x="4162" y="827"/>
                  </a:lnTo>
                  <a:lnTo>
                    <a:pt x="3827" y="959"/>
                  </a:lnTo>
                  <a:lnTo>
                    <a:pt x="3468" y="1091"/>
                  </a:lnTo>
                  <a:lnTo>
                    <a:pt x="3091" y="1223"/>
                  </a:lnTo>
                  <a:lnTo>
                    <a:pt x="2697" y="1355"/>
                  </a:lnTo>
                  <a:lnTo>
                    <a:pt x="2284" y="1481"/>
                  </a:lnTo>
                  <a:lnTo>
                    <a:pt x="1860" y="1601"/>
                  </a:lnTo>
                  <a:lnTo>
                    <a:pt x="1417" y="1721"/>
                  </a:lnTo>
                  <a:lnTo>
                    <a:pt x="957" y="1834"/>
                  </a:lnTo>
                  <a:lnTo>
                    <a:pt x="484" y="1948"/>
                  </a:lnTo>
                  <a:lnTo>
                    <a:pt x="0" y="2056"/>
                  </a:lnTo>
                  <a:lnTo>
                    <a:pt x="0" y="2098"/>
                  </a:lnTo>
                  <a:lnTo>
                    <a:pt x="478" y="1990"/>
                  </a:lnTo>
                  <a:lnTo>
                    <a:pt x="951" y="1882"/>
                  </a:lnTo>
                  <a:lnTo>
                    <a:pt x="1405" y="1763"/>
                  </a:lnTo>
                  <a:lnTo>
                    <a:pt x="1842" y="1649"/>
                  </a:lnTo>
                  <a:lnTo>
                    <a:pt x="2266" y="1523"/>
                  </a:lnTo>
                  <a:lnTo>
                    <a:pt x="2679" y="1397"/>
                  </a:lnTo>
                  <a:lnTo>
                    <a:pt x="3067" y="1271"/>
                  </a:lnTo>
                  <a:lnTo>
                    <a:pt x="3444" y="1139"/>
                  </a:lnTo>
                  <a:lnTo>
                    <a:pt x="3803" y="1007"/>
                  </a:lnTo>
                  <a:lnTo>
                    <a:pt x="4138" y="875"/>
                  </a:lnTo>
                  <a:lnTo>
                    <a:pt x="4460" y="737"/>
                  </a:lnTo>
                  <a:lnTo>
                    <a:pt x="4759" y="600"/>
                  </a:lnTo>
                  <a:lnTo>
                    <a:pt x="5040" y="462"/>
                  </a:lnTo>
                  <a:lnTo>
                    <a:pt x="5292" y="324"/>
                  </a:lnTo>
                  <a:lnTo>
                    <a:pt x="5531" y="186"/>
                  </a:lnTo>
                  <a:lnTo>
                    <a:pt x="5740" y="48"/>
                  </a:lnTo>
                  <a:lnTo>
                    <a:pt x="5740" y="0"/>
                  </a:lnTo>
                  <a:lnTo>
                    <a:pt x="5740"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cs-CZ"/>
            </a:p>
          </p:txBody>
        </p:sp>
        <p:sp>
          <p:nvSpPr>
            <p:cNvPr id="68616" name="Freeform 8"/>
            <p:cNvSpPr>
              <a:spLocks/>
            </p:cNvSpPr>
            <p:nvPr/>
          </p:nvSpPr>
          <p:spPr bwMode="hidden">
            <a:xfrm>
              <a:off x="0" y="102"/>
              <a:ext cx="1961" cy="1265"/>
            </a:xfrm>
            <a:custGeom>
              <a:avLst/>
              <a:gdLst/>
              <a:ahLst/>
              <a:cxnLst>
                <a:cxn ang="0">
                  <a:pos x="1955" y="485"/>
                </a:cxn>
                <a:cxn ang="0">
                  <a:pos x="1901" y="390"/>
                </a:cxn>
                <a:cxn ang="0">
                  <a:pos x="1770" y="306"/>
                </a:cxn>
                <a:cxn ang="0">
                  <a:pos x="1579" y="228"/>
                </a:cxn>
                <a:cxn ang="0">
                  <a:pos x="1327" y="162"/>
                </a:cxn>
                <a:cxn ang="0">
                  <a:pos x="1010" y="102"/>
                </a:cxn>
                <a:cxn ang="0">
                  <a:pos x="646" y="54"/>
                </a:cxn>
                <a:cxn ang="0">
                  <a:pos x="227" y="18"/>
                </a:cxn>
                <a:cxn ang="0">
                  <a:pos x="0" y="12"/>
                </a:cxn>
                <a:cxn ang="0">
                  <a:pos x="431" y="48"/>
                </a:cxn>
                <a:cxn ang="0">
                  <a:pos x="813" y="90"/>
                </a:cxn>
                <a:cxn ang="0">
                  <a:pos x="1148" y="144"/>
                </a:cxn>
                <a:cxn ang="0">
                  <a:pos x="1423" y="204"/>
                </a:cxn>
                <a:cxn ang="0">
                  <a:pos x="1638" y="276"/>
                </a:cxn>
                <a:cxn ang="0">
                  <a:pos x="1794" y="360"/>
                </a:cxn>
                <a:cxn ang="0">
                  <a:pos x="1883" y="443"/>
                </a:cxn>
                <a:cxn ang="0">
                  <a:pos x="1901" y="539"/>
                </a:cxn>
                <a:cxn ang="0">
                  <a:pos x="1854" y="629"/>
                </a:cxn>
                <a:cxn ang="0">
                  <a:pos x="1746" y="719"/>
                </a:cxn>
                <a:cxn ang="0">
                  <a:pos x="1579" y="809"/>
                </a:cxn>
                <a:cxn ang="0">
                  <a:pos x="1357" y="899"/>
                </a:cxn>
                <a:cxn ang="0">
                  <a:pos x="1088" y="989"/>
                </a:cxn>
                <a:cxn ang="0">
                  <a:pos x="765" y="1073"/>
                </a:cxn>
                <a:cxn ang="0">
                  <a:pos x="407" y="1157"/>
                </a:cxn>
                <a:cxn ang="0">
                  <a:pos x="0" y="1241"/>
                </a:cxn>
                <a:cxn ang="0">
                  <a:pos x="215" y="1223"/>
                </a:cxn>
                <a:cxn ang="0">
                  <a:pos x="610" y="1139"/>
                </a:cxn>
                <a:cxn ang="0">
                  <a:pos x="957" y="1049"/>
                </a:cxn>
                <a:cxn ang="0">
                  <a:pos x="1262" y="959"/>
                </a:cxn>
                <a:cxn ang="0">
                  <a:pos x="1513" y="863"/>
                </a:cxn>
                <a:cxn ang="0">
                  <a:pos x="1716" y="767"/>
                </a:cxn>
                <a:cxn ang="0">
                  <a:pos x="1860" y="677"/>
                </a:cxn>
                <a:cxn ang="0">
                  <a:pos x="1937" y="581"/>
                </a:cxn>
                <a:cxn ang="0">
                  <a:pos x="1955" y="533"/>
                </a:cxn>
              </a:cxnLst>
              <a:rect l="0" t="0" r="r" b="b"/>
              <a:pathLst>
                <a:path w="1955" h="1265">
                  <a:moveTo>
                    <a:pt x="1955" y="533"/>
                  </a:moveTo>
                  <a:lnTo>
                    <a:pt x="1955" y="485"/>
                  </a:lnTo>
                  <a:lnTo>
                    <a:pt x="1937" y="438"/>
                  </a:lnTo>
                  <a:lnTo>
                    <a:pt x="1901" y="390"/>
                  </a:lnTo>
                  <a:lnTo>
                    <a:pt x="1842" y="348"/>
                  </a:lnTo>
                  <a:lnTo>
                    <a:pt x="1770" y="306"/>
                  </a:lnTo>
                  <a:lnTo>
                    <a:pt x="1686" y="270"/>
                  </a:lnTo>
                  <a:lnTo>
                    <a:pt x="1579" y="228"/>
                  </a:lnTo>
                  <a:lnTo>
                    <a:pt x="1459" y="198"/>
                  </a:lnTo>
                  <a:lnTo>
                    <a:pt x="1327" y="162"/>
                  </a:lnTo>
                  <a:lnTo>
                    <a:pt x="1178" y="132"/>
                  </a:lnTo>
                  <a:lnTo>
                    <a:pt x="1010" y="102"/>
                  </a:lnTo>
                  <a:lnTo>
                    <a:pt x="837" y="78"/>
                  </a:lnTo>
                  <a:lnTo>
                    <a:pt x="646" y="54"/>
                  </a:lnTo>
                  <a:lnTo>
                    <a:pt x="442" y="36"/>
                  </a:lnTo>
                  <a:lnTo>
                    <a:pt x="227" y="18"/>
                  </a:lnTo>
                  <a:lnTo>
                    <a:pt x="0" y="0"/>
                  </a:lnTo>
                  <a:lnTo>
                    <a:pt x="0" y="12"/>
                  </a:lnTo>
                  <a:lnTo>
                    <a:pt x="221" y="30"/>
                  </a:lnTo>
                  <a:lnTo>
                    <a:pt x="431" y="48"/>
                  </a:lnTo>
                  <a:lnTo>
                    <a:pt x="628" y="66"/>
                  </a:lnTo>
                  <a:lnTo>
                    <a:pt x="813" y="90"/>
                  </a:lnTo>
                  <a:lnTo>
                    <a:pt x="987" y="114"/>
                  </a:lnTo>
                  <a:lnTo>
                    <a:pt x="1148" y="144"/>
                  </a:lnTo>
                  <a:lnTo>
                    <a:pt x="1292" y="174"/>
                  </a:lnTo>
                  <a:lnTo>
                    <a:pt x="1423" y="204"/>
                  </a:lnTo>
                  <a:lnTo>
                    <a:pt x="1537" y="240"/>
                  </a:lnTo>
                  <a:lnTo>
                    <a:pt x="1638" y="276"/>
                  </a:lnTo>
                  <a:lnTo>
                    <a:pt x="1728" y="318"/>
                  </a:lnTo>
                  <a:lnTo>
                    <a:pt x="1794" y="360"/>
                  </a:lnTo>
                  <a:lnTo>
                    <a:pt x="1848" y="402"/>
                  </a:lnTo>
                  <a:lnTo>
                    <a:pt x="1883" y="443"/>
                  </a:lnTo>
                  <a:lnTo>
                    <a:pt x="1901" y="491"/>
                  </a:lnTo>
                  <a:lnTo>
                    <a:pt x="1901" y="539"/>
                  </a:lnTo>
                  <a:lnTo>
                    <a:pt x="1883" y="587"/>
                  </a:lnTo>
                  <a:lnTo>
                    <a:pt x="1854" y="629"/>
                  </a:lnTo>
                  <a:lnTo>
                    <a:pt x="1806" y="677"/>
                  </a:lnTo>
                  <a:lnTo>
                    <a:pt x="1746" y="719"/>
                  </a:lnTo>
                  <a:lnTo>
                    <a:pt x="1668" y="767"/>
                  </a:lnTo>
                  <a:lnTo>
                    <a:pt x="1579" y="809"/>
                  </a:lnTo>
                  <a:lnTo>
                    <a:pt x="1471" y="857"/>
                  </a:lnTo>
                  <a:lnTo>
                    <a:pt x="1357" y="899"/>
                  </a:lnTo>
                  <a:lnTo>
                    <a:pt x="1226" y="941"/>
                  </a:lnTo>
                  <a:lnTo>
                    <a:pt x="1088" y="989"/>
                  </a:lnTo>
                  <a:lnTo>
                    <a:pt x="933" y="1031"/>
                  </a:lnTo>
                  <a:lnTo>
                    <a:pt x="765" y="1073"/>
                  </a:lnTo>
                  <a:lnTo>
                    <a:pt x="592" y="1115"/>
                  </a:lnTo>
                  <a:lnTo>
                    <a:pt x="407" y="1157"/>
                  </a:lnTo>
                  <a:lnTo>
                    <a:pt x="209" y="1199"/>
                  </a:lnTo>
                  <a:lnTo>
                    <a:pt x="0" y="1241"/>
                  </a:lnTo>
                  <a:lnTo>
                    <a:pt x="0" y="1265"/>
                  </a:lnTo>
                  <a:lnTo>
                    <a:pt x="215" y="1223"/>
                  </a:lnTo>
                  <a:lnTo>
                    <a:pt x="413" y="1181"/>
                  </a:lnTo>
                  <a:lnTo>
                    <a:pt x="610" y="1139"/>
                  </a:lnTo>
                  <a:lnTo>
                    <a:pt x="789" y="1091"/>
                  </a:lnTo>
                  <a:lnTo>
                    <a:pt x="957" y="1049"/>
                  </a:lnTo>
                  <a:lnTo>
                    <a:pt x="1118" y="1001"/>
                  </a:lnTo>
                  <a:lnTo>
                    <a:pt x="1262" y="959"/>
                  </a:lnTo>
                  <a:lnTo>
                    <a:pt x="1393" y="911"/>
                  </a:lnTo>
                  <a:lnTo>
                    <a:pt x="1513" y="863"/>
                  </a:lnTo>
                  <a:lnTo>
                    <a:pt x="1620" y="815"/>
                  </a:lnTo>
                  <a:lnTo>
                    <a:pt x="1716" y="767"/>
                  </a:lnTo>
                  <a:lnTo>
                    <a:pt x="1794" y="725"/>
                  </a:lnTo>
                  <a:lnTo>
                    <a:pt x="1860" y="677"/>
                  </a:lnTo>
                  <a:lnTo>
                    <a:pt x="1907" y="629"/>
                  </a:lnTo>
                  <a:lnTo>
                    <a:pt x="1937" y="581"/>
                  </a:lnTo>
                  <a:lnTo>
                    <a:pt x="1955" y="533"/>
                  </a:lnTo>
                  <a:lnTo>
                    <a:pt x="1955" y="533"/>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cs-CZ"/>
            </a:p>
          </p:txBody>
        </p:sp>
        <p:sp>
          <p:nvSpPr>
            <p:cNvPr id="68617" name="Freeform 9"/>
            <p:cNvSpPr>
              <a:spLocks/>
            </p:cNvSpPr>
            <p:nvPr/>
          </p:nvSpPr>
          <p:spPr bwMode="hidden">
            <a:xfrm>
              <a:off x="0" y="0"/>
              <a:ext cx="4709" cy="2901"/>
            </a:xfrm>
            <a:custGeom>
              <a:avLst/>
              <a:gdLst/>
              <a:ahLst/>
              <a:cxnLst>
                <a:cxn ang="0">
                  <a:pos x="4694" y="797"/>
                </a:cxn>
                <a:cxn ang="0">
                  <a:pos x="4664" y="665"/>
                </a:cxn>
                <a:cxn ang="0">
                  <a:pos x="4586" y="540"/>
                </a:cxn>
                <a:cxn ang="0">
                  <a:pos x="4466" y="426"/>
                </a:cxn>
                <a:cxn ang="0">
                  <a:pos x="4299" y="312"/>
                </a:cxn>
                <a:cxn ang="0">
                  <a:pos x="4084" y="216"/>
                </a:cxn>
                <a:cxn ang="0">
                  <a:pos x="3833" y="120"/>
                </a:cxn>
                <a:cxn ang="0">
                  <a:pos x="3540" y="36"/>
                </a:cxn>
                <a:cxn ang="0">
                  <a:pos x="3205" y="0"/>
                </a:cxn>
                <a:cxn ang="0">
                  <a:pos x="3540" y="78"/>
                </a:cxn>
                <a:cxn ang="0">
                  <a:pos x="3833" y="162"/>
                </a:cxn>
                <a:cxn ang="0">
                  <a:pos x="4084" y="258"/>
                </a:cxn>
                <a:cxn ang="0">
                  <a:pos x="4287" y="366"/>
                </a:cxn>
                <a:cxn ang="0">
                  <a:pos x="4443" y="480"/>
                </a:cxn>
                <a:cxn ang="0">
                  <a:pos x="4550" y="605"/>
                </a:cxn>
                <a:cxn ang="0">
                  <a:pos x="4610" y="737"/>
                </a:cxn>
                <a:cxn ang="0">
                  <a:pos x="4610" y="875"/>
                </a:cxn>
                <a:cxn ang="0">
                  <a:pos x="4568" y="1001"/>
                </a:cxn>
                <a:cxn ang="0">
                  <a:pos x="4490" y="1127"/>
                </a:cxn>
                <a:cxn ang="0">
                  <a:pos x="4371" y="1259"/>
                </a:cxn>
                <a:cxn ang="0">
                  <a:pos x="4215" y="1385"/>
                </a:cxn>
                <a:cxn ang="0">
                  <a:pos x="4024" y="1517"/>
                </a:cxn>
                <a:cxn ang="0">
                  <a:pos x="3803" y="1648"/>
                </a:cxn>
                <a:cxn ang="0">
                  <a:pos x="3546" y="1774"/>
                </a:cxn>
                <a:cxn ang="0">
                  <a:pos x="3259" y="1906"/>
                </a:cxn>
                <a:cxn ang="0">
                  <a:pos x="2942" y="2032"/>
                </a:cxn>
                <a:cxn ang="0">
                  <a:pos x="2595" y="2164"/>
                </a:cxn>
                <a:cxn ang="0">
                  <a:pos x="2224" y="2284"/>
                </a:cxn>
                <a:cxn ang="0">
                  <a:pos x="1824" y="2410"/>
                </a:cxn>
                <a:cxn ang="0">
                  <a:pos x="1399" y="2530"/>
                </a:cxn>
                <a:cxn ang="0">
                  <a:pos x="484" y="2757"/>
                </a:cxn>
                <a:cxn ang="0">
                  <a:pos x="0" y="2901"/>
                </a:cxn>
                <a:cxn ang="0">
                  <a:pos x="969" y="2674"/>
                </a:cxn>
                <a:cxn ang="0">
                  <a:pos x="1638" y="2494"/>
                </a:cxn>
                <a:cxn ang="0">
                  <a:pos x="2057" y="2374"/>
                </a:cxn>
                <a:cxn ang="0">
                  <a:pos x="2451" y="2248"/>
                </a:cxn>
                <a:cxn ang="0">
                  <a:pos x="2816" y="2116"/>
                </a:cxn>
                <a:cxn ang="0">
                  <a:pos x="3151" y="1984"/>
                </a:cxn>
                <a:cxn ang="0">
                  <a:pos x="3462" y="1858"/>
                </a:cxn>
                <a:cxn ang="0">
                  <a:pos x="3737" y="1720"/>
                </a:cxn>
                <a:cxn ang="0">
                  <a:pos x="3982" y="1589"/>
                </a:cxn>
                <a:cxn ang="0">
                  <a:pos x="4191" y="1457"/>
                </a:cxn>
                <a:cxn ang="0">
                  <a:pos x="4371" y="1325"/>
                </a:cxn>
                <a:cxn ang="0">
                  <a:pos x="4508" y="1193"/>
                </a:cxn>
                <a:cxn ang="0">
                  <a:pos x="4610" y="1061"/>
                </a:cxn>
                <a:cxn ang="0">
                  <a:pos x="4670" y="935"/>
                </a:cxn>
                <a:cxn ang="0">
                  <a:pos x="4688" y="869"/>
                </a:cxn>
              </a:cxnLst>
              <a:rect l="0" t="0" r="r" b="b"/>
              <a:pathLst>
                <a:path w="4694" h="2901">
                  <a:moveTo>
                    <a:pt x="4688" y="869"/>
                  </a:moveTo>
                  <a:lnTo>
                    <a:pt x="4694" y="797"/>
                  </a:lnTo>
                  <a:lnTo>
                    <a:pt x="4688" y="731"/>
                  </a:lnTo>
                  <a:lnTo>
                    <a:pt x="4664" y="665"/>
                  </a:lnTo>
                  <a:lnTo>
                    <a:pt x="4634" y="599"/>
                  </a:lnTo>
                  <a:lnTo>
                    <a:pt x="4586" y="540"/>
                  </a:lnTo>
                  <a:lnTo>
                    <a:pt x="4532" y="480"/>
                  </a:lnTo>
                  <a:lnTo>
                    <a:pt x="4466" y="426"/>
                  </a:lnTo>
                  <a:lnTo>
                    <a:pt x="4389" y="366"/>
                  </a:lnTo>
                  <a:lnTo>
                    <a:pt x="4299" y="312"/>
                  </a:lnTo>
                  <a:lnTo>
                    <a:pt x="4197" y="264"/>
                  </a:lnTo>
                  <a:lnTo>
                    <a:pt x="4084" y="216"/>
                  </a:lnTo>
                  <a:lnTo>
                    <a:pt x="3964" y="168"/>
                  </a:lnTo>
                  <a:lnTo>
                    <a:pt x="3833" y="120"/>
                  </a:lnTo>
                  <a:lnTo>
                    <a:pt x="3689" y="78"/>
                  </a:lnTo>
                  <a:lnTo>
                    <a:pt x="3540" y="36"/>
                  </a:lnTo>
                  <a:lnTo>
                    <a:pt x="3378" y="0"/>
                  </a:lnTo>
                  <a:lnTo>
                    <a:pt x="3205" y="0"/>
                  </a:lnTo>
                  <a:lnTo>
                    <a:pt x="3378" y="36"/>
                  </a:lnTo>
                  <a:lnTo>
                    <a:pt x="3540" y="78"/>
                  </a:lnTo>
                  <a:lnTo>
                    <a:pt x="3689" y="120"/>
                  </a:lnTo>
                  <a:lnTo>
                    <a:pt x="3833" y="162"/>
                  </a:lnTo>
                  <a:lnTo>
                    <a:pt x="3964" y="210"/>
                  </a:lnTo>
                  <a:lnTo>
                    <a:pt x="4084" y="258"/>
                  </a:lnTo>
                  <a:lnTo>
                    <a:pt x="4191" y="312"/>
                  </a:lnTo>
                  <a:lnTo>
                    <a:pt x="4287" y="366"/>
                  </a:lnTo>
                  <a:lnTo>
                    <a:pt x="4371" y="420"/>
                  </a:lnTo>
                  <a:lnTo>
                    <a:pt x="4443" y="480"/>
                  </a:lnTo>
                  <a:lnTo>
                    <a:pt x="4502" y="540"/>
                  </a:lnTo>
                  <a:lnTo>
                    <a:pt x="4550" y="605"/>
                  </a:lnTo>
                  <a:lnTo>
                    <a:pt x="4586" y="671"/>
                  </a:lnTo>
                  <a:lnTo>
                    <a:pt x="4610" y="737"/>
                  </a:lnTo>
                  <a:lnTo>
                    <a:pt x="4616" y="803"/>
                  </a:lnTo>
                  <a:lnTo>
                    <a:pt x="4610" y="875"/>
                  </a:lnTo>
                  <a:lnTo>
                    <a:pt x="4592" y="935"/>
                  </a:lnTo>
                  <a:lnTo>
                    <a:pt x="4568" y="1001"/>
                  </a:lnTo>
                  <a:lnTo>
                    <a:pt x="4532" y="1067"/>
                  </a:lnTo>
                  <a:lnTo>
                    <a:pt x="4490" y="1127"/>
                  </a:lnTo>
                  <a:lnTo>
                    <a:pt x="4437" y="1193"/>
                  </a:lnTo>
                  <a:lnTo>
                    <a:pt x="4371" y="1259"/>
                  </a:lnTo>
                  <a:lnTo>
                    <a:pt x="4299" y="1325"/>
                  </a:lnTo>
                  <a:lnTo>
                    <a:pt x="4215" y="1385"/>
                  </a:lnTo>
                  <a:lnTo>
                    <a:pt x="4126" y="1451"/>
                  </a:lnTo>
                  <a:lnTo>
                    <a:pt x="4024" y="1517"/>
                  </a:lnTo>
                  <a:lnTo>
                    <a:pt x="3916" y="1583"/>
                  </a:lnTo>
                  <a:lnTo>
                    <a:pt x="3803" y="1648"/>
                  </a:lnTo>
                  <a:lnTo>
                    <a:pt x="3677" y="1714"/>
                  </a:lnTo>
                  <a:lnTo>
                    <a:pt x="3546" y="1774"/>
                  </a:lnTo>
                  <a:lnTo>
                    <a:pt x="3408" y="1840"/>
                  </a:lnTo>
                  <a:lnTo>
                    <a:pt x="3259" y="1906"/>
                  </a:lnTo>
                  <a:lnTo>
                    <a:pt x="3103" y="1972"/>
                  </a:lnTo>
                  <a:lnTo>
                    <a:pt x="2942" y="2032"/>
                  </a:lnTo>
                  <a:lnTo>
                    <a:pt x="2768" y="2098"/>
                  </a:lnTo>
                  <a:lnTo>
                    <a:pt x="2595" y="2164"/>
                  </a:lnTo>
                  <a:lnTo>
                    <a:pt x="2410" y="2224"/>
                  </a:lnTo>
                  <a:lnTo>
                    <a:pt x="2224" y="2284"/>
                  </a:lnTo>
                  <a:lnTo>
                    <a:pt x="2027" y="2350"/>
                  </a:lnTo>
                  <a:lnTo>
                    <a:pt x="1824" y="2410"/>
                  </a:lnTo>
                  <a:lnTo>
                    <a:pt x="1614" y="2470"/>
                  </a:lnTo>
                  <a:lnTo>
                    <a:pt x="1399" y="2530"/>
                  </a:lnTo>
                  <a:lnTo>
                    <a:pt x="957" y="2644"/>
                  </a:lnTo>
                  <a:lnTo>
                    <a:pt x="484" y="2757"/>
                  </a:lnTo>
                  <a:lnTo>
                    <a:pt x="0" y="2865"/>
                  </a:lnTo>
                  <a:lnTo>
                    <a:pt x="0" y="2901"/>
                  </a:lnTo>
                  <a:lnTo>
                    <a:pt x="496" y="2787"/>
                  </a:lnTo>
                  <a:lnTo>
                    <a:pt x="969" y="2674"/>
                  </a:lnTo>
                  <a:lnTo>
                    <a:pt x="1423" y="2554"/>
                  </a:lnTo>
                  <a:lnTo>
                    <a:pt x="1638" y="2494"/>
                  </a:lnTo>
                  <a:lnTo>
                    <a:pt x="1854" y="2434"/>
                  </a:lnTo>
                  <a:lnTo>
                    <a:pt x="2057" y="2374"/>
                  </a:lnTo>
                  <a:lnTo>
                    <a:pt x="2254" y="2308"/>
                  </a:lnTo>
                  <a:lnTo>
                    <a:pt x="2451" y="2248"/>
                  </a:lnTo>
                  <a:lnTo>
                    <a:pt x="2637" y="2182"/>
                  </a:lnTo>
                  <a:lnTo>
                    <a:pt x="2816" y="2116"/>
                  </a:lnTo>
                  <a:lnTo>
                    <a:pt x="2990" y="2050"/>
                  </a:lnTo>
                  <a:lnTo>
                    <a:pt x="3151" y="1984"/>
                  </a:lnTo>
                  <a:lnTo>
                    <a:pt x="3312" y="1924"/>
                  </a:lnTo>
                  <a:lnTo>
                    <a:pt x="3462" y="1858"/>
                  </a:lnTo>
                  <a:lnTo>
                    <a:pt x="3605" y="1792"/>
                  </a:lnTo>
                  <a:lnTo>
                    <a:pt x="3737" y="1720"/>
                  </a:lnTo>
                  <a:lnTo>
                    <a:pt x="3863" y="1654"/>
                  </a:lnTo>
                  <a:lnTo>
                    <a:pt x="3982" y="1589"/>
                  </a:lnTo>
                  <a:lnTo>
                    <a:pt x="4090" y="1523"/>
                  </a:lnTo>
                  <a:lnTo>
                    <a:pt x="4191" y="1457"/>
                  </a:lnTo>
                  <a:lnTo>
                    <a:pt x="4287" y="1391"/>
                  </a:lnTo>
                  <a:lnTo>
                    <a:pt x="4371" y="1325"/>
                  </a:lnTo>
                  <a:lnTo>
                    <a:pt x="4443" y="1259"/>
                  </a:lnTo>
                  <a:lnTo>
                    <a:pt x="4508" y="1193"/>
                  </a:lnTo>
                  <a:lnTo>
                    <a:pt x="4562" y="1127"/>
                  </a:lnTo>
                  <a:lnTo>
                    <a:pt x="4610" y="1061"/>
                  </a:lnTo>
                  <a:lnTo>
                    <a:pt x="4646" y="995"/>
                  </a:lnTo>
                  <a:lnTo>
                    <a:pt x="4670" y="935"/>
                  </a:lnTo>
                  <a:lnTo>
                    <a:pt x="4688" y="869"/>
                  </a:lnTo>
                  <a:lnTo>
                    <a:pt x="4688" y="869"/>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cs-CZ"/>
            </a:p>
          </p:txBody>
        </p:sp>
        <p:sp>
          <p:nvSpPr>
            <p:cNvPr id="68618" name="Freeform 10"/>
            <p:cNvSpPr>
              <a:spLocks/>
            </p:cNvSpPr>
            <p:nvPr/>
          </p:nvSpPr>
          <p:spPr bwMode="hidden">
            <a:xfrm>
              <a:off x="0" y="0"/>
              <a:ext cx="3773" cy="2356"/>
            </a:xfrm>
            <a:custGeom>
              <a:avLst/>
              <a:gdLst/>
              <a:ahLst/>
              <a:cxnLst>
                <a:cxn ang="0">
                  <a:pos x="3761" y="719"/>
                </a:cxn>
                <a:cxn ang="0">
                  <a:pos x="3731" y="599"/>
                </a:cxn>
                <a:cxn ang="0">
                  <a:pos x="3653" y="486"/>
                </a:cxn>
                <a:cxn ang="0">
                  <a:pos x="3522" y="378"/>
                </a:cxn>
                <a:cxn ang="0">
                  <a:pos x="3348" y="282"/>
                </a:cxn>
                <a:cxn ang="0">
                  <a:pos x="3127" y="192"/>
                </a:cxn>
                <a:cxn ang="0">
                  <a:pos x="2864" y="108"/>
                </a:cxn>
                <a:cxn ang="0">
                  <a:pos x="2559" y="36"/>
                </a:cxn>
                <a:cxn ang="0">
                  <a:pos x="2230" y="0"/>
                </a:cxn>
                <a:cxn ang="0">
                  <a:pos x="2577" y="72"/>
                </a:cxn>
                <a:cxn ang="0">
                  <a:pos x="2876" y="150"/>
                </a:cxn>
                <a:cxn ang="0">
                  <a:pos x="3139" y="234"/>
                </a:cxn>
                <a:cxn ang="0">
                  <a:pos x="3348" y="330"/>
                </a:cxn>
                <a:cxn ang="0">
                  <a:pos x="3516" y="432"/>
                </a:cxn>
                <a:cxn ang="0">
                  <a:pos x="3623" y="545"/>
                </a:cxn>
                <a:cxn ang="0">
                  <a:pos x="3683" y="665"/>
                </a:cxn>
                <a:cxn ang="0">
                  <a:pos x="3689" y="791"/>
                </a:cxn>
                <a:cxn ang="0">
                  <a:pos x="3653" y="887"/>
                </a:cxn>
                <a:cxn ang="0">
                  <a:pos x="3593" y="989"/>
                </a:cxn>
                <a:cxn ang="0">
                  <a:pos x="3498" y="1091"/>
                </a:cxn>
                <a:cxn ang="0">
                  <a:pos x="3372" y="1187"/>
                </a:cxn>
                <a:cxn ang="0">
                  <a:pos x="3223" y="1289"/>
                </a:cxn>
                <a:cxn ang="0">
                  <a:pos x="3043" y="1391"/>
                </a:cxn>
                <a:cxn ang="0">
                  <a:pos x="2834" y="1493"/>
                </a:cxn>
                <a:cxn ang="0">
                  <a:pos x="2607" y="1589"/>
                </a:cxn>
                <a:cxn ang="0">
                  <a:pos x="2075" y="1786"/>
                </a:cxn>
                <a:cxn ang="0">
                  <a:pos x="1459" y="1972"/>
                </a:cxn>
                <a:cxn ang="0">
                  <a:pos x="765" y="2158"/>
                </a:cxn>
                <a:cxn ang="0">
                  <a:pos x="0" y="2326"/>
                </a:cxn>
                <a:cxn ang="0">
                  <a:pos x="401" y="2272"/>
                </a:cxn>
                <a:cxn ang="0">
                  <a:pos x="1142" y="2092"/>
                </a:cxn>
                <a:cxn ang="0">
                  <a:pos x="1812" y="1900"/>
                </a:cxn>
                <a:cxn ang="0">
                  <a:pos x="2392" y="1702"/>
                </a:cxn>
                <a:cxn ang="0">
                  <a:pos x="2649" y="1607"/>
                </a:cxn>
                <a:cxn ang="0">
                  <a:pos x="2882" y="1505"/>
                </a:cxn>
                <a:cxn ang="0">
                  <a:pos x="3091" y="1403"/>
                </a:cxn>
                <a:cxn ang="0">
                  <a:pos x="3277" y="1301"/>
                </a:cxn>
                <a:cxn ang="0">
                  <a:pos x="3432" y="1193"/>
                </a:cxn>
                <a:cxn ang="0">
                  <a:pos x="3558" y="1091"/>
                </a:cxn>
                <a:cxn ang="0">
                  <a:pos x="3653" y="989"/>
                </a:cxn>
                <a:cxn ang="0">
                  <a:pos x="3719" y="887"/>
                </a:cxn>
                <a:cxn ang="0">
                  <a:pos x="3755" y="785"/>
                </a:cxn>
              </a:cxnLst>
              <a:rect l="0" t="0" r="r" b="b"/>
              <a:pathLst>
                <a:path w="3761" h="2356">
                  <a:moveTo>
                    <a:pt x="3755" y="785"/>
                  </a:moveTo>
                  <a:lnTo>
                    <a:pt x="3761" y="719"/>
                  </a:lnTo>
                  <a:lnTo>
                    <a:pt x="3755" y="659"/>
                  </a:lnTo>
                  <a:lnTo>
                    <a:pt x="3731" y="599"/>
                  </a:lnTo>
                  <a:lnTo>
                    <a:pt x="3701" y="545"/>
                  </a:lnTo>
                  <a:lnTo>
                    <a:pt x="3653" y="486"/>
                  </a:lnTo>
                  <a:lnTo>
                    <a:pt x="3593" y="432"/>
                  </a:lnTo>
                  <a:lnTo>
                    <a:pt x="3522" y="378"/>
                  </a:lnTo>
                  <a:lnTo>
                    <a:pt x="3444" y="330"/>
                  </a:lnTo>
                  <a:lnTo>
                    <a:pt x="3348" y="282"/>
                  </a:lnTo>
                  <a:lnTo>
                    <a:pt x="3241" y="234"/>
                  </a:lnTo>
                  <a:lnTo>
                    <a:pt x="3127" y="192"/>
                  </a:lnTo>
                  <a:lnTo>
                    <a:pt x="3002" y="150"/>
                  </a:lnTo>
                  <a:lnTo>
                    <a:pt x="2864" y="108"/>
                  </a:lnTo>
                  <a:lnTo>
                    <a:pt x="2715" y="72"/>
                  </a:lnTo>
                  <a:lnTo>
                    <a:pt x="2559" y="36"/>
                  </a:lnTo>
                  <a:lnTo>
                    <a:pt x="2392" y="0"/>
                  </a:lnTo>
                  <a:lnTo>
                    <a:pt x="2230" y="0"/>
                  </a:lnTo>
                  <a:lnTo>
                    <a:pt x="2410" y="36"/>
                  </a:lnTo>
                  <a:lnTo>
                    <a:pt x="2577" y="72"/>
                  </a:lnTo>
                  <a:lnTo>
                    <a:pt x="2732" y="108"/>
                  </a:lnTo>
                  <a:lnTo>
                    <a:pt x="2876" y="150"/>
                  </a:lnTo>
                  <a:lnTo>
                    <a:pt x="3014" y="192"/>
                  </a:lnTo>
                  <a:lnTo>
                    <a:pt x="3139" y="234"/>
                  </a:lnTo>
                  <a:lnTo>
                    <a:pt x="3253" y="282"/>
                  </a:lnTo>
                  <a:lnTo>
                    <a:pt x="3348" y="330"/>
                  </a:lnTo>
                  <a:lnTo>
                    <a:pt x="3438" y="384"/>
                  </a:lnTo>
                  <a:lnTo>
                    <a:pt x="3516" y="432"/>
                  </a:lnTo>
                  <a:lnTo>
                    <a:pt x="3576" y="492"/>
                  </a:lnTo>
                  <a:lnTo>
                    <a:pt x="3623" y="545"/>
                  </a:lnTo>
                  <a:lnTo>
                    <a:pt x="3665" y="605"/>
                  </a:lnTo>
                  <a:lnTo>
                    <a:pt x="3683" y="665"/>
                  </a:lnTo>
                  <a:lnTo>
                    <a:pt x="3695" y="725"/>
                  </a:lnTo>
                  <a:lnTo>
                    <a:pt x="3689" y="791"/>
                  </a:lnTo>
                  <a:lnTo>
                    <a:pt x="3677" y="839"/>
                  </a:lnTo>
                  <a:lnTo>
                    <a:pt x="3653" y="887"/>
                  </a:lnTo>
                  <a:lnTo>
                    <a:pt x="3629" y="941"/>
                  </a:lnTo>
                  <a:lnTo>
                    <a:pt x="3593" y="989"/>
                  </a:lnTo>
                  <a:lnTo>
                    <a:pt x="3546" y="1037"/>
                  </a:lnTo>
                  <a:lnTo>
                    <a:pt x="3498" y="1091"/>
                  </a:lnTo>
                  <a:lnTo>
                    <a:pt x="3438" y="1139"/>
                  </a:lnTo>
                  <a:lnTo>
                    <a:pt x="3372" y="1187"/>
                  </a:lnTo>
                  <a:lnTo>
                    <a:pt x="3301" y="1241"/>
                  </a:lnTo>
                  <a:lnTo>
                    <a:pt x="3223" y="1289"/>
                  </a:lnTo>
                  <a:lnTo>
                    <a:pt x="3133" y="1343"/>
                  </a:lnTo>
                  <a:lnTo>
                    <a:pt x="3043" y="1391"/>
                  </a:lnTo>
                  <a:lnTo>
                    <a:pt x="2942" y="1439"/>
                  </a:lnTo>
                  <a:lnTo>
                    <a:pt x="2834" y="1493"/>
                  </a:lnTo>
                  <a:lnTo>
                    <a:pt x="2727" y="1541"/>
                  </a:lnTo>
                  <a:lnTo>
                    <a:pt x="2607" y="1589"/>
                  </a:lnTo>
                  <a:lnTo>
                    <a:pt x="2356" y="1690"/>
                  </a:lnTo>
                  <a:lnTo>
                    <a:pt x="2075" y="1786"/>
                  </a:lnTo>
                  <a:lnTo>
                    <a:pt x="1782" y="1882"/>
                  </a:lnTo>
                  <a:lnTo>
                    <a:pt x="1459" y="1972"/>
                  </a:lnTo>
                  <a:lnTo>
                    <a:pt x="1124" y="2068"/>
                  </a:lnTo>
                  <a:lnTo>
                    <a:pt x="765" y="2158"/>
                  </a:lnTo>
                  <a:lnTo>
                    <a:pt x="389" y="2242"/>
                  </a:lnTo>
                  <a:lnTo>
                    <a:pt x="0" y="2326"/>
                  </a:lnTo>
                  <a:lnTo>
                    <a:pt x="0" y="2356"/>
                  </a:lnTo>
                  <a:lnTo>
                    <a:pt x="401" y="2272"/>
                  </a:lnTo>
                  <a:lnTo>
                    <a:pt x="777" y="2182"/>
                  </a:lnTo>
                  <a:lnTo>
                    <a:pt x="1142" y="2092"/>
                  </a:lnTo>
                  <a:lnTo>
                    <a:pt x="1483" y="1996"/>
                  </a:lnTo>
                  <a:lnTo>
                    <a:pt x="1812" y="1900"/>
                  </a:lnTo>
                  <a:lnTo>
                    <a:pt x="2111" y="1804"/>
                  </a:lnTo>
                  <a:lnTo>
                    <a:pt x="2392" y="1702"/>
                  </a:lnTo>
                  <a:lnTo>
                    <a:pt x="2523" y="1654"/>
                  </a:lnTo>
                  <a:lnTo>
                    <a:pt x="2649" y="1607"/>
                  </a:lnTo>
                  <a:lnTo>
                    <a:pt x="2768" y="1553"/>
                  </a:lnTo>
                  <a:lnTo>
                    <a:pt x="2882" y="1505"/>
                  </a:lnTo>
                  <a:lnTo>
                    <a:pt x="2990" y="1451"/>
                  </a:lnTo>
                  <a:lnTo>
                    <a:pt x="3091" y="1403"/>
                  </a:lnTo>
                  <a:lnTo>
                    <a:pt x="3187" y="1349"/>
                  </a:lnTo>
                  <a:lnTo>
                    <a:pt x="3277" y="1301"/>
                  </a:lnTo>
                  <a:lnTo>
                    <a:pt x="3354" y="1247"/>
                  </a:lnTo>
                  <a:lnTo>
                    <a:pt x="3432" y="1193"/>
                  </a:lnTo>
                  <a:lnTo>
                    <a:pt x="3498" y="1145"/>
                  </a:lnTo>
                  <a:lnTo>
                    <a:pt x="3558" y="1091"/>
                  </a:lnTo>
                  <a:lnTo>
                    <a:pt x="3611" y="1043"/>
                  </a:lnTo>
                  <a:lnTo>
                    <a:pt x="3653" y="989"/>
                  </a:lnTo>
                  <a:lnTo>
                    <a:pt x="3689" y="941"/>
                  </a:lnTo>
                  <a:lnTo>
                    <a:pt x="3719" y="887"/>
                  </a:lnTo>
                  <a:lnTo>
                    <a:pt x="3743" y="833"/>
                  </a:lnTo>
                  <a:lnTo>
                    <a:pt x="3755" y="785"/>
                  </a:lnTo>
                  <a:lnTo>
                    <a:pt x="3755" y="785"/>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cs-CZ"/>
            </a:p>
          </p:txBody>
        </p:sp>
        <p:sp>
          <p:nvSpPr>
            <p:cNvPr id="68619" name="Freeform 11"/>
            <p:cNvSpPr>
              <a:spLocks/>
            </p:cNvSpPr>
            <p:nvPr/>
          </p:nvSpPr>
          <p:spPr bwMode="hidden">
            <a:xfrm>
              <a:off x="0" y="0"/>
              <a:ext cx="2933" cy="1846"/>
            </a:xfrm>
            <a:custGeom>
              <a:avLst/>
              <a:gdLst/>
              <a:ahLst/>
              <a:cxnLst>
                <a:cxn ang="0">
                  <a:pos x="2924" y="647"/>
                </a:cxn>
                <a:cxn ang="0">
                  <a:pos x="2876" y="528"/>
                </a:cxn>
                <a:cxn ang="0">
                  <a:pos x="2750" y="414"/>
                </a:cxn>
                <a:cxn ang="0">
                  <a:pos x="2559" y="318"/>
                </a:cxn>
                <a:cxn ang="0">
                  <a:pos x="2302" y="228"/>
                </a:cxn>
                <a:cxn ang="0">
                  <a:pos x="1985" y="150"/>
                </a:cxn>
                <a:cxn ang="0">
                  <a:pos x="1608" y="78"/>
                </a:cxn>
                <a:cxn ang="0">
                  <a:pos x="1178" y="24"/>
                </a:cxn>
                <a:cxn ang="0">
                  <a:pos x="694" y="0"/>
                </a:cxn>
                <a:cxn ang="0">
                  <a:pos x="1190" y="48"/>
                </a:cxn>
                <a:cxn ang="0">
                  <a:pos x="1626" y="108"/>
                </a:cxn>
                <a:cxn ang="0">
                  <a:pos x="2009" y="180"/>
                </a:cxn>
                <a:cxn ang="0">
                  <a:pos x="2326" y="264"/>
                </a:cxn>
                <a:cxn ang="0">
                  <a:pos x="2571" y="360"/>
                </a:cxn>
                <a:cxn ang="0">
                  <a:pos x="2750" y="468"/>
                </a:cxn>
                <a:cxn ang="0">
                  <a:pos x="2846" y="587"/>
                </a:cxn>
                <a:cxn ang="0">
                  <a:pos x="2864" y="713"/>
                </a:cxn>
                <a:cxn ang="0">
                  <a:pos x="2840" y="785"/>
                </a:cxn>
                <a:cxn ang="0">
                  <a:pos x="2792" y="857"/>
                </a:cxn>
                <a:cxn ang="0">
                  <a:pos x="2625" y="1001"/>
                </a:cxn>
                <a:cxn ang="0">
                  <a:pos x="2368" y="1145"/>
                </a:cxn>
                <a:cxn ang="0">
                  <a:pos x="2033" y="1289"/>
                </a:cxn>
                <a:cxn ang="0">
                  <a:pos x="1626" y="1433"/>
                </a:cxn>
                <a:cxn ang="0">
                  <a:pos x="1142" y="1571"/>
                </a:cxn>
                <a:cxn ang="0">
                  <a:pos x="604" y="1702"/>
                </a:cxn>
                <a:cxn ang="0">
                  <a:pos x="0" y="1828"/>
                </a:cxn>
                <a:cxn ang="0">
                  <a:pos x="311" y="1780"/>
                </a:cxn>
                <a:cxn ang="0">
                  <a:pos x="897" y="1648"/>
                </a:cxn>
                <a:cxn ang="0">
                  <a:pos x="1417" y="1511"/>
                </a:cxn>
                <a:cxn ang="0">
                  <a:pos x="1871" y="1367"/>
                </a:cxn>
                <a:cxn ang="0">
                  <a:pos x="2254" y="1223"/>
                </a:cxn>
                <a:cxn ang="0">
                  <a:pos x="2559" y="1079"/>
                </a:cxn>
                <a:cxn ang="0">
                  <a:pos x="2774" y="929"/>
                </a:cxn>
                <a:cxn ang="0">
                  <a:pos x="2876" y="815"/>
                </a:cxn>
                <a:cxn ang="0">
                  <a:pos x="2912" y="743"/>
                </a:cxn>
                <a:cxn ang="0">
                  <a:pos x="2924" y="707"/>
                </a:cxn>
              </a:cxnLst>
              <a:rect l="0" t="0" r="r" b="b"/>
              <a:pathLst>
                <a:path w="2924" h="1846">
                  <a:moveTo>
                    <a:pt x="2924" y="707"/>
                  </a:moveTo>
                  <a:lnTo>
                    <a:pt x="2924" y="647"/>
                  </a:lnTo>
                  <a:lnTo>
                    <a:pt x="2912" y="581"/>
                  </a:lnTo>
                  <a:lnTo>
                    <a:pt x="2876" y="528"/>
                  </a:lnTo>
                  <a:lnTo>
                    <a:pt x="2822" y="468"/>
                  </a:lnTo>
                  <a:lnTo>
                    <a:pt x="2750" y="414"/>
                  </a:lnTo>
                  <a:lnTo>
                    <a:pt x="2667" y="366"/>
                  </a:lnTo>
                  <a:lnTo>
                    <a:pt x="2559" y="318"/>
                  </a:lnTo>
                  <a:lnTo>
                    <a:pt x="2440" y="270"/>
                  </a:lnTo>
                  <a:lnTo>
                    <a:pt x="2302" y="228"/>
                  </a:lnTo>
                  <a:lnTo>
                    <a:pt x="2153" y="186"/>
                  </a:lnTo>
                  <a:lnTo>
                    <a:pt x="1985" y="150"/>
                  </a:lnTo>
                  <a:lnTo>
                    <a:pt x="1806" y="114"/>
                  </a:lnTo>
                  <a:lnTo>
                    <a:pt x="1608" y="78"/>
                  </a:lnTo>
                  <a:lnTo>
                    <a:pt x="1399" y="54"/>
                  </a:lnTo>
                  <a:lnTo>
                    <a:pt x="1178" y="24"/>
                  </a:lnTo>
                  <a:lnTo>
                    <a:pt x="945" y="0"/>
                  </a:lnTo>
                  <a:lnTo>
                    <a:pt x="694" y="0"/>
                  </a:lnTo>
                  <a:lnTo>
                    <a:pt x="945" y="24"/>
                  </a:lnTo>
                  <a:lnTo>
                    <a:pt x="1190" y="48"/>
                  </a:lnTo>
                  <a:lnTo>
                    <a:pt x="1417" y="78"/>
                  </a:lnTo>
                  <a:lnTo>
                    <a:pt x="1626" y="108"/>
                  </a:lnTo>
                  <a:lnTo>
                    <a:pt x="1824" y="144"/>
                  </a:lnTo>
                  <a:lnTo>
                    <a:pt x="2009" y="180"/>
                  </a:lnTo>
                  <a:lnTo>
                    <a:pt x="2176" y="222"/>
                  </a:lnTo>
                  <a:lnTo>
                    <a:pt x="2326" y="264"/>
                  </a:lnTo>
                  <a:lnTo>
                    <a:pt x="2457" y="312"/>
                  </a:lnTo>
                  <a:lnTo>
                    <a:pt x="2571" y="360"/>
                  </a:lnTo>
                  <a:lnTo>
                    <a:pt x="2667" y="414"/>
                  </a:lnTo>
                  <a:lnTo>
                    <a:pt x="2750" y="468"/>
                  </a:lnTo>
                  <a:lnTo>
                    <a:pt x="2804" y="528"/>
                  </a:lnTo>
                  <a:lnTo>
                    <a:pt x="2846" y="587"/>
                  </a:lnTo>
                  <a:lnTo>
                    <a:pt x="2864" y="647"/>
                  </a:lnTo>
                  <a:lnTo>
                    <a:pt x="2864" y="713"/>
                  </a:lnTo>
                  <a:lnTo>
                    <a:pt x="2852" y="749"/>
                  </a:lnTo>
                  <a:lnTo>
                    <a:pt x="2840" y="785"/>
                  </a:lnTo>
                  <a:lnTo>
                    <a:pt x="2816" y="821"/>
                  </a:lnTo>
                  <a:lnTo>
                    <a:pt x="2792" y="857"/>
                  </a:lnTo>
                  <a:lnTo>
                    <a:pt x="2721" y="929"/>
                  </a:lnTo>
                  <a:lnTo>
                    <a:pt x="2625" y="1001"/>
                  </a:lnTo>
                  <a:lnTo>
                    <a:pt x="2505" y="1073"/>
                  </a:lnTo>
                  <a:lnTo>
                    <a:pt x="2368" y="1145"/>
                  </a:lnTo>
                  <a:lnTo>
                    <a:pt x="2212" y="1217"/>
                  </a:lnTo>
                  <a:lnTo>
                    <a:pt x="2033" y="1289"/>
                  </a:lnTo>
                  <a:lnTo>
                    <a:pt x="1842" y="1361"/>
                  </a:lnTo>
                  <a:lnTo>
                    <a:pt x="1626" y="1433"/>
                  </a:lnTo>
                  <a:lnTo>
                    <a:pt x="1393" y="1499"/>
                  </a:lnTo>
                  <a:lnTo>
                    <a:pt x="1142" y="1571"/>
                  </a:lnTo>
                  <a:lnTo>
                    <a:pt x="879" y="1636"/>
                  </a:lnTo>
                  <a:lnTo>
                    <a:pt x="604" y="1702"/>
                  </a:lnTo>
                  <a:lnTo>
                    <a:pt x="305" y="1768"/>
                  </a:lnTo>
                  <a:lnTo>
                    <a:pt x="0" y="1828"/>
                  </a:lnTo>
                  <a:lnTo>
                    <a:pt x="0" y="1846"/>
                  </a:lnTo>
                  <a:lnTo>
                    <a:pt x="311" y="1780"/>
                  </a:lnTo>
                  <a:lnTo>
                    <a:pt x="610" y="1714"/>
                  </a:lnTo>
                  <a:lnTo>
                    <a:pt x="897" y="1648"/>
                  </a:lnTo>
                  <a:lnTo>
                    <a:pt x="1166" y="1583"/>
                  </a:lnTo>
                  <a:lnTo>
                    <a:pt x="1417" y="1511"/>
                  </a:lnTo>
                  <a:lnTo>
                    <a:pt x="1656" y="1439"/>
                  </a:lnTo>
                  <a:lnTo>
                    <a:pt x="1871" y="1367"/>
                  </a:lnTo>
                  <a:lnTo>
                    <a:pt x="2075" y="1295"/>
                  </a:lnTo>
                  <a:lnTo>
                    <a:pt x="2254" y="1223"/>
                  </a:lnTo>
                  <a:lnTo>
                    <a:pt x="2416" y="1151"/>
                  </a:lnTo>
                  <a:lnTo>
                    <a:pt x="2559" y="1079"/>
                  </a:lnTo>
                  <a:lnTo>
                    <a:pt x="2679" y="1001"/>
                  </a:lnTo>
                  <a:lnTo>
                    <a:pt x="2774" y="929"/>
                  </a:lnTo>
                  <a:lnTo>
                    <a:pt x="2846" y="857"/>
                  </a:lnTo>
                  <a:lnTo>
                    <a:pt x="2876" y="815"/>
                  </a:lnTo>
                  <a:lnTo>
                    <a:pt x="2900" y="779"/>
                  </a:lnTo>
                  <a:lnTo>
                    <a:pt x="2912" y="743"/>
                  </a:lnTo>
                  <a:lnTo>
                    <a:pt x="2924" y="707"/>
                  </a:lnTo>
                  <a:lnTo>
                    <a:pt x="2924" y="707"/>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cs-CZ"/>
            </a:p>
          </p:txBody>
        </p:sp>
        <p:sp>
          <p:nvSpPr>
            <p:cNvPr id="68620" name="Freeform 12"/>
            <p:cNvSpPr>
              <a:spLocks/>
            </p:cNvSpPr>
            <p:nvPr/>
          </p:nvSpPr>
          <p:spPr bwMode="hidden">
            <a:xfrm>
              <a:off x="114" y="2847"/>
              <a:ext cx="1493" cy="204"/>
            </a:xfrm>
            <a:custGeom>
              <a:avLst/>
              <a:gdLst/>
              <a:ahLst/>
              <a:cxnLst>
                <a:cxn ang="0">
                  <a:pos x="1399" y="204"/>
                </a:cxn>
                <a:cxn ang="0">
                  <a:pos x="0" y="18"/>
                </a:cxn>
                <a:cxn ang="0">
                  <a:pos x="77" y="0"/>
                </a:cxn>
                <a:cxn ang="0">
                  <a:pos x="1488" y="186"/>
                </a:cxn>
                <a:cxn ang="0">
                  <a:pos x="1399" y="204"/>
                </a:cxn>
                <a:cxn ang="0">
                  <a:pos x="1399" y="204"/>
                </a:cxn>
              </a:cxnLst>
              <a:rect l="0" t="0" r="r" b="b"/>
              <a:pathLst>
                <a:path w="1488" h="204">
                  <a:moveTo>
                    <a:pt x="1399" y="204"/>
                  </a:moveTo>
                  <a:lnTo>
                    <a:pt x="0" y="18"/>
                  </a:lnTo>
                  <a:lnTo>
                    <a:pt x="77" y="0"/>
                  </a:lnTo>
                  <a:lnTo>
                    <a:pt x="1488" y="186"/>
                  </a:lnTo>
                  <a:lnTo>
                    <a:pt x="1399" y="204"/>
                  </a:lnTo>
                  <a:lnTo>
                    <a:pt x="1399" y="204"/>
                  </a:lnTo>
                  <a:close/>
                </a:path>
              </a:pathLst>
            </a:custGeom>
            <a:solidFill>
              <a:schemeClr val="bg2"/>
            </a:solidFill>
            <a:ln w="9525">
              <a:noFill/>
              <a:round/>
              <a:headEnd/>
              <a:tailEnd/>
            </a:ln>
          </p:spPr>
          <p:txBody>
            <a:bodyPr/>
            <a:lstStyle/>
            <a:p>
              <a:pPr>
                <a:defRPr/>
              </a:pPr>
              <a:endParaRPr lang="cs-CZ"/>
            </a:p>
          </p:txBody>
        </p:sp>
        <p:sp>
          <p:nvSpPr>
            <p:cNvPr id="68621" name="Rectangle 13"/>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pPr>
                <a:defRPr/>
              </a:pPr>
              <a:endParaRPr lang="cs-CZ"/>
            </a:p>
          </p:txBody>
        </p:sp>
        <p:sp>
          <p:nvSpPr>
            <p:cNvPr id="68622" name="Rectangle 14"/>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pPr>
                <a:defRPr/>
              </a:pPr>
              <a:endParaRPr lang="cs-CZ"/>
            </a:p>
          </p:txBody>
        </p:sp>
        <p:grpSp>
          <p:nvGrpSpPr>
            <p:cNvPr id="1044" name="Group 15"/>
            <p:cNvGrpSpPr>
              <a:grpSpLocks/>
            </p:cNvGrpSpPr>
            <p:nvPr/>
          </p:nvGrpSpPr>
          <p:grpSpPr bwMode="auto">
            <a:xfrm>
              <a:off x="192" y="2284"/>
              <a:ext cx="1254" cy="923"/>
              <a:chOff x="192" y="2284"/>
              <a:chExt cx="1254" cy="923"/>
            </a:xfrm>
          </p:grpSpPr>
          <p:sp>
            <p:nvSpPr>
              <p:cNvPr id="68624" name="Freeform 16"/>
              <p:cNvSpPr>
                <a:spLocks/>
              </p:cNvSpPr>
              <p:nvPr/>
            </p:nvSpPr>
            <p:spPr bwMode="hidden">
              <a:xfrm>
                <a:off x="408" y="3009"/>
                <a:ext cx="47" cy="6"/>
              </a:xfrm>
              <a:custGeom>
                <a:avLst/>
                <a:gdLst/>
                <a:ahLst/>
                <a:cxnLst>
                  <a:cxn ang="0">
                    <a:pos x="47" y="6"/>
                  </a:cxn>
                  <a:cxn ang="0">
                    <a:pos x="0" y="0"/>
                  </a:cxn>
                  <a:cxn ang="0">
                    <a:pos x="0" y="0"/>
                  </a:cxn>
                  <a:cxn ang="0">
                    <a:pos x="47" y="6"/>
                  </a:cxn>
                  <a:cxn ang="0">
                    <a:pos x="47" y="6"/>
                  </a:cxn>
                  <a:cxn ang="0">
                    <a:pos x="47" y="6"/>
                  </a:cxn>
                </a:cxnLst>
                <a:rect l="0" t="0" r="r" b="b"/>
                <a:pathLst>
                  <a:path w="47" h="6">
                    <a:moveTo>
                      <a:pt x="47" y="6"/>
                    </a:moveTo>
                    <a:lnTo>
                      <a:pt x="0" y="0"/>
                    </a:lnTo>
                    <a:lnTo>
                      <a:pt x="0" y="0"/>
                    </a:lnTo>
                    <a:lnTo>
                      <a:pt x="47" y="6"/>
                    </a:lnTo>
                    <a:lnTo>
                      <a:pt x="47" y="6"/>
                    </a:lnTo>
                    <a:lnTo>
                      <a:pt x="47" y="6"/>
                    </a:lnTo>
                    <a:close/>
                  </a:path>
                </a:pathLst>
              </a:custGeom>
              <a:solidFill>
                <a:srgbClr val="141485"/>
              </a:solidFill>
              <a:ln w="9525">
                <a:noFill/>
                <a:round/>
                <a:headEnd/>
                <a:tailEnd/>
              </a:ln>
            </p:spPr>
            <p:txBody>
              <a:bodyPr/>
              <a:lstStyle/>
              <a:p>
                <a:pPr>
                  <a:defRPr/>
                </a:pPr>
                <a:endParaRPr lang="cs-CZ"/>
              </a:p>
            </p:txBody>
          </p:sp>
          <p:sp>
            <p:nvSpPr>
              <p:cNvPr id="68625" name="Freeform 17"/>
              <p:cNvSpPr>
                <a:spLocks/>
              </p:cNvSpPr>
              <p:nvPr/>
            </p:nvSpPr>
            <p:spPr bwMode="hidden">
              <a:xfrm>
                <a:off x="912" y="2284"/>
                <a:ext cx="324" cy="162"/>
              </a:xfrm>
              <a:custGeom>
                <a:avLst/>
                <a:gdLst/>
                <a:ahLst/>
                <a:cxnLst>
                  <a:cxn ang="0">
                    <a:pos x="0" y="24"/>
                  </a:cxn>
                  <a:cxn ang="0">
                    <a:pos x="6" y="24"/>
                  </a:cxn>
                  <a:cxn ang="0">
                    <a:pos x="12" y="18"/>
                  </a:cxn>
                  <a:cxn ang="0">
                    <a:pos x="48" y="6"/>
                  </a:cxn>
                  <a:cxn ang="0">
                    <a:pos x="101" y="0"/>
                  </a:cxn>
                  <a:cxn ang="0">
                    <a:pos x="137" y="6"/>
                  </a:cxn>
                  <a:cxn ang="0">
                    <a:pos x="173" y="18"/>
                  </a:cxn>
                  <a:cxn ang="0">
                    <a:pos x="239" y="54"/>
                  </a:cxn>
                  <a:cxn ang="0">
                    <a:pos x="287" y="90"/>
                  </a:cxn>
                  <a:cxn ang="0">
                    <a:pos x="317" y="114"/>
                  </a:cxn>
                  <a:cxn ang="0">
                    <a:pos x="323" y="126"/>
                  </a:cxn>
                  <a:cxn ang="0">
                    <a:pos x="323" y="126"/>
                  </a:cxn>
                  <a:cxn ang="0">
                    <a:pos x="221" y="162"/>
                  </a:cxn>
                  <a:cxn ang="0">
                    <a:pos x="0" y="24"/>
                  </a:cxn>
                  <a:cxn ang="0">
                    <a:pos x="0" y="24"/>
                  </a:cxn>
                </a:cxnLst>
                <a:rect l="0" t="0" r="r" b="b"/>
                <a:pathLst>
                  <a:path w="323" h="162">
                    <a:moveTo>
                      <a:pt x="0" y="24"/>
                    </a:moveTo>
                    <a:lnTo>
                      <a:pt x="6" y="24"/>
                    </a:lnTo>
                    <a:lnTo>
                      <a:pt x="12" y="18"/>
                    </a:lnTo>
                    <a:lnTo>
                      <a:pt x="48" y="6"/>
                    </a:lnTo>
                    <a:lnTo>
                      <a:pt x="101" y="0"/>
                    </a:lnTo>
                    <a:lnTo>
                      <a:pt x="137" y="6"/>
                    </a:lnTo>
                    <a:lnTo>
                      <a:pt x="173" y="18"/>
                    </a:lnTo>
                    <a:lnTo>
                      <a:pt x="239" y="54"/>
                    </a:lnTo>
                    <a:lnTo>
                      <a:pt x="287" y="90"/>
                    </a:lnTo>
                    <a:lnTo>
                      <a:pt x="317" y="114"/>
                    </a:lnTo>
                    <a:lnTo>
                      <a:pt x="323" y="126"/>
                    </a:lnTo>
                    <a:lnTo>
                      <a:pt x="323" y="126"/>
                    </a:lnTo>
                    <a:lnTo>
                      <a:pt x="221" y="162"/>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cs-CZ"/>
              </a:p>
            </p:txBody>
          </p:sp>
          <p:sp>
            <p:nvSpPr>
              <p:cNvPr id="68626" name="Freeform 18"/>
              <p:cNvSpPr>
                <a:spLocks noEditPoints="1"/>
              </p:cNvSpPr>
              <p:nvPr/>
            </p:nvSpPr>
            <p:spPr bwMode="hidden">
              <a:xfrm>
                <a:off x="192" y="2284"/>
                <a:ext cx="1254" cy="923"/>
              </a:xfrm>
              <a:custGeom>
                <a:avLst/>
                <a:gdLst/>
                <a:ahLst/>
                <a:cxnLst>
                  <a:cxn ang="0">
                    <a:pos x="1166" y="641"/>
                  </a:cxn>
                  <a:cxn ang="0">
                    <a:pos x="1166" y="473"/>
                  </a:cxn>
                  <a:cxn ang="0">
                    <a:pos x="1136" y="384"/>
                  </a:cxn>
                  <a:cxn ang="0">
                    <a:pos x="1112" y="288"/>
                  </a:cxn>
                  <a:cxn ang="0">
                    <a:pos x="1053" y="174"/>
                  </a:cxn>
                  <a:cxn ang="0">
                    <a:pos x="981" y="96"/>
                  </a:cxn>
                  <a:cxn ang="0">
                    <a:pos x="963" y="72"/>
                  </a:cxn>
                  <a:cxn ang="0">
                    <a:pos x="891" y="18"/>
                  </a:cxn>
                  <a:cxn ang="0">
                    <a:pos x="819" y="6"/>
                  </a:cxn>
                  <a:cxn ang="0">
                    <a:pos x="712" y="24"/>
                  </a:cxn>
                  <a:cxn ang="0">
                    <a:pos x="664" y="42"/>
                  </a:cxn>
                  <a:cxn ang="0">
                    <a:pos x="568" y="120"/>
                  </a:cxn>
                  <a:cxn ang="0">
                    <a:pos x="532" y="228"/>
                  </a:cxn>
                  <a:cxn ang="0">
                    <a:pos x="509" y="348"/>
                  </a:cxn>
                  <a:cxn ang="0">
                    <a:pos x="431" y="479"/>
                  </a:cxn>
                  <a:cxn ang="0">
                    <a:pos x="413" y="539"/>
                  </a:cxn>
                  <a:cxn ang="0">
                    <a:pos x="353" y="599"/>
                  </a:cxn>
                  <a:cxn ang="0">
                    <a:pos x="305" y="629"/>
                  </a:cxn>
                  <a:cxn ang="0">
                    <a:pos x="293" y="635"/>
                  </a:cxn>
                  <a:cxn ang="0">
                    <a:pos x="257" y="677"/>
                  </a:cxn>
                  <a:cxn ang="0">
                    <a:pos x="150" y="797"/>
                  </a:cxn>
                  <a:cxn ang="0">
                    <a:pos x="54" y="839"/>
                  </a:cxn>
                  <a:cxn ang="0">
                    <a:pos x="156" y="905"/>
                  </a:cxn>
                  <a:cxn ang="0">
                    <a:pos x="240" y="869"/>
                  </a:cxn>
                  <a:cxn ang="0">
                    <a:pos x="640" y="827"/>
                  </a:cxn>
                  <a:cxn ang="0">
                    <a:pos x="700" y="725"/>
                  </a:cxn>
                  <a:cxn ang="0">
                    <a:pos x="694" y="611"/>
                  </a:cxn>
                  <a:cxn ang="0">
                    <a:pos x="778" y="551"/>
                  </a:cxn>
                  <a:cxn ang="0">
                    <a:pos x="879" y="449"/>
                  </a:cxn>
                  <a:cxn ang="0">
                    <a:pos x="909" y="414"/>
                  </a:cxn>
                  <a:cxn ang="0">
                    <a:pos x="975" y="318"/>
                  </a:cxn>
                  <a:cxn ang="0">
                    <a:pos x="1023" y="336"/>
                  </a:cxn>
                  <a:cxn ang="0">
                    <a:pos x="1118" y="617"/>
                  </a:cxn>
                  <a:cxn ang="0">
                    <a:pos x="1112" y="689"/>
                  </a:cxn>
                  <a:cxn ang="0">
                    <a:pos x="1148" y="749"/>
                  </a:cxn>
                  <a:cxn ang="0">
                    <a:pos x="1202" y="713"/>
                  </a:cxn>
                  <a:cxn ang="0">
                    <a:pos x="1238" y="749"/>
                  </a:cxn>
                  <a:cxn ang="0">
                    <a:pos x="1250" y="743"/>
                  </a:cxn>
                  <a:cxn ang="0">
                    <a:pos x="694" y="264"/>
                  </a:cxn>
                  <a:cxn ang="0">
                    <a:pos x="784" y="372"/>
                  </a:cxn>
                  <a:cxn ang="0">
                    <a:pos x="766" y="443"/>
                  </a:cxn>
                  <a:cxn ang="0">
                    <a:pos x="706" y="515"/>
                  </a:cxn>
                  <a:cxn ang="0">
                    <a:pos x="658" y="569"/>
                  </a:cxn>
                  <a:cxn ang="0">
                    <a:pos x="616" y="593"/>
                  </a:cxn>
                  <a:cxn ang="0">
                    <a:pos x="574" y="617"/>
                  </a:cxn>
                  <a:cxn ang="0">
                    <a:pos x="562" y="707"/>
                  </a:cxn>
                  <a:cxn ang="0">
                    <a:pos x="353" y="755"/>
                  </a:cxn>
                  <a:cxn ang="0">
                    <a:pos x="389" y="641"/>
                  </a:cxn>
                  <a:cxn ang="0">
                    <a:pos x="425" y="647"/>
                  </a:cxn>
                  <a:cxn ang="0">
                    <a:pos x="443" y="617"/>
                  </a:cxn>
                  <a:cxn ang="0">
                    <a:pos x="568" y="515"/>
                  </a:cxn>
                  <a:cxn ang="0">
                    <a:pos x="616" y="473"/>
                  </a:cxn>
                  <a:cxn ang="0">
                    <a:pos x="640" y="396"/>
                  </a:cxn>
                  <a:cxn ang="0">
                    <a:pos x="640" y="378"/>
                  </a:cxn>
                  <a:cxn ang="0">
                    <a:pos x="664" y="270"/>
                  </a:cxn>
                  <a:cxn ang="0">
                    <a:pos x="682" y="192"/>
                  </a:cxn>
                  <a:cxn ang="0">
                    <a:pos x="694" y="264"/>
                  </a:cxn>
                  <a:cxn ang="0">
                    <a:pos x="532" y="455"/>
                  </a:cxn>
                  <a:cxn ang="0">
                    <a:pos x="634" y="803"/>
                  </a:cxn>
                </a:cxnLst>
                <a:rect l="0" t="0" r="r" b="b"/>
                <a:pathLst>
                  <a:path w="1250" h="923">
                    <a:moveTo>
                      <a:pt x="1244" y="713"/>
                    </a:moveTo>
                    <a:lnTo>
                      <a:pt x="1214" y="683"/>
                    </a:lnTo>
                    <a:lnTo>
                      <a:pt x="1166" y="653"/>
                    </a:lnTo>
                    <a:lnTo>
                      <a:pt x="1166" y="653"/>
                    </a:lnTo>
                    <a:lnTo>
                      <a:pt x="1166" y="641"/>
                    </a:lnTo>
                    <a:lnTo>
                      <a:pt x="1172" y="617"/>
                    </a:lnTo>
                    <a:lnTo>
                      <a:pt x="1172" y="581"/>
                    </a:lnTo>
                    <a:lnTo>
                      <a:pt x="1172" y="545"/>
                    </a:lnTo>
                    <a:lnTo>
                      <a:pt x="1172" y="509"/>
                    </a:lnTo>
                    <a:lnTo>
                      <a:pt x="1166" y="473"/>
                    </a:lnTo>
                    <a:lnTo>
                      <a:pt x="1154" y="443"/>
                    </a:lnTo>
                    <a:lnTo>
                      <a:pt x="1148" y="431"/>
                    </a:lnTo>
                    <a:lnTo>
                      <a:pt x="1142" y="425"/>
                    </a:lnTo>
                    <a:lnTo>
                      <a:pt x="1142" y="408"/>
                    </a:lnTo>
                    <a:lnTo>
                      <a:pt x="1136" y="384"/>
                    </a:lnTo>
                    <a:lnTo>
                      <a:pt x="1130" y="354"/>
                    </a:lnTo>
                    <a:lnTo>
                      <a:pt x="1118" y="324"/>
                    </a:lnTo>
                    <a:lnTo>
                      <a:pt x="1106" y="300"/>
                    </a:lnTo>
                    <a:lnTo>
                      <a:pt x="1112" y="294"/>
                    </a:lnTo>
                    <a:lnTo>
                      <a:pt x="1112" y="288"/>
                    </a:lnTo>
                    <a:lnTo>
                      <a:pt x="1112" y="270"/>
                    </a:lnTo>
                    <a:lnTo>
                      <a:pt x="1106" y="252"/>
                    </a:lnTo>
                    <a:lnTo>
                      <a:pt x="1083" y="210"/>
                    </a:lnTo>
                    <a:lnTo>
                      <a:pt x="1059" y="180"/>
                    </a:lnTo>
                    <a:lnTo>
                      <a:pt x="1053" y="174"/>
                    </a:lnTo>
                    <a:lnTo>
                      <a:pt x="1047" y="168"/>
                    </a:lnTo>
                    <a:lnTo>
                      <a:pt x="1041" y="126"/>
                    </a:lnTo>
                    <a:lnTo>
                      <a:pt x="1017" y="114"/>
                    </a:lnTo>
                    <a:lnTo>
                      <a:pt x="987" y="90"/>
                    </a:lnTo>
                    <a:lnTo>
                      <a:pt x="981" y="96"/>
                    </a:lnTo>
                    <a:lnTo>
                      <a:pt x="981" y="102"/>
                    </a:lnTo>
                    <a:lnTo>
                      <a:pt x="975" y="120"/>
                    </a:lnTo>
                    <a:lnTo>
                      <a:pt x="975" y="108"/>
                    </a:lnTo>
                    <a:lnTo>
                      <a:pt x="969" y="90"/>
                    </a:lnTo>
                    <a:lnTo>
                      <a:pt x="963" y="72"/>
                    </a:lnTo>
                    <a:lnTo>
                      <a:pt x="963" y="66"/>
                    </a:lnTo>
                    <a:lnTo>
                      <a:pt x="933" y="42"/>
                    </a:lnTo>
                    <a:lnTo>
                      <a:pt x="921" y="36"/>
                    </a:lnTo>
                    <a:lnTo>
                      <a:pt x="915" y="30"/>
                    </a:lnTo>
                    <a:lnTo>
                      <a:pt x="891" y="18"/>
                    </a:lnTo>
                    <a:lnTo>
                      <a:pt x="885" y="18"/>
                    </a:lnTo>
                    <a:lnTo>
                      <a:pt x="867" y="18"/>
                    </a:lnTo>
                    <a:lnTo>
                      <a:pt x="855" y="18"/>
                    </a:lnTo>
                    <a:lnTo>
                      <a:pt x="849" y="18"/>
                    </a:lnTo>
                    <a:lnTo>
                      <a:pt x="819" y="6"/>
                    </a:lnTo>
                    <a:lnTo>
                      <a:pt x="796" y="0"/>
                    </a:lnTo>
                    <a:lnTo>
                      <a:pt x="772" y="6"/>
                    </a:lnTo>
                    <a:lnTo>
                      <a:pt x="754" y="18"/>
                    </a:lnTo>
                    <a:lnTo>
                      <a:pt x="730" y="18"/>
                    </a:lnTo>
                    <a:lnTo>
                      <a:pt x="712" y="24"/>
                    </a:lnTo>
                    <a:lnTo>
                      <a:pt x="700" y="30"/>
                    </a:lnTo>
                    <a:lnTo>
                      <a:pt x="700" y="30"/>
                    </a:lnTo>
                    <a:lnTo>
                      <a:pt x="694" y="30"/>
                    </a:lnTo>
                    <a:lnTo>
                      <a:pt x="688" y="30"/>
                    </a:lnTo>
                    <a:lnTo>
                      <a:pt x="664" y="42"/>
                    </a:lnTo>
                    <a:lnTo>
                      <a:pt x="628" y="60"/>
                    </a:lnTo>
                    <a:lnTo>
                      <a:pt x="586" y="90"/>
                    </a:lnTo>
                    <a:lnTo>
                      <a:pt x="574" y="108"/>
                    </a:lnTo>
                    <a:lnTo>
                      <a:pt x="562" y="120"/>
                    </a:lnTo>
                    <a:lnTo>
                      <a:pt x="568" y="120"/>
                    </a:lnTo>
                    <a:lnTo>
                      <a:pt x="568" y="114"/>
                    </a:lnTo>
                    <a:lnTo>
                      <a:pt x="550" y="150"/>
                    </a:lnTo>
                    <a:lnTo>
                      <a:pt x="538" y="192"/>
                    </a:lnTo>
                    <a:lnTo>
                      <a:pt x="532" y="216"/>
                    </a:lnTo>
                    <a:lnTo>
                      <a:pt x="532" y="228"/>
                    </a:lnTo>
                    <a:lnTo>
                      <a:pt x="532" y="228"/>
                    </a:lnTo>
                    <a:lnTo>
                      <a:pt x="527" y="246"/>
                    </a:lnTo>
                    <a:lnTo>
                      <a:pt x="521" y="276"/>
                    </a:lnTo>
                    <a:lnTo>
                      <a:pt x="515" y="312"/>
                    </a:lnTo>
                    <a:lnTo>
                      <a:pt x="509" y="348"/>
                    </a:lnTo>
                    <a:lnTo>
                      <a:pt x="473" y="390"/>
                    </a:lnTo>
                    <a:lnTo>
                      <a:pt x="473" y="396"/>
                    </a:lnTo>
                    <a:lnTo>
                      <a:pt x="467" y="402"/>
                    </a:lnTo>
                    <a:lnTo>
                      <a:pt x="449" y="437"/>
                    </a:lnTo>
                    <a:lnTo>
                      <a:pt x="431" y="479"/>
                    </a:lnTo>
                    <a:lnTo>
                      <a:pt x="419" y="521"/>
                    </a:lnTo>
                    <a:lnTo>
                      <a:pt x="413" y="527"/>
                    </a:lnTo>
                    <a:lnTo>
                      <a:pt x="413" y="533"/>
                    </a:lnTo>
                    <a:lnTo>
                      <a:pt x="413" y="539"/>
                    </a:lnTo>
                    <a:lnTo>
                      <a:pt x="413" y="539"/>
                    </a:lnTo>
                    <a:lnTo>
                      <a:pt x="413" y="539"/>
                    </a:lnTo>
                    <a:lnTo>
                      <a:pt x="413" y="539"/>
                    </a:lnTo>
                    <a:lnTo>
                      <a:pt x="413" y="539"/>
                    </a:lnTo>
                    <a:lnTo>
                      <a:pt x="413" y="539"/>
                    </a:lnTo>
                    <a:lnTo>
                      <a:pt x="353" y="599"/>
                    </a:lnTo>
                    <a:lnTo>
                      <a:pt x="347" y="599"/>
                    </a:lnTo>
                    <a:lnTo>
                      <a:pt x="341" y="599"/>
                    </a:lnTo>
                    <a:lnTo>
                      <a:pt x="335" y="611"/>
                    </a:lnTo>
                    <a:lnTo>
                      <a:pt x="311" y="629"/>
                    </a:lnTo>
                    <a:lnTo>
                      <a:pt x="305" y="629"/>
                    </a:lnTo>
                    <a:lnTo>
                      <a:pt x="299" y="629"/>
                    </a:lnTo>
                    <a:lnTo>
                      <a:pt x="299" y="635"/>
                    </a:lnTo>
                    <a:lnTo>
                      <a:pt x="293" y="635"/>
                    </a:lnTo>
                    <a:lnTo>
                      <a:pt x="293" y="635"/>
                    </a:lnTo>
                    <a:lnTo>
                      <a:pt x="293" y="635"/>
                    </a:lnTo>
                    <a:lnTo>
                      <a:pt x="293" y="635"/>
                    </a:lnTo>
                    <a:lnTo>
                      <a:pt x="257" y="659"/>
                    </a:lnTo>
                    <a:lnTo>
                      <a:pt x="257" y="665"/>
                    </a:lnTo>
                    <a:lnTo>
                      <a:pt x="257" y="665"/>
                    </a:lnTo>
                    <a:lnTo>
                      <a:pt x="257" y="677"/>
                    </a:lnTo>
                    <a:lnTo>
                      <a:pt x="257" y="701"/>
                    </a:lnTo>
                    <a:lnTo>
                      <a:pt x="257" y="719"/>
                    </a:lnTo>
                    <a:lnTo>
                      <a:pt x="257" y="731"/>
                    </a:lnTo>
                    <a:lnTo>
                      <a:pt x="216" y="725"/>
                    </a:lnTo>
                    <a:lnTo>
                      <a:pt x="150" y="797"/>
                    </a:lnTo>
                    <a:lnTo>
                      <a:pt x="150" y="827"/>
                    </a:lnTo>
                    <a:lnTo>
                      <a:pt x="174" y="827"/>
                    </a:lnTo>
                    <a:lnTo>
                      <a:pt x="114" y="845"/>
                    </a:lnTo>
                    <a:lnTo>
                      <a:pt x="108" y="851"/>
                    </a:lnTo>
                    <a:lnTo>
                      <a:pt x="54" y="839"/>
                    </a:lnTo>
                    <a:lnTo>
                      <a:pt x="0" y="857"/>
                    </a:lnTo>
                    <a:lnTo>
                      <a:pt x="0" y="875"/>
                    </a:lnTo>
                    <a:lnTo>
                      <a:pt x="102" y="893"/>
                    </a:lnTo>
                    <a:lnTo>
                      <a:pt x="96" y="893"/>
                    </a:lnTo>
                    <a:lnTo>
                      <a:pt x="156" y="905"/>
                    </a:lnTo>
                    <a:lnTo>
                      <a:pt x="168" y="899"/>
                    </a:lnTo>
                    <a:lnTo>
                      <a:pt x="311" y="923"/>
                    </a:lnTo>
                    <a:lnTo>
                      <a:pt x="365" y="911"/>
                    </a:lnTo>
                    <a:lnTo>
                      <a:pt x="371" y="887"/>
                    </a:lnTo>
                    <a:lnTo>
                      <a:pt x="240" y="869"/>
                    </a:lnTo>
                    <a:lnTo>
                      <a:pt x="240" y="863"/>
                    </a:lnTo>
                    <a:lnTo>
                      <a:pt x="497" y="791"/>
                    </a:lnTo>
                    <a:lnTo>
                      <a:pt x="503" y="809"/>
                    </a:lnTo>
                    <a:lnTo>
                      <a:pt x="640" y="827"/>
                    </a:lnTo>
                    <a:lnTo>
                      <a:pt x="640" y="827"/>
                    </a:lnTo>
                    <a:lnTo>
                      <a:pt x="700" y="725"/>
                    </a:lnTo>
                    <a:lnTo>
                      <a:pt x="700" y="725"/>
                    </a:lnTo>
                    <a:lnTo>
                      <a:pt x="700" y="725"/>
                    </a:lnTo>
                    <a:lnTo>
                      <a:pt x="700" y="725"/>
                    </a:lnTo>
                    <a:lnTo>
                      <a:pt x="700" y="725"/>
                    </a:lnTo>
                    <a:lnTo>
                      <a:pt x="658" y="719"/>
                    </a:lnTo>
                    <a:lnTo>
                      <a:pt x="664" y="653"/>
                    </a:lnTo>
                    <a:lnTo>
                      <a:pt x="664" y="653"/>
                    </a:lnTo>
                    <a:lnTo>
                      <a:pt x="670" y="623"/>
                    </a:lnTo>
                    <a:lnTo>
                      <a:pt x="694" y="611"/>
                    </a:lnTo>
                    <a:lnTo>
                      <a:pt x="694" y="605"/>
                    </a:lnTo>
                    <a:lnTo>
                      <a:pt x="694" y="605"/>
                    </a:lnTo>
                    <a:lnTo>
                      <a:pt x="718" y="587"/>
                    </a:lnTo>
                    <a:lnTo>
                      <a:pt x="748" y="569"/>
                    </a:lnTo>
                    <a:lnTo>
                      <a:pt x="778" y="551"/>
                    </a:lnTo>
                    <a:lnTo>
                      <a:pt x="796" y="533"/>
                    </a:lnTo>
                    <a:lnTo>
                      <a:pt x="819" y="515"/>
                    </a:lnTo>
                    <a:lnTo>
                      <a:pt x="843" y="497"/>
                    </a:lnTo>
                    <a:lnTo>
                      <a:pt x="867" y="467"/>
                    </a:lnTo>
                    <a:lnTo>
                      <a:pt x="879" y="449"/>
                    </a:lnTo>
                    <a:lnTo>
                      <a:pt x="879" y="443"/>
                    </a:lnTo>
                    <a:lnTo>
                      <a:pt x="885" y="443"/>
                    </a:lnTo>
                    <a:lnTo>
                      <a:pt x="891" y="431"/>
                    </a:lnTo>
                    <a:lnTo>
                      <a:pt x="903" y="425"/>
                    </a:lnTo>
                    <a:lnTo>
                      <a:pt x="909" y="414"/>
                    </a:lnTo>
                    <a:lnTo>
                      <a:pt x="909" y="390"/>
                    </a:lnTo>
                    <a:lnTo>
                      <a:pt x="903" y="360"/>
                    </a:lnTo>
                    <a:lnTo>
                      <a:pt x="927" y="348"/>
                    </a:lnTo>
                    <a:lnTo>
                      <a:pt x="951" y="330"/>
                    </a:lnTo>
                    <a:lnTo>
                      <a:pt x="975" y="318"/>
                    </a:lnTo>
                    <a:lnTo>
                      <a:pt x="993" y="300"/>
                    </a:lnTo>
                    <a:lnTo>
                      <a:pt x="999" y="306"/>
                    </a:lnTo>
                    <a:lnTo>
                      <a:pt x="1011" y="306"/>
                    </a:lnTo>
                    <a:lnTo>
                      <a:pt x="1023" y="336"/>
                    </a:lnTo>
                    <a:lnTo>
                      <a:pt x="1023" y="336"/>
                    </a:lnTo>
                    <a:lnTo>
                      <a:pt x="1071" y="449"/>
                    </a:lnTo>
                    <a:lnTo>
                      <a:pt x="1071" y="467"/>
                    </a:lnTo>
                    <a:lnTo>
                      <a:pt x="1077" y="497"/>
                    </a:lnTo>
                    <a:lnTo>
                      <a:pt x="1101" y="563"/>
                    </a:lnTo>
                    <a:lnTo>
                      <a:pt x="1118" y="617"/>
                    </a:lnTo>
                    <a:lnTo>
                      <a:pt x="1124" y="641"/>
                    </a:lnTo>
                    <a:lnTo>
                      <a:pt x="1124" y="653"/>
                    </a:lnTo>
                    <a:lnTo>
                      <a:pt x="1118" y="659"/>
                    </a:lnTo>
                    <a:lnTo>
                      <a:pt x="1112" y="671"/>
                    </a:lnTo>
                    <a:lnTo>
                      <a:pt x="1112" y="689"/>
                    </a:lnTo>
                    <a:lnTo>
                      <a:pt x="1118" y="701"/>
                    </a:lnTo>
                    <a:lnTo>
                      <a:pt x="1124" y="719"/>
                    </a:lnTo>
                    <a:lnTo>
                      <a:pt x="1130" y="737"/>
                    </a:lnTo>
                    <a:lnTo>
                      <a:pt x="1136" y="749"/>
                    </a:lnTo>
                    <a:lnTo>
                      <a:pt x="1148" y="749"/>
                    </a:lnTo>
                    <a:lnTo>
                      <a:pt x="1154" y="743"/>
                    </a:lnTo>
                    <a:lnTo>
                      <a:pt x="1154" y="725"/>
                    </a:lnTo>
                    <a:lnTo>
                      <a:pt x="1148" y="707"/>
                    </a:lnTo>
                    <a:lnTo>
                      <a:pt x="1148" y="701"/>
                    </a:lnTo>
                    <a:lnTo>
                      <a:pt x="1202" y="713"/>
                    </a:lnTo>
                    <a:lnTo>
                      <a:pt x="1208" y="719"/>
                    </a:lnTo>
                    <a:lnTo>
                      <a:pt x="1214" y="737"/>
                    </a:lnTo>
                    <a:lnTo>
                      <a:pt x="1220" y="749"/>
                    </a:lnTo>
                    <a:lnTo>
                      <a:pt x="1232" y="755"/>
                    </a:lnTo>
                    <a:lnTo>
                      <a:pt x="1238" y="749"/>
                    </a:lnTo>
                    <a:lnTo>
                      <a:pt x="1232" y="737"/>
                    </a:lnTo>
                    <a:lnTo>
                      <a:pt x="1238" y="749"/>
                    </a:lnTo>
                    <a:lnTo>
                      <a:pt x="1244" y="755"/>
                    </a:lnTo>
                    <a:lnTo>
                      <a:pt x="1250" y="749"/>
                    </a:lnTo>
                    <a:lnTo>
                      <a:pt x="1250" y="743"/>
                    </a:lnTo>
                    <a:lnTo>
                      <a:pt x="1250" y="731"/>
                    </a:lnTo>
                    <a:lnTo>
                      <a:pt x="1244" y="719"/>
                    </a:lnTo>
                    <a:lnTo>
                      <a:pt x="1244" y="713"/>
                    </a:lnTo>
                    <a:lnTo>
                      <a:pt x="1244" y="713"/>
                    </a:lnTo>
                    <a:close/>
                    <a:moveTo>
                      <a:pt x="694" y="264"/>
                    </a:moveTo>
                    <a:lnTo>
                      <a:pt x="700" y="276"/>
                    </a:lnTo>
                    <a:lnTo>
                      <a:pt x="712" y="288"/>
                    </a:lnTo>
                    <a:lnTo>
                      <a:pt x="742" y="330"/>
                    </a:lnTo>
                    <a:lnTo>
                      <a:pt x="778" y="360"/>
                    </a:lnTo>
                    <a:lnTo>
                      <a:pt x="784" y="372"/>
                    </a:lnTo>
                    <a:lnTo>
                      <a:pt x="790" y="378"/>
                    </a:lnTo>
                    <a:lnTo>
                      <a:pt x="796" y="384"/>
                    </a:lnTo>
                    <a:lnTo>
                      <a:pt x="796" y="384"/>
                    </a:lnTo>
                    <a:lnTo>
                      <a:pt x="790" y="431"/>
                    </a:lnTo>
                    <a:lnTo>
                      <a:pt x="766" y="443"/>
                    </a:lnTo>
                    <a:lnTo>
                      <a:pt x="748" y="461"/>
                    </a:lnTo>
                    <a:lnTo>
                      <a:pt x="724" y="485"/>
                    </a:lnTo>
                    <a:lnTo>
                      <a:pt x="712" y="503"/>
                    </a:lnTo>
                    <a:lnTo>
                      <a:pt x="712" y="509"/>
                    </a:lnTo>
                    <a:lnTo>
                      <a:pt x="706" y="515"/>
                    </a:lnTo>
                    <a:lnTo>
                      <a:pt x="688" y="533"/>
                    </a:lnTo>
                    <a:lnTo>
                      <a:pt x="670" y="551"/>
                    </a:lnTo>
                    <a:lnTo>
                      <a:pt x="658" y="563"/>
                    </a:lnTo>
                    <a:lnTo>
                      <a:pt x="658" y="569"/>
                    </a:lnTo>
                    <a:lnTo>
                      <a:pt x="658" y="569"/>
                    </a:lnTo>
                    <a:lnTo>
                      <a:pt x="658" y="569"/>
                    </a:lnTo>
                    <a:lnTo>
                      <a:pt x="652" y="569"/>
                    </a:lnTo>
                    <a:lnTo>
                      <a:pt x="652" y="575"/>
                    </a:lnTo>
                    <a:lnTo>
                      <a:pt x="640" y="581"/>
                    </a:lnTo>
                    <a:lnTo>
                      <a:pt x="616" y="593"/>
                    </a:lnTo>
                    <a:lnTo>
                      <a:pt x="604" y="599"/>
                    </a:lnTo>
                    <a:lnTo>
                      <a:pt x="592" y="605"/>
                    </a:lnTo>
                    <a:lnTo>
                      <a:pt x="592" y="605"/>
                    </a:lnTo>
                    <a:lnTo>
                      <a:pt x="586" y="611"/>
                    </a:lnTo>
                    <a:lnTo>
                      <a:pt x="574" y="617"/>
                    </a:lnTo>
                    <a:lnTo>
                      <a:pt x="562" y="629"/>
                    </a:lnTo>
                    <a:lnTo>
                      <a:pt x="550" y="635"/>
                    </a:lnTo>
                    <a:lnTo>
                      <a:pt x="550" y="653"/>
                    </a:lnTo>
                    <a:lnTo>
                      <a:pt x="556" y="677"/>
                    </a:lnTo>
                    <a:lnTo>
                      <a:pt x="562" y="707"/>
                    </a:lnTo>
                    <a:lnTo>
                      <a:pt x="538" y="737"/>
                    </a:lnTo>
                    <a:lnTo>
                      <a:pt x="377" y="785"/>
                    </a:lnTo>
                    <a:lnTo>
                      <a:pt x="365" y="761"/>
                    </a:lnTo>
                    <a:lnTo>
                      <a:pt x="359" y="755"/>
                    </a:lnTo>
                    <a:lnTo>
                      <a:pt x="353" y="755"/>
                    </a:lnTo>
                    <a:lnTo>
                      <a:pt x="359" y="683"/>
                    </a:lnTo>
                    <a:lnTo>
                      <a:pt x="365" y="671"/>
                    </a:lnTo>
                    <a:lnTo>
                      <a:pt x="371" y="665"/>
                    </a:lnTo>
                    <a:lnTo>
                      <a:pt x="389" y="641"/>
                    </a:lnTo>
                    <a:lnTo>
                      <a:pt x="389" y="641"/>
                    </a:lnTo>
                    <a:lnTo>
                      <a:pt x="413" y="629"/>
                    </a:lnTo>
                    <a:lnTo>
                      <a:pt x="431" y="611"/>
                    </a:lnTo>
                    <a:lnTo>
                      <a:pt x="419" y="623"/>
                    </a:lnTo>
                    <a:lnTo>
                      <a:pt x="419" y="629"/>
                    </a:lnTo>
                    <a:lnTo>
                      <a:pt x="425" y="647"/>
                    </a:lnTo>
                    <a:lnTo>
                      <a:pt x="425" y="659"/>
                    </a:lnTo>
                    <a:lnTo>
                      <a:pt x="431" y="665"/>
                    </a:lnTo>
                    <a:lnTo>
                      <a:pt x="437" y="659"/>
                    </a:lnTo>
                    <a:lnTo>
                      <a:pt x="443" y="635"/>
                    </a:lnTo>
                    <a:lnTo>
                      <a:pt x="443" y="617"/>
                    </a:lnTo>
                    <a:lnTo>
                      <a:pt x="443" y="605"/>
                    </a:lnTo>
                    <a:lnTo>
                      <a:pt x="491" y="575"/>
                    </a:lnTo>
                    <a:lnTo>
                      <a:pt x="527" y="545"/>
                    </a:lnTo>
                    <a:lnTo>
                      <a:pt x="550" y="527"/>
                    </a:lnTo>
                    <a:lnTo>
                      <a:pt x="568" y="515"/>
                    </a:lnTo>
                    <a:lnTo>
                      <a:pt x="586" y="503"/>
                    </a:lnTo>
                    <a:lnTo>
                      <a:pt x="598" y="497"/>
                    </a:lnTo>
                    <a:lnTo>
                      <a:pt x="610" y="485"/>
                    </a:lnTo>
                    <a:lnTo>
                      <a:pt x="616" y="479"/>
                    </a:lnTo>
                    <a:lnTo>
                      <a:pt x="616" y="473"/>
                    </a:lnTo>
                    <a:lnTo>
                      <a:pt x="628" y="455"/>
                    </a:lnTo>
                    <a:lnTo>
                      <a:pt x="634" y="431"/>
                    </a:lnTo>
                    <a:lnTo>
                      <a:pt x="640" y="408"/>
                    </a:lnTo>
                    <a:lnTo>
                      <a:pt x="640" y="402"/>
                    </a:lnTo>
                    <a:lnTo>
                      <a:pt x="640" y="396"/>
                    </a:lnTo>
                    <a:lnTo>
                      <a:pt x="628" y="396"/>
                    </a:lnTo>
                    <a:lnTo>
                      <a:pt x="634" y="396"/>
                    </a:lnTo>
                    <a:lnTo>
                      <a:pt x="634" y="396"/>
                    </a:lnTo>
                    <a:lnTo>
                      <a:pt x="634" y="390"/>
                    </a:lnTo>
                    <a:lnTo>
                      <a:pt x="640" y="378"/>
                    </a:lnTo>
                    <a:lnTo>
                      <a:pt x="652" y="336"/>
                    </a:lnTo>
                    <a:lnTo>
                      <a:pt x="664" y="300"/>
                    </a:lnTo>
                    <a:lnTo>
                      <a:pt x="664" y="282"/>
                    </a:lnTo>
                    <a:lnTo>
                      <a:pt x="670" y="276"/>
                    </a:lnTo>
                    <a:lnTo>
                      <a:pt x="664" y="270"/>
                    </a:lnTo>
                    <a:lnTo>
                      <a:pt x="658" y="258"/>
                    </a:lnTo>
                    <a:lnTo>
                      <a:pt x="646" y="246"/>
                    </a:lnTo>
                    <a:lnTo>
                      <a:pt x="640" y="240"/>
                    </a:lnTo>
                    <a:lnTo>
                      <a:pt x="676" y="258"/>
                    </a:lnTo>
                    <a:lnTo>
                      <a:pt x="682" y="192"/>
                    </a:lnTo>
                    <a:lnTo>
                      <a:pt x="682" y="198"/>
                    </a:lnTo>
                    <a:lnTo>
                      <a:pt x="682" y="222"/>
                    </a:lnTo>
                    <a:lnTo>
                      <a:pt x="688" y="246"/>
                    </a:lnTo>
                    <a:lnTo>
                      <a:pt x="694" y="264"/>
                    </a:lnTo>
                    <a:lnTo>
                      <a:pt x="694" y="264"/>
                    </a:lnTo>
                    <a:close/>
                    <a:moveTo>
                      <a:pt x="532" y="455"/>
                    </a:moveTo>
                    <a:lnTo>
                      <a:pt x="527" y="461"/>
                    </a:lnTo>
                    <a:lnTo>
                      <a:pt x="532" y="449"/>
                    </a:lnTo>
                    <a:lnTo>
                      <a:pt x="532" y="455"/>
                    </a:lnTo>
                    <a:lnTo>
                      <a:pt x="532" y="455"/>
                    </a:lnTo>
                    <a:close/>
                    <a:moveTo>
                      <a:pt x="634" y="803"/>
                    </a:moveTo>
                    <a:lnTo>
                      <a:pt x="634" y="803"/>
                    </a:lnTo>
                    <a:lnTo>
                      <a:pt x="634" y="803"/>
                    </a:lnTo>
                    <a:lnTo>
                      <a:pt x="634" y="803"/>
                    </a:lnTo>
                    <a:lnTo>
                      <a:pt x="634" y="803"/>
                    </a:lnTo>
                    <a:close/>
                  </a:path>
                </a:pathLst>
              </a:custGeom>
              <a:solidFill>
                <a:schemeClr val="bg2"/>
              </a:solidFill>
              <a:ln w="9525">
                <a:noFill/>
                <a:round/>
                <a:headEnd/>
                <a:tailEnd/>
              </a:ln>
            </p:spPr>
            <p:txBody>
              <a:bodyPr/>
              <a:lstStyle/>
              <a:p>
                <a:pPr>
                  <a:defRPr/>
                </a:pPr>
                <a:endParaRPr lang="cs-CZ"/>
              </a:p>
            </p:txBody>
          </p:sp>
          <p:sp>
            <p:nvSpPr>
              <p:cNvPr id="68627" name="Freeform 19"/>
              <p:cNvSpPr>
                <a:spLocks/>
              </p:cNvSpPr>
              <p:nvPr/>
            </p:nvSpPr>
            <p:spPr bwMode="hidden">
              <a:xfrm>
                <a:off x="684" y="2709"/>
                <a:ext cx="47" cy="78"/>
              </a:xfrm>
              <a:custGeom>
                <a:avLst/>
                <a:gdLst/>
                <a:ahLst/>
                <a:cxnLst>
                  <a:cxn ang="0">
                    <a:pos x="12" y="72"/>
                  </a:cxn>
                  <a:cxn ang="0">
                    <a:pos x="18" y="60"/>
                  </a:cxn>
                  <a:cxn ang="0">
                    <a:pos x="24" y="54"/>
                  </a:cxn>
                  <a:cxn ang="0">
                    <a:pos x="47" y="0"/>
                  </a:cxn>
                  <a:cxn ang="0">
                    <a:pos x="0" y="78"/>
                  </a:cxn>
                  <a:cxn ang="0">
                    <a:pos x="12" y="72"/>
                  </a:cxn>
                  <a:cxn ang="0">
                    <a:pos x="12" y="72"/>
                  </a:cxn>
                </a:cxnLst>
                <a:rect l="0" t="0" r="r" b="b"/>
                <a:pathLst>
                  <a:path w="47" h="78">
                    <a:moveTo>
                      <a:pt x="12" y="72"/>
                    </a:moveTo>
                    <a:lnTo>
                      <a:pt x="18" y="60"/>
                    </a:lnTo>
                    <a:lnTo>
                      <a:pt x="24" y="54"/>
                    </a:lnTo>
                    <a:lnTo>
                      <a:pt x="47" y="0"/>
                    </a:lnTo>
                    <a:lnTo>
                      <a:pt x="0" y="78"/>
                    </a:lnTo>
                    <a:lnTo>
                      <a:pt x="12" y="72"/>
                    </a:lnTo>
                    <a:lnTo>
                      <a:pt x="12" y="72"/>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cs-CZ"/>
              </a:p>
            </p:txBody>
          </p:sp>
          <p:sp>
            <p:nvSpPr>
              <p:cNvPr id="68628" name="Freeform 20"/>
              <p:cNvSpPr>
                <a:spLocks/>
              </p:cNvSpPr>
              <p:nvPr/>
            </p:nvSpPr>
            <p:spPr bwMode="hidden">
              <a:xfrm>
                <a:off x="1284" y="2572"/>
                <a:ext cx="149" cy="419"/>
              </a:xfrm>
              <a:custGeom>
                <a:avLst/>
                <a:gdLst/>
                <a:ahLst/>
                <a:cxnLst>
                  <a:cxn ang="0">
                    <a:pos x="29" y="96"/>
                  </a:cxn>
                  <a:cxn ang="0">
                    <a:pos x="41" y="126"/>
                  </a:cxn>
                  <a:cxn ang="0">
                    <a:pos x="29" y="161"/>
                  </a:cxn>
                  <a:cxn ang="0">
                    <a:pos x="47" y="149"/>
                  </a:cxn>
                  <a:cxn ang="0">
                    <a:pos x="53" y="347"/>
                  </a:cxn>
                  <a:cxn ang="0">
                    <a:pos x="65" y="371"/>
                  </a:cxn>
                  <a:cxn ang="0">
                    <a:pos x="65" y="377"/>
                  </a:cxn>
                  <a:cxn ang="0">
                    <a:pos x="65" y="389"/>
                  </a:cxn>
                  <a:cxn ang="0">
                    <a:pos x="77" y="395"/>
                  </a:cxn>
                  <a:cxn ang="0">
                    <a:pos x="101" y="407"/>
                  </a:cxn>
                  <a:cxn ang="0">
                    <a:pos x="125" y="413"/>
                  </a:cxn>
                  <a:cxn ang="0">
                    <a:pos x="149" y="419"/>
                  </a:cxn>
                  <a:cxn ang="0">
                    <a:pos x="125" y="395"/>
                  </a:cxn>
                  <a:cxn ang="0">
                    <a:pos x="77" y="365"/>
                  </a:cxn>
                  <a:cxn ang="0">
                    <a:pos x="77" y="365"/>
                  </a:cxn>
                  <a:cxn ang="0">
                    <a:pos x="77" y="353"/>
                  </a:cxn>
                  <a:cxn ang="0">
                    <a:pos x="83" y="329"/>
                  </a:cxn>
                  <a:cxn ang="0">
                    <a:pos x="83" y="293"/>
                  </a:cxn>
                  <a:cxn ang="0">
                    <a:pos x="83" y="257"/>
                  </a:cxn>
                  <a:cxn ang="0">
                    <a:pos x="83" y="221"/>
                  </a:cxn>
                  <a:cxn ang="0">
                    <a:pos x="77" y="185"/>
                  </a:cxn>
                  <a:cxn ang="0">
                    <a:pos x="65" y="155"/>
                  </a:cxn>
                  <a:cxn ang="0">
                    <a:pos x="59" y="143"/>
                  </a:cxn>
                  <a:cxn ang="0">
                    <a:pos x="53" y="137"/>
                  </a:cxn>
                  <a:cxn ang="0">
                    <a:pos x="53" y="120"/>
                  </a:cxn>
                  <a:cxn ang="0">
                    <a:pos x="53" y="108"/>
                  </a:cxn>
                  <a:cxn ang="0">
                    <a:pos x="47" y="90"/>
                  </a:cxn>
                  <a:cxn ang="0">
                    <a:pos x="35" y="54"/>
                  </a:cxn>
                  <a:cxn ang="0">
                    <a:pos x="23" y="18"/>
                  </a:cxn>
                  <a:cxn ang="0">
                    <a:pos x="17" y="6"/>
                  </a:cxn>
                  <a:cxn ang="0">
                    <a:pos x="17" y="0"/>
                  </a:cxn>
                  <a:cxn ang="0">
                    <a:pos x="0" y="6"/>
                  </a:cxn>
                  <a:cxn ang="0">
                    <a:pos x="6" y="114"/>
                  </a:cxn>
                  <a:cxn ang="0">
                    <a:pos x="29" y="96"/>
                  </a:cxn>
                  <a:cxn ang="0">
                    <a:pos x="29" y="96"/>
                  </a:cxn>
                </a:cxnLst>
                <a:rect l="0" t="0" r="r" b="b"/>
                <a:pathLst>
                  <a:path w="149" h="419">
                    <a:moveTo>
                      <a:pt x="29" y="96"/>
                    </a:moveTo>
                    <a:lnTo>
                      <a:pt x="41" y="126"/>
                    </a:lnTo>
                    <a:lnTo>
                      <a:pt x="29" y="161"/>
                    </a:lnTo>
                    <a:lnTo>
                      <a:pt x="47" y="149"/>
                    </a:lnTo>
                    <a:lnTo>
                      <a:pt x="53" y="347"/>
                    </a:lnTo>
                    <a:lnTo>
                      <a:pt x="65" y="371"/>
                    </a:lnTo>
                    <a:lnTo>
                      <a:pt x="65" y="377"/>
                    </a:lnTo>
                    <a:lnTo>
                      <a:pt x="65" y="389"/>
                    </a:lnTo>
                    <a:lnTo>
                      <a:pt x="77" y="395"/>
                    </a:lnTo>
                    <a:lnTo>
                      <a:pt x="101" y="407"/>
                    </a:lnTo>
                    <a:lnTo>
                      <a:pt x="125" y="413"/>
                    </a:lnTo>
                    <a:lnTo>
                      <a:pt x="149" y="419"/>
                    </a:lnTo>
                    <a:lnTo>
                      <a:pt x="125" y="395"/>
                    </a:lnTo>
                    <a:lnTo>
                      <a:pt x="77" y="365"/>
                    </a:lnTo>
                    <a:lnTo>
                      <a:pt x="77" y="365"/>
                    </a:lnTo>
                    <a:lnTo>
                      <a:pt x="77" y="353"/>
                    </a:lnTo>
                    <a:lnTo>
                      <a:pt x="83" y="329"/>
                    </a:lnTo>
                    <a:lnTo>
                      <a:pt x="83" y="293"/>
                    </a:lnTo>
                    <a:lnTo>
                      <a:pt x="83" y="257"/>
                    </a:lnTo>
                    <a:lnTo>
                      <a:pt x="83" y="221"/>
                    </a:lnTo>
                    <a:lnTo>
                      <a:pt x="77" y="185"/>
                    </a:lnTo>
                    <a:lnTo>
                      <a:pt x="65" y="155"/>
                    </a:lnTo>
                    <a:lnTo>
                      <a:pt x="59" y="143"/>
                    </a:lnTo>
                    <a:lnTo>
                      <a:pt x="53" y="137"/>
                    </a:lnTo>
                    <a:lnTo>
                      <a:pt x="53" y="120"/>
                    </a:lnTo>
                    <a:lnTo>
                      <a:pt x="53" y="108"/>
                    </a:lnTo>
                    <a:lnTo>
                      <a:pt x="47" y="90"/>
                    </a:lnTo>
                    <a:lnTo>
                      <a:pt x="35" y="54"/>
                    </a:lnTo>
                    <a:lnTo>
                      <a:pt x="23" y="18"/>
                    </a:lnTo>
                    <a:lnTo>
                      <a:pt x="17" y="6"/>
                    </a:lnTo>
                    <a:lnTo>
                      <a:pt x="17" y="0"/>
                    </a:lnTo>
                    <a:lnTo>
                      <a:pt x="0" y="6"/>
                    </a:lnTo>
                    <a:lnTo>
                      <a:pt x="6" y="114"/>
                    </a:lnTo>
                    <a:lnTo>
                      <a:pt x="29" y="96"/>
                    </a:lnTo>
                    <a:lnTo>
                      <a:pt x="29" y="9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cs-CZ"/>
              </a:p>
            </p:txBody>
          </p:sp>
          <p:sp>
            <p:nvSpPr>
              <p:cNvPr id="68629" name="Freeform 21"/>
              <p:cNvSpPr>
                <a:spLocks/>
              </p:cNvSpPr>
              <p:nvPr/>
            </p:nvSpPr>
            <p:spPr bwMode="hidden">
              <a:xfrm>
                <a:off x="1140" y="2434"/>
                <a:ext cx="167" cy="138"/>
              </a:xfrm>
              <a:custGeom>
                <a:avLst/>
                <a:gdLst/>
                <a:ahLst/>
                <a:cxnLst>
                  <a:cxn ang="0">
                    <a:pos x="102" y="18"/>
                  </a:cxn>
                  <a:cxn ang="0">
                    <a:pos x="96" y="12"/>
                  </a:cxn>
                  <a:cxn ang="0">
                    <a:pos x="90" y="0"/>
                  </a:cxn>
                  <a:cxn ang="0">
                    <a:pos x="78" y="0"/>
                  </a:cxn>
                  <a:cxn ang="0">
                    <a:pos x="66" y="0"/>
                  </a:cxn>
                  <a:cxn ang="0">
                    <a:pos x="60" y="0"/>
                  </a:cxn>
                  <a:cxn ang="0">
                    <a:pos x="48" y="6"/>
                  </a:cxn>
                  <a:cxn ang="0">
                    <a:pos x="36" y="12"/>
                  </a:cxn>
                  <a:cxn ang="0">
                    <a:pos x="30" y="12"/>
                  </a:cxn>
                  <a:cxn ang="0">
                    <a:pos x="24" y="24"/>
                  </a:cxn>
                  <a:cxn ang="0">
                    <a:pos x="18" y="42"/>
                  </a:cxn>
                  <a:cxn ang="0">
                    <a:pos x="6" y="66"/>
                  </a:cxn>
                  <a:cxn ang="0">
                    <a:pos x="0" y="72"/>
                  </a:cxn>
                  <a:cxn ang="0">
                    <a:pos x="42" y="30"/>
                  </a:cxn>
                  <a:cxn ang="0">
                    <a:pos x="30" y="66"/>
                  </a:cxn>
                  <a:cxn ang="0">
                    <a:pos x="96" y="36"/>
                  </a:cxn>
                  <a:cxn ang="0">
                    <a:pos x="120" y="78"/>
                  </a:cxn>
                  <a:cxn ang="0">
                    <a:pos x="120" y="54"/>
                  </a:cxn>
                  <a:cxn ang="0">
                    <a:pos x="167" y="138"/>
                  </a:cxn>
                  <a:cxn ang="0">
                    <a:pos x="167" y="120"/>
                  </a:cxn>
                  <a:cxn ang="0">
                    <a:pos x="161" y="102"/>
                  </a:cxn>
                  <a:cxn ang="0">
                    <a:pos x="138" y="60"/>
                  </a:cxn>
                  <a:cxn ang="0">
                    <a:pos x="114" y="30"/>
                  </a:cxn>
                  <a:cxn ang="0">
                    <a:pos x="108" y="24"/>
                  </a:cxn>
                  <a:cxn ang="0">
                    <a:pos x="102" y="18"/>
                  </a:cxn>
                  <a:cxn ang="0">
                    <a:pos x="102" y="18"/>
                  </a:cxn>
                </a:cxnLst>
                <a:rect l="0" t="0" r="r" b="b"/>
                <a:pathLst>
                  <a:path w="167" h="138">
                    <a:moveTo>
                      <a:pt x="102" y="18"/>
                    </a:moveTo>
                    <a:lnTo>
                      <a:pt x="96" y="12"/>
                    </a:lnTo>
                    <a:lnTo>
                      <a:pt x="90" y="0"/>
                    </a:lnTo>
                    <a:lnTo>
                      <a:pt x="78" y="0"/>
                    </a:lnTo>
                    <a:lnTo>
                      <a:pt x="66" y="0"/>
                    </a:lnTo>
                    <a:lnTo>
                      <a:pt x="60" y="0"/>
                    </a:lnTo>
                    <a:lnTo>
                      <a:pt x="48" y="6"/>
                    </a:lnTo>
                    <a:lnTo>
                      <a:pt x="36" y="12"/>
                    </a:lnTo>
                    <a:lnTo>
                      <a:pt x="30" y="12"/>
                    </a:lnTo>
                    <a:lnTo>
                      <a:pt x="24" y="24"/>
                    </a:lnTo>
                    <a:lnTo>
                      <a:pt x="18" y="42"/>
                    </a:lnTo>
                    <a:lnTo>
                      <a:pt x="6" y="66"/>
                    </a:lnTo>
                    <a:lnTo>
                      <a:pt x="0" y="72"/>
                    </a:lnTo>
                    <a:lnTo>
                      <a:pt x="42" y="30"/>
                    </a:lnTo>
                    <a:lnTo>
                      <a:pt x="30" y="66"/>
                    </a:lnTo>
                    <a:lnTo>
                      <a:pt x="96" y="36"/>
                    </a:lnTo>
                    <a:lnTo>
                      <a:pt x="120" y="78"/>
                    </a:lnTo>
                    <a:lnTo>
                      <a:pt x="120" y="54"/>
                    </a:lnTo>
                    <a:lnTo>
                      <a:pt x="167" y="138"/>
                    </a:lnTo>
                    <a:lnTo>
                      <a:pt x="167" y="120"/>
                    </a:lnTo>
                    <a:lnTo>
                      <a:pt x="161" y="102"/>
                    </a:lnTo>
                    <a:lnTo>
                      <a:pt x="138" y="60"/>
                    </a:lnTo>
                    <a:lnTo>
                      <a:pt x="114" y="30"/>
                    </a:lnTo>
                    <a:lnTo>
                      <a:pt x="108" y="24"/>
                    </a:lnTo>
                    <a:lnTo>
                      <a:pt x="102" y="18"/>
                    </a:lnTo>
                    <a:lnTo>
                      <a:pt x="102" y="18"/>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cs-CZ"/>
              </a:p>
            </p:txBody>
          </p:sp>
          <p:sp>
            <p:nvSpPr>
              <p:cNvPr id="68630" name="Freeform 22"/>
              <p:cNvSpPr>
                <a:spLocks/>
              </p:cNvSpPr>
              <p:nvPr/>
            </p:nvSpPr>
            <p:spPr bwMode="hidden">
              <a:xfrm>
                <a:off x="948" y="2314"/>
                <a:ext cx="113" cy="114"/>
              </a:xfrm>
              <a:custGeom>
                <a:avLst/>
                <a:gdLst/>
                <a:ahLst/>
                <a:cxnLst>
                  <a:cxn ang="0">
                    <a:pos x="0" y="0"/>
                  </a:cxn>
                  <a:cxn ang="0">
                    <a:pos x="6" y="0"/>
                  </a:cxn>
                  <a:cxn ang="0">
                    <a:pos x="24" y="6"/>
                  </a:cxn>
                  <a:cxn ang="0">
                    <a:pos x="48" y="18"/>
                  </a:cxn>
                  <a:cxn ang="0">
                    <a:pos x="71" y="36"/>
                  </a:cxn>
                  <a:cxn ang="0">
                    <a:pos x="83" y="48"/>
                  </a:cxn>
                  <a:cxn ang="0">
                    <a:pos x="95" y="66"/>
                  </a:cxn>
                  <a:cxn ang="0">
                    <a:pos x="107" y="90"/>
                  </a:cxn>
                  <a:cxn ang="0">
                    <a:pos x="113" y="114"/>
                  </a:cxn>
                  <a:cxn ang="0">
                    <a:pos x="83" y="66"/>
                  </a:cxn>
                  <a:cxn ang="0">
                    <a:pos x="60" y="78"/>
                  </a:cxn>
                  <a:cxn ang="0">
                    <a:pos x="71" y="54"/>
                  </a:cxn>
                  <a:cxn ang="0">
                    <a:pos x="12" y="78"/>
                  </a:cxn>
                  <a:cxn ang="0">
                    <a:pos x="60" y="48"/>
                  </a:cxn>
                  <a:cxn ang="0">
                    <a:pos x="60" y="42"/>
                  </a:cxn>
                  <a:cxn ang="0">
                    <a:pos x="54" y="30"/>
                  </a:cxn>
                  <a:cxn ang="0">
                    <a:pos x="36" y="18"/>
                  </a:cxn>
                  <a:cxn ang="0">
                    <a:pos x="0" y="0"/>
                  </a:cxn>
                  <a:cxn ang="0">
                    <a:pos x="0" y="0"/>
                  </a:cxn>
                </a:cxnLst>
                <a:rect l="0" t="0" r="r" b="b"/>
                <a:pathLst>
                  <a:path w="113" h="114">
                    <a:moveTo>
                      <a:pt x="0" y="0"/>
                    </a:moveTo>
                    <a:lnTo>
                      <a:pt x="6" y="0"/>
                    </a:lnTo>
                    <a:lnTo>
                      <a:pt x="24" y="6"/>
                    </a:lnTo>
                    <a:lnTo>
                      <a:pt x="48" y="18"/>
                    </a:lnTo>
                    <a:lnTo>
                      <a:pt x="71" y="36"/>
                    </a:lnTo>
                    <a:lnTo>
                      <a:pt x="83" y="48"/>
                    </a:lnTo>
                    <a:lnTo>
                      <a:pt x="95" y="66"/>
                    </a:lnTo>
                    <a:lnTo>
                      <a:pt x="107" y="90"/>
                    </a:lnTo>
                    <a:lnTo>
                      <a:pt x="113" y="114"/>
                    </a:lnTo>
                    <a:lnTo>
                      <a:pt x="83" y="66"/>
                    </a:lnTo>
                    <a:lnTo>
                      <a:pt x="60" y="78"/>
                    </a:lnTo>
                    <a:lnTo>
                      <a:pt x="71" y="54"/>
                    </a:lnTo>
                    <a:lnTo>
                      <a:pt x="12" y="78"/>
                    </a:lnTo>
                    <a:lnTo>
                      <a:pt x="60" y="48"/>
                    </a:lnTo>
                    <a:lnTo>
                      <a:pt x="60" y="42"/>
                    </a:lnTo>
                    <a:lnTo>
                      <a:pt x="54" y="30"/>
                    </a:lnTo>
                    <a:lnTo>
                      <a:pt x="36" y="18"/>
                    </a:lnTo>
                    <a:lnTo>
                      <a:pt x="0" y="0"/>
                    </a:lnTo>
                    <a:lnTo>
                      <a:pt x="0"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cs-CZ"/>
              </a:p>
            </p:txBody>
          </p:sp>
          <p:sp>
            <p:nvSpPr>
              <p:cNvPr id="68631" name="Freeform 23"/>
              <p:cNvSpPr>
                <a:spLocks/>
              </p:cNvSpPr>
              <p:nvPr/>
            </p:nvSpPr>
            <p:spPr bwMode="hidden">
              <a:xfrm>
                <a:off x="1122" y="2578"/>
                <a:ext cx="66" cy="60"/>
              </a:xfrm>
              <a:custGeom>
                <a:avLst/>
                <a:gdLst/>
                <a:ahLst/>
                <a:cxnLst>
                  <a:cxn ang="0">
                    <a:pos x="54" y="0"/>
                  </a:cxn>
                  <a:cxn ang="0">
                    <a:pos x="42" y="18"/>
                  </a:cxn>
                  <a:cxn ang="0">
                    <a:pos x="36" y="6"/>
                  </a:cxn>
                  <a:cxn ang="0">
                    <a:pos x="24" y="30"/>
                  </a:cxn>
                  <a:cxn ang="0">
                    <a:pos x="18" y="36"/>
                  </a:cxn>
                  <a:cxn ang="0">
                    <a:pos x="6" y="48"/>
                  </a:cxn>
                  <a:cxn ang="0">
                    <a:pos x="0" y="60"/>
                  </a:cxn>
                  <a:cxn ang="0">
                    <a:pos x="12" y="54"/>
                  </a:cxn>
                  <a:cxn ang="0">
                    <a:pos x="30" y="36"/>
                  </a:cxn>
                  <a:cxn ang="0">
                    <a:pos x="54" y="18"/>
                  </a:cxn>
                  <a:cxn ang="0">
                    <a:pos x="66" y="6"/>
                  </a:cxn>
                  <a:cxn ang="0">
                    <a:pos x="54" y="0"/>
                  </a:cxn>
                  <a:cxn ang="0">
                    <a:pos x="54" y="0"/>
                  </a:cxn>
                </a:cxnLst>
                <a:rect l="0" t="0" r="r" b="b"/>
                <a:pathLst>
                  <a:path w="66" h="60">
                    <a:moveTo>
                      <a:pt x="54" y="0"/>
                    </a:moveTo>
                    <a:lnTo>
                      <a:pt x="42" y="18"/>
                    </a:lnTo>
                    <a:lnTo>
                      <a:pt x="36" y="6"/>
                    </a:lnTo>
                    <a:lnTo>
                      <a:pt x="24" y="30"/>
                    </a:lnTo>
                    <a:lnTo>
                      <a:pt x="18" y="36"/>
                    </a:lnTo>
                    <a:lnTo>
                      <a:pt x="6" y="48"/>
                    </a:lnTo>
                    <a:lnTo>
                      <a:pt x="0" y="60"/>
                    </a:lnTo>
                    <a:lnTo>
                      <a:pt x="12" y="54"/>
                    </a:lnTo>
                    <a:lnTo>
                      <a:pt x="30" y="36"/>
                    </a:lnTo>
                    <a:lnTo>
                      <a:pt x="54" y="18"/>
                    </a:lnTo>
                    <a:lnTo>
                      <a:pt x="66" y="6"/>
                    </a:lnTo>
                    <a:lnTo>
                      <a:pt x="54" y="0"/>
                    </a:lnTo>
                    <a:lnTo>
                      <a:pt x="54"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cs-CZ"/>
              </a:p>
            </p:txBody>
          </p:sp>
          <p:sp>
            <p:nvSpPr>
              <p:cNvPr id="68632" name="Freeform 24"/>
              <p:cNvSpPr>
                <a:spLocks/>
              </p:cNvSpPr>
              <p:nvPr/>
            </p:nvSpPr>
            <p:spPr bwMode="hidden">
              <a:xfrm>
                <a:off x="942" y="2674"/>
                <a:ext cx="161" cy="179"/>
              </a:xfrm>
              <a:custGeom>
                <a:avLst/>
                <a:gdLst/>
                <a:ahLst/>
                <a:cxnLst>
                  <a:cxn ang="0">
                    <a:pos x="131" y="53"/>
                  </a:cxn>
                  <a:cxn ang="0">
                    <a:pos x="137" y="53"/>
                  </a:cxn>
                  <a:cxn ang="0">
                    <a:pos x="143" y="41"/>
                  </a:cxn>
                  <a:cxn ang="0">
                    <a:pos x="155" y="35"/>
                  </a:cxn>
                  <a:cxn ang="0">
                    <a:pos x="161" y="24"/>
                  </a:cxn>
                  <a:cxn ang="0">
                    <a:pos x="161" y="12"/>
                  </a:cxn>
                  <a:cxn ang="0">
                    <a:pos x="161" y="0"/>
                  </a:cxn>
                  <a:cxn ang="0">
                    <a:pos x="149" y="24"/>
                  </a:cxn>
                  <a:cxn ang="0">
                    <a:pos x="143" y="35"/>
                  </a:cxn>
                  <a:cxn ang="0">
                    <a:pos x="131" y="35"/>
                  </a:cxn>
                  <a:cxn ang="0">
                    <a:pos x="119" y="41"/>
                  </a:cxn>
                  <a:cxn ang="0">
                    <a:pos x="125" y="53"/>
                  </a:cxn>
                  <a:cxn ang="0">
                    <a:pos x="95" y="95"/>
                  </a:cxn>
                  <a:cxn ang="0">
                    <a:pos x="0" y="137"/>
                  </a:cxn>
                  <a:cxn ang="0">
                    <a:pos x="60" y="119"/>
                  </a:cxn>
                  <a:cxn ang="0">
                    <a:pos x="54" y="125"/>
                  </a:cxn>
                  <a:cxn ang="0">
                    <a:pos x="48" y="131"/>
                  </a:cxn>
                  <a:cxn ang="0">
                    <a:pos x="24" y="155"/>
                  </a:cxn>
                  <a:cxn ang="0">
                    <a:pos x="12" y="167"/>
                  </a:cxn>
                  <a:cxn ang="0">
                    <a:pos x="0" y="173"/>
                  </a:cxn>
                  <a:cxn ang="0">
                    <a:pos x="0" y="179"/>
                  </a:cxn>
                  <a:cxn ang="0">
                    <a:pos x="6" y="173"/>
                  </a:cxn>
                  <a:cxn ang="0">
                    <a:pos x="30" y="155"/>
                  </a:cxn>
                  <a:cxn ang="0">
                    <a:pos x="48" y="143"/>
                  </a:cxn>
                  <a:cxn ang="0">
                    <a:pos x="71" y="125"/>
                  </a:cxn>
                  <a:cxn ang="0">
                    <a:pos x="95" y="107"/>
                  </a:cxn>
                  <a:cxn ang="0">
                    <a:pos x="119" y="77"/>
                  </a:cxn>
                  <a:cxn ang="0">
                    <a:pos x="131" y="59"/>
                  </a:cxn>
                  <a:cxn ang="0">
                    <a:pos x="131" y="53"/>
                  </a:cxn>
                  <a:cxn ang="0">
                    <a:pos x="131" y="53"/>
                  </a:cxn>
                </a:cxnLst>
                <a:rect l="0" t="0" r="r" b="b"/>
                <a:pathLst>
                  <a:path w="161" h="179">
                    <a:moveTo>
                      <a:pt x="131" y="53"/>
                    </a:moveTo>
                    <a:lnTo>
                      <a:pt x="137" y="53"/>
                    </a:lnTo>
                    <a:lnTo>
                      <a:pt x="143" y="41"/>
                    </a:lnTo>
                    <a:lnTo>
                      <a:pt x="155" y="35"/>
                    </a:lnTo>
                    <a:lnTo>
                      <a:pt x="161" y="24"/>
                    </a:lnTo>
                    <a:lnTo>
                      <a:pt x="161" y="12"/>
                    </a:lnTo>
                    <a:lnTo>
                      <a:pt x="161" y="0"/>
                    </a:lnTo>
                    <a:lnTo>
                      <a:pt x="149" y="24"/>
                    </a:lnTo>
                    <a:lnTo>
                      <a:pt x="143" y="35"/>
                    </a:lnTo>
                    <a:lnTo>
                      <a:pt x="131" y="35"/>
                    </a:lnTo>
                    <a:lnTo>
                      <a:pt x="119" y="41"/>
                    </a:lnTo>
                    <a:lnTo>
                      <a:pt x="125" y="53"/>
                    </a:lnTo>
                    <a:lnTo>
                      <a:pt x="95" y="95"/>
                    </a:lnTo>
                    <a:lnTo>
                      <a:pt x="0" y="137"/>
                    </a:lnTo>
                    <a:lnTo>
                      <a:pt x="60" y="119"/>
                    </a:lnTo>
                    <a:lnTo>
                      <a:pt x="54" y="125"/>
                    </a:lnTo>
                    <a:lnTo>
                      <a:pt x="48" y="131"/>
                    </a:lnTo>
                    <a:lnTo>
                      <a:pt x="24" y="155"/>
                    </a:lnTo>
                    <a:lnTo>
                      <a:pt x="12" y="167"/>
                    </a:lnTo>
                    <a:lnTo>
                      <a:pt x="0" y="173"/>
                    </a:lnTo>
                    <a:lnTo>
                      <a:pt x="0" y="179"/>
                    </a:lnTo>
                    <a:lnTo>
                      <a:pt x="6" y="173"/>
                    </a:lnTo>
                    <a:lnTo>
                      <a:pt x="30" y="155"/>
                    </a:lnTo>
                    <a:lnTo>
                      <a:pt x="48" y="143"/>
                    </a:lnTo>
                    <a:lnTo>
                      <a:pt x="71" y="125"/>
                    </a:lnTo>
                    <a:lnTo>
                      <a:pt x="95" y="107"/>
                    </a:lnTo>
                    <a:lnTo>
                      <a:pt x="119" y="77"/>
                    </a:lnTo>
                    <a:lnTo>
                      <a:pt x="131" y="59"/>
                    </a:lnTo>
                    <a:lnTo>
                      <a:pt x="131" y="53"/>
                    </a:lnTo>
                    <a:lnTo>
                      <a:pt x="131" y="53"/>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cs-CZ"/>
              </a:p>
            </p:txBody>
          </p:sp>
          <p:sp>
            <p:nvSpPr>
              <p:cNvPr id="68633" name="Freeform 25"/>
              <p:cNvSpPr>
                <a:spLocks/>
              </p:cNvSpPr>
              <p:nvPr/>
            </p:nvSpPr>
            <p:spPr bwMode="hidden">
              <a:xfrm>
                <a:off x="737" y="2763"/>
                <a:ext cx="73" cy="54"/>
              </a:xfrm>
              <a:custGeom>
                <a:avLst/>
                <a:gdLst/>
                <a:ahLst/>
                <a:cxnLst>
                  <a:cxn ang="0">
                    <a:pos x="24" y="36"/>
                  </a:cxn>
                  <a:cxn ang="0">
                    <a:pos x="48" y="24"/>
                  </a:cxn>
                  <a:cxn ang="0">
                    <a:pos x="60" y="12"/>
                  </a:cxn>
                  <a:cxn ang="0">
                    <a:pos x="66" y="6"/>
                  </a:cxn>
                  <a:cxn ang="0">
                    <a:pos x="72" y="0"/>
                  </a:cxn>
                  <a:cxn ang="0">
                    <a:pos x="42" y="18"/>
                  </a:cxn>
                  <a:cxn ang="0">
                    <a:pos x="30" y="24"/>
                  </a:cxn>
                  <a:cxn ang="0">
                    <a:pos x="24" y="24"/>
                  </a:cxn>
                  <a:cxn ang="0">
                    <a:pos x="18" y="18"/>
                  </a:cxn>
                  <a:cxn ang="0">
                    <a:pos x="12" y="12"/>
                  </a:cxn>
                  <a:cxn ang="0">
                    <a:pos x="0" y="54"/>
                  </a:cxn>
                  <a:cxn ang="0">
                    <a:pos x="12" y="42"/>
                  </a:cxn>
                  <a:cxn ang="0">
                    <a:pos x="24" y="36"/>
                  </a:cxn>
                  <a:cxn ang="0">
                    <a:pos x="24" y="36"/>
                  </a:cxn>
                </a:cxnLst>
                <a:rect l="0" t="0" r="r" b="b"/>
                <a:pathLst>
                  <a:path w="72" h="54">
                    <a:moveTo>
                      <a:pt x="24" y="36"/>
                    </a:moveTo>
                    <a:lnTo>
                      <a:pt x="48" y="24"/>
                    </a:lnTo>
                    <a:lnTo>
                      <a:pt x="60" y="12"/>
                    </a:lnTo>
                    <a:lnTo>
                      <a:pt x="66" y="6"/>
                    </a:lnTo>
                    <a:lnTo>
                      <a:pt x="72" y="0"/>
                    </a:lnTo>
                    <a:lnTo>
                      <a:pt x="42" y="18"/>
                    </a:lnTo>
                    <a:lnTo>
                      <a:pt x="30" y="24"/>
                    </a:lnTo>
                    <a:lnTo>
                      <a:pt x="24" y="24"/>
                    </a:lnTo>
                    <a:lnTo>
                      <a:pt x="18" y="18"/>
                    </a:lnTo>
                    <a:lnTo>
                      <a:pt x="12" y="12"/>
                    </a:lnTo>
                    <a:lnTo>
                      <a:pt x="0" y="54"/>
                    </a:lnTo>
                    <a:lnTo>
                      <a:pt x="12" y="42"/>
                    </a:lnTo>
                    <a:lnTo>
                      <a:pt x="24" y="36"/>
                    </a:lnTo>
                    <a:lnTo>
                      <a:pt x="24" y="3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cs-CZ"/>
              </a:p>
            </p:txBody>
          </p:sp>
          <p:sp>
            <p:nvSpPr>
              <p:cNvPr id="68634" name="Freeform 26"/>
              <p:cNvSpPr>
                <a:spLocks/>
              </p:cNvSpPr>
              <p:nvPr/>
            </p:nvSpPr>
            <p:spPr bwMode="hidden">
              <a:xfrm>
                <a:off x="624" y="2889"/>
                <a:ext cx="12" cy="54"/>
              </a:xfrm>
              <a:custGeom>
                <a:avLst/>
                <a:gdLst/>
                <a:ahLst/>
                <a:cxnLst>
                  <a:cxn ang="0">
                    <a:pos x="12" y="0"/>
                  </a:cxn>
                  <a:cxn ang="0">
                    <a:pos x="0" y="12"/>
                  </a:cxn>
                  <a:cxn ang="0">
                    <a:pos x="0" y="18"/>
                  </a:cxn>
                  <a:cxn ang="0">
                    <a:pos x="6" y="54"/>
                  </a:cxn>
                  <a:cxn ang="0">
                    <a:pos x="12" y="36"/>
                  </a:cxn>
                  <a:cxn ang="0">
                    <a:pos x="12" y="18"/>
                  </a:cxn>
                  <a:cxn ang="0">
                    <a:pos x="12" y="6"/>
                  </a:cxn>
                  <a:cxn ang="0">
                    <a:pos x="12" y="0"/>
                  </a:cxn>
                  <a:cxn ang="0">
                    <a:pos x="12" y="0"/>
                  </a:cxn>
                </a:cxnLst>
                <a:rect l="0" t="0" r="r" b="b"/>
                <a:pathLst>
                  <a:path w="12" h="54">
                    <a:moveTo>
                      <a:pt x="12" y="0"/>
                    </a:moveTo>
                    <a:lnTo>
                      <a:pt x="0" y="12"/>
                    </a:lnTo>
                    <a:lnTo>
                      <a:pt x="0" y="18"/>
                    </a:lnTo>
                    <a:lnTo>
                      <a:pt x="6" y="54"/>
                    </a:lnTo>
                    <a:lnTo>
                      <a:pt x="12" y="36"/>
                    </a:lnTo>
                    <a:lnTo>
                      <a:pt x="12" y="18"/>
                    </a:lnTo>
                    <a:lnTo>
                      <a:pt x="12" y="6"/>
                    </a:lnTo>
                    <a:lnTo>
                      <a:pt x="12" y="0"/>
                    </a:lnTo>
                    <a:lnTo>
                      <a:pt x="12"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cs-CZ"/>
              </a:p>
            </p:txBody>
          </p:sp>
          <p:sp>
            <p:nvSpPr>
              <p:cNvPr id="68635" name="Freeform 27"/>
              <p:cNvSpPr>
                <a:spLocks/>
              </p:cNvSpPr>
              <p:nvPr/>
            </p:nvSpPr>
            <p:spPr bwMode="hidden">
              <a:xfrm>
                <a:off x="492" y="3021"/>
                <a:ext cx="48" cy="72"/>
              </a:xfrm>
              <a:custGeom>
                <a:avLst/>
                <a:gdLst/>
                <a:ahLst/>
                <a:cxnLst>
                  <a:cxn ang="0">
                    <a:pos x="48" y="6"/>
                  </a:cxn>
                  <a:cxn ang="0">
                    <a:pos x="48" y="6"/>
                  </a:cxn>
                  <a:cxn ang="0">
                    <a:pos x="48" y="6"/>
                  </a:cxn>
                  <a:cxn ang="0">
                    <a:pos x="48" y="6"/>
                  </a:cxn>
                  <a:cxn ang="0">
                    <a:pos x="6" y="0"/>
                  </a:cxn>
                  <a:cxn ang="0">
                    <a:pos x="42" y="12"/>
                  </a:cxn>
                  <a:cxn ang="0">
                    <a:pos x="42" y="12"/>
                  </a:cxn>
                  <a:cxn ang="0">
                    <a:pos x="0" y="72"/>
                  </a:cxn>
                  <a:cxn ang="0">
                    <a:pos x="18" y="54"/>
                  </a:cxn>
                  <a:cxn ang="0">
                    <a:pos x="18" y="66"/>
                  </a:cxn>
                  <a:cxn ang="0">
                    <a:pos x="48" y="6"/>
                  </a:cxn>
                  <a:cxn ang="0">
                    <a:pos x="48" y="6"/>
                  </a:cxn>
                  <a:cxn ang="0">
                    <a:pos x="48" y="6"/>
                  </a:cxn>
                </a:cxnLst>
                <a:rect l="0" t="0" r="r" b="b"/>
                <a:pathLst>
                  <a:path w="48" h="72">
                    <a:moveTo>
                      <a:pt x="48" y="6"/>
                    </a:moveTo>
                    <a:lnTo>
                      <a:pt x="48" y="6"/>
                    </a:lnTo>
                    <a:lnTo>
                      <a:pt x="48" y="6"/>
                    </a:lnTo>
                    <a:lnTo>
                      <a:pt x="48" y="6"/>
                    </a:lnTo>
                    <a:lnTo>
                      <a:pt x="6" y="0"/>
                    </a:lnTo>
                    <a:lnTo>
                      <a:pt x="42" y="12"/>
                    </a:lnTo>
                    <a:lnTo>
                      <a:pt x="42" y="12"/>
                    </a:lnTo>
                    <a:lnTo>
                      <a:pt x="0" y="72"/>
                    </a:lnTo>
                    <a:lnTo>
                      <a:pt x="18" y="54"/>
                    </a:lnTo>
                    <a:lnTo>
                      <a:pt x="18" y="66"/>
                    </a:lnTo>
                    <a:lnTo>
                      <a:pt x="48" y="6"/>
                    </a:lnTo>
                    <a:lnTo>
                      <a:pt x="48" y="6"/>
                    </a:lnTo>
                    <a:lnTo>
                      <a:pt x="48" y="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cs-CZ"/>
              </a:p>
            </p:txBody>
          </p:sp>
          <p:sp>
            <p:nvSpPr>
              <p:cNvPr id="68636" name="Freeform 28"/>
              <p:cNvSpPr>
                <a:spLocks/>
              </p:cNvSpPr>
              <p:nvPr/>
            </p:nvSpPr>
            <p:spPr bwMode="hidden">
              <a:xfrm>
                <a:off x="437" y="3027"/>
                <a:ext cx="288" cy="84"/>
              </a:xfrm>
              <a:custGeom>
                <a:avLst/>
                <a:gdLst/>
                <a:ahLst/>
                <a:cxnLst>
                  <a:cxn ang="0">
                    <a:pos x="287" y="0"/>
                  </a:cxn>
                  <a:cxn ang="0">
                    <a:pos x="0" y="84"/>
                  </a:cxn>
                  <a:cxn ang="0">
                    <a:pos x="168" y="36"/>
                  </a:cxn>
                  <a:cxn ang="0">
                    <a:pos x="114" y="60"/>
                  </a:cxn>
                  <a:cxn ang="0">
                    <a:pos x="276" y="18"/>
                  </a:cxn>
                  <a:cxn ang="0">
                    <a:pos x="287" y="0"/>
                  </a:cxn>
                  <a:cxn ang="0">
                    <a:pos x="287" y="0"/>
                  </a:cxn>
                </a:cxnLst>
                <a:rect l="0" t="0" r="r" b="b"/>
                <a:pathLst>
                  <a:path w="287" h="84">
                    <a:moveTo>
                      <a:pt x="287" y="0"/>
                    </a:moveTo>
                    <a:lnTo>
                      <a:pt x="0" y="84"/>
                    </a:lnTo>
                    <a:lnTo>
                      <a:pt x="168" y="36"/>
                    </a:lnTo>
                    <a:lnTo>
                      <a:pt x="114" y="60"/>
                    </a:lnTo>
                    <a:lnTo>
                      <a:pt x="276" y="18"/>
                    </a:lnTo>
                    <a:lnTo>
                      <a:pt x="287" y="0"/>
                    </a:lnTo>
                    <a:lnTo>
                      <a:pt x="287"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cs-CZ"/>
              </a:p>
            </p:txBody>
          </p:sp>
          <p:sp>
            <p:nvSpPr>
              <p:cNvPr id="68637" name="Freeform 29"/>
              <p:cNvSpPr>
                <a:spLocks/>
              </p:cNvSpPr>
              <p:nvPr/>
            </p:nvSpPr>
            <p:spPr bwMode="hidden">
              <a:xfrm>
                <a:off x="828" y="3003"/>
                <a:ext cx="66" cy="108"/>
              </a:xfrm>
              <a:custGeom>
                <a:avLst/>
                <a:gdLst/>
                <a:ahLst/>
                <a:cxnLst>
                  <a:cxn ang="0">
                    <a:pos x="6" y="0"/>
                  </a:cxn>
                  <a:cxn ang="0">
                    <a:pos x="66" y="6"/>
                  </a:cxn>
                  <a:cxn ang="0">
                    <a:pos x="0" y="84"/>
                  </a:cxn>
                  <a:cxn ang="0">
                    <a:pos x="54" y="24"/>
                  </a:cxn>
                  <a:cxn ang="0">
                    <a:pos x="6" y="108"/>
                  </a:cxn>
                  <a:cxn ang="0">
                    <a:pos x="66" y="6"/>
                  </a:cxn>
                  <a:cxn ang="0">
                    <a:pos x="6" y="0"/>
                  </a:cxn>
                  <a:cxn ang="0">
                    <a:pos x="6" y="0"/>
                  </a:cxn>
                </a:cxnLst>
                <a:rect l="0" t="0" r="r" b="b"/>
                <a:pathLst>
                  <a:path w="66" h="108">
                    <a:moveTo>
                      <a:pt x="6" y="0"/>
                    </a:moveTo>
                    <a:lnTo>
                      <a:pt x="66" y="6"/>
                    </a:lnTo>
                    <a:lnTo>
                      <a:pt x="0" y="84"/>
                    </a:lnTo>
                    <a:lnTo>
                      <a:pt x="54" y="24"/>
                    </a:lnTo>
                    <a:lnTo>
                      <a:pt x="6" y="108"/>
                    </a:lnTo>
                    <a:lnTo>
                      <a:pt x="66" y="6"/>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cs-CZ"/>
              </a:p>
            </p:txBody>
          </p:sp>
          <p:sp>
            <p:nvSpPr>
              <p:cNvPr id="68638" name="Freeform 30"/>
              <p:cNvSpPr>
                <a:spLocks/>
              </p:cNvSpPr>
              <p:nvPr/>
            </p:nvSpPr>
            <p:spPr bwMode="hidden">
              <a:xfrm>
                <a:off x="366" y="3111"/>
                <a:ext cx="77" cy="42"/>
              </a:xfrm>
              <a:custGeom>
                <a:avLst/>
                <a:gdLst/>
                <a:ahLst/>
                <a:cxnLst>
                  <a:cxn ang="0">
                    <a:pos x="36" y="0"/>
                  </a:cxn>
                  <a:cxn ang="0">
                    <a:pos x="42" y="0"/>
                  </a:cxn>
                  <a:cxn ang="0">
                    <a:pos x="60" y="6"/>
                  </a:cxn>
                  <a:cxn ang="0">
                    <a:pos x="48" y="6"/>
                  </a:cxn>
                  <a:cxn ang="0">
                    <a:pos x="42" y="6"/>
                  </a:cxn>
                  <a:cxn ang="0">
                    <a:pos x="60" y="6"/>
                  </a:cxn>
                  <a:cxn ang="0">
                    <a:pos x="0" y="24"/>
                  </a:cxn>
                  <a:cxn ang="0">
                    <a:pos x="71" y="6"/>
                  </a:cxn>
                  <a:cxn ang="0">
                    <a:pos x="66" y="42"/>
                  </a:cxn>
                  <a:cxn ang="0">
                    <a:pos x="77" y="6"/>
                  </a:cxn>
                  <a:cxn ang="0">
                    <a:pos x="36" y="0"/>
                  </a:cxn>
                  <a:cxn ang="0">
                    <a:pos x="36" y="0"/>
                  </a:cxn>
                </a:cxnLst>
                <a:rect l="0" t="0" r="r" b="b"/>
                <a:pathLst>
                  <a:path w="77" h="42">
                    <a:moveTo>
                      <a:pt x="36" y="0"/>
                    </a:moveTo>
                    <a:lnTo>
                      <a:pt x="42" y="0"/>
                    </a:lnTo>
                    <a:lnTo>
                      <a:pt x="60" y="6"/>
                    </a:lnTo>
                    <a:lnTo>
                      <a:pt x="48" y="6"/>
                    </a:lnTo>
                    <a:lnTo>
                      <a:pt x="42" y="6"/>
                    </a:lnTo>
                    <a:lnTo>
                      <a:pt x="60" y="6"/>
                    </a:lnTo>
                    <a:lnTo>
                      <a:pt x="0" y="24"/>
                    </a:lnTo>
                    <a:lnTo>
                      <a:pt x="71" y="6"/>
                    </a:lnTo>
                    <a:lnTo>
                      <a:pt x="66" y="42"/>
                    </a:lnTo>
                    <a:lnTo>
                      <a:pt x="77" y="6"/>
                    </a:lnTo>
                    <a:lnTo>
                      <a:pt x="36" y="0"/>
                    </a:lnTo>
                    <a:lnTo>
                      <a:pt x="3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cs-CZ"/>
              </a:p>
            </p:txBody>
          </p:sp>
          <p:sp>
            <p:nvSpPr>
              <p:cNvPr id="68639" name="Freeform 31"/>
              <p:cNvSpPr>
                <a:spLocks/>
              </p:cNvSpPr>
              <p:nvPr/>
            </p:nvSpPr>
            <p:spPr bwMode="hidden">
              <a:xfrm>
                <a:off x="498" y="3165"/>
                <a:ext cx="66" cy="30"/>
              </a:xfrm>
              <a:custGeom>
                <a:avLst/>
                <a:gdLst/>
                <a:ahLst/>
                <a:cxnLst>
                  <a:cxn ang="0">
                    <a:pos x="66" y="6"/>
                  </a:cxn>
                  <a:cxn ang="0">
                    <a:pos x="0" y="0"/>
                  </a:cxn>
                  <a:cxn ang="0">
                    <a:pos x="54" y="6"/>
                  </a:cxn>
                  <a:cxn ang="0">
                    <a:pos x="18" y="18"/>
                  </a:cxn>
                  <a:cxn ang="0">
                    <a:pos x="60" y="12"/>
                  </a:cxn>
                  <a:cxn ang="0">
                    <a:pos x="60" y="30"/>
                  </a:cxn>
                  <a:cxn ang="0">
                    <a:pos x="60" y="30"/>
                  </a:cxn>
                  <a:cxn ang="0">
                    <a:pos x="66" y="6"/>
                  </a:cxn>
                  <a:cxn ang="0">
                    <a:pos x="66" y="6"/>
                  </a:cxn>
                </a:cxnLst>
                <a:rect l="0" t="0" r="r" b="b"/>
                <a:pathLst>
                  <a:path w="66" h="30">
                    <a:moveTo>
                      <a:pt x="66" y="6"/>
                    </a:moveTo>
                    <a:lnTo>
                      <a:pt x="0" y="0"/>
                    </a:lnTo>
                    <a:lnTo>
                      <a:pt x="54" y="6"/>
                    </a:lnTo>
                    <a:lnTo>
                      <a:pt x="18" y="18"/>
                    </a:lnTo>
                    <a:lnTo>
                      <a:pt x="60" y="12"/>
                    </a:lnTo>
                    <a:lnTo>
                      <a:pt x="60" y="30"/>
                    </a:lnTo>
                    <a:lnTo>
                      <a:pt x="60" y="30"/>
                    </a:lnTo>
                    <a:lnTo>
                      <a:pt x="66" y="6"/>
                    </a:lnTo>
                    <a:lnTo>
                      <a:pt x="66" y="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cs-CZ"/>
              </a:p>
            </p:txBody>
          </p:sp>
          <p:sp>
            <p:nvSpPr>
              <p:cNvPr id="68640" name="Freeform 32"/>
              <p:cNvSpPr>
                <a:spLocks/>
              </p:cNvSpPr>
              <p:nvPr/>
            </p:nvSpPr>
            <p:spPr bwMode="hidden">
              <a:xfrm>
                <a:off x="840" y="2919"/>
                <a:ext cx="18" cy="60"/>
              </a:xfrm>
              <a:custGeom>
                <a:avLst/>
                <a:gdLst/>
                <a:ahLst/>
                <a:cxnLst>
                  <a:cxn ang="0">
                    <a:pos x="0" y="24"/>
                  </a:cxn>
                  <a:cxn ang="0">
                    <a:pos x="12" y="24"/>
                  </a:cxn>
                  <a:cxn ang="0">
                    <a:pos x="12" y="60"/>
                  </a:cxn>
                  <a:cxn ang="0">
                    <a:pos x="18" y="18"/>
                  </a:cxn>
                  <a:cxn ang="0">
                    <a:pos x="18" y="18"/>
                  </a:cxn>
                  <a:cxn ang="0">
                    <a:pos x="18" y="0"/>
                  </a:cxn>
                  <a:cxn ang="0">
                    <a:pos x="12" y="18"/>
                  </a:cxn>
                  <a:cxn ang="0">
                    <a:pos x="0" y="24"/>
                  </a:cxn>
                  <a:cxn ang="0">
                    <a:pos x="0" y="24"/>
                  </a:cxn>
                </a:cxnLst>
                <a:rect l="0" t="0" r="r" b="b"/>
                <a:pathLst>
                  <a:path w="18" h="60">
                    <a:moveTo>
                      <a:pt x="0" y="24"/>
                    </a:moveTo>
                    <a:lnTo>
                      <a:pt x="12" y="24"/>
                    </a:lnTo>
                    <a:lnTo>
                      <a:pt x="12" y="60"/>
                    </a:lnTo>
                    <a:lnTo>
                      <a:pt x="18" y="18"/>
                    </a:lnTo>
                    <a:lnTo>
                      <a:pt x="18" y="18"/>
                    </a:lnTo>
                    <a:lnTo>
                      <a:pt x="18" y="0"/>
                    </a:lnTo>
                    <a:lnTo>
                      <a:pt x="12" y="18"/>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cs-CZ"/>
              </a:p>
            </p:txBody>
          </p:sp>
          <p:sp>
            <p:nvSpPr>
              <p:cNvPr id="68641" name="Freeform 33"/>
              <p:cNvSpPr>
                <a:spLocks/>
              </p:cNvSpPr>
              <p:nvPr/>
            </p:nvSpPr>
            <p:spPr bwMode="hidden">
              <a:xfrm>
                <a:off x="546" y="3021"/>
                <a:ext cx="6" cy="18"/>
              </a:xfrm>
              <a:custGeom>
                <a:avLst/>
                <a:gdLst/>
                <a:ahLst/>
                <a:cxnLst>
                  <a:cxn ang="0">
                    <a:pos x="6" y="0"/>
                  </a:cxn>
                  <a:cxn ang="0">
                    <a:pos x="0" y="18"/>
                  </a:cxn>
                  <a:cxn ang="0">
                    <a:pos x="6" y="12"/>
                  </a:cxn>
                  <a:cxn ang="0">
                    <a:pos x="6" y="0"/>
                  </a:cxn>
                  <a:cxn ang="0">
                    <a:pos x="6" y="0"/>
                  </a:cxn>
                </a:cxnLst>
                <a:rect l="0" t="0" r="r" b="b"/>
                <a:pathLst>
                  <a:path w="6" h="18">
                    <a:moveTo>
                      <a:pt x="6" y="0"/>
                    </a:moveTo>
                    <a:lnTo>
                      <a:pt x="0" y="18"/>
                    </a:lnTo>
                    <a:lnTo>
                      <a:pt x="6" y="12"/>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cs-CZ"/>
              </a:p>
            </p:txBody>
          </p:sp>
          <p:sp>
            <p:nvSpPr>
              <p:cNvPr id="68642" name="Freeform 34"/>
              <p:cNvSpPr>
                <a:spLocks/>
              </p:cNvSpPr>
              <p:nvPr/>
            </p:nvSpPr>
            <p:spPr bwMode="hidden">
              <a:xfrm>
                <a:off x="534" y="2943"/>
                <a:ext cx="30" cy="78"/>
              </a:xfrm>
              <a:custGeom>
                <a:avLst/>
                <a:gdLst/>
                <a:ahLst/>
                <a:cxnLst>
                  <a:cxn ang="0">
                    <a:pos x="24" y="6"/>
                  </a:cxn>
                  <a:cxn ang="0">
                    <a:pos x="18" y="24"/>
                  </a:cxn>
                  <a:cxn ang="0">
                    <a:pos x="0" y="18"/>
                  </a:cxn>
                  <a:cxn ang="0">
                    <a:pos x="12" y="30"/>
                  </a:cxn>
                  <a:cxn ang="0">
                    <a:pos x="6" y="42"/>
                  </a:cxn>
                  <a:cxn ang="0">
                    <a:pos x="18" y="78"/>
                  </a:cxn>
                  <a:cxn ang="0">
                    <a:pos x="18" y="24"/>
                  </a:cxn>
                  <a:cxn ang="0">
                    <a:pos x="24" y="12"/>
                  </a:cxn>
                  <a:cxn ang="0">
                    <a:pos x="30" y="6"/>
                  </a:cxn>
                  <a:cxn ang="0">
                    <a:pos x="30" y="6"/>
                  </a:cxn>
                  <a:cxn ang="0">
                    <a:pos x="12" y="0"/>
                  </a:cxn>
                  <a:cxn ang="0">
                    <a:pos x="24" y="6"/>
                  </a:cxn>
                  <a:cxn ang="0">
                    <a:pos x="24" y="6"/>
                  </a:cxn>
                </a:cxnLst>
                <a:rect l="0" t="0" r="r" b="b"/>
                <a:pathLst>
                  <a:path w="30" h="78">
                    <a:moveTo>
                      <a:pt x="24" y="6"/>
                    </a:moveTo>
                    <a:lnTo>
                      <a:pt x="18" y="24"/>
                    </a:lnTo>
                    <a:lnTo>
                      <a:pt x="0" y="18"/>
                    </a:lnTo>
                    <a:lnTo>
                      <a:pt x="12" y="30"/>
                    </a:lnTo>
                    <a:lnTo>
                      <a:pt x="6" y="42"/>
                    </a:lnTo>
                    <a:lnTo>
                      <a:pt x="18" y="78"/>
                    </a:lnTo>
                    <a:lnTo>
                      <a:pt x="18" y="24"/>
                    </a:lnTo>
                    <a:lnTo>
                      <a:pt x="24" y="12"/>
                    </a:lnTo>
                    <a:lnTo>
                      <a:pt x="30" y="6"/>
                    </a:lnTo>
                    <a:lnTo>
                      <a:pt x="30" y="6"/>
                    </a:lnTo>
                    <a:lnTo>
                      <a:pt x="12" y="0"/>
                    </a:lnTo>
                    <a:lnTo>
                      <a:pt x="24" y="6"/>
                    </a:lnTo>
                    <a:lnTo>
                      <a:pt x="24" y="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cs-CZ"/>
              </a:p>
            </p:txBody>
          </p:sp>
          <p:sp>
            <p:nvSpPr>
              <p:cNvPr id="68643" name="Freeform 35"/>
              <p:cNvSpPr>
                <a:spLocks/>
              </p:cNvSpPr>
              <p:nvPr/>
            </p:nvSpPr>
            <p:spPr bwMode="hidden">
              <a:xfrm>
                <a:off x="540" y="3039"/>
                <a:ext cx="24" cy="24"/>
              </a:xfrm>
              <a:custGeom>
                <a:avLst/>
                <a:gdLst/>
                <a:ahLst/>
                <a:cxnLst>
                  <a:cxn ang="0">
                    <a:pos x="6" y="0"/>
                  </a:cxn>
                  <a:cxn ang="0">
                    <a:pos x="0" y="0"/>
                  </a:cxn>
                  <a:cxn ang="0">
                    <a:pos x="6" y="0"/>
                  </a:cxn>
                  <a:cxn ang="0">
                    <a:pos x="12" y="6"/>
                  </a:cxn>
                  <a:cxn ang="0">
                    <a:pos x="24" y="24"/>
                  </a:cxn>
                  <a:cxn ang="0">
                    <a:pos x="24" y="18"/>
                  </a:cxn>
                  <a:cxn ang="0">
                    <a:pos x="18" y="6"/>
                  </a:cxn>
                  <a:cxn ang="0">
                    <a:pos x="12" y="0"/>
                  </a:cxn>
                  <a:cxn ang="0">
                    <a:pos x="6" y="0"/>
                  </a:cxn>
                  <a:cxn ang="0">
                    <a:pos x="6" y="0"/>
                  </a:cxn>
                  <a:cxn ang="0">
                    <a:pos x="6" y="0"/>
                  </a:cxn>
                </a:cxnLst>
                <a:rect l="0" t="0" r="r" b="b"/>
                <a:pathLst>
                  <a:path w="24" h="24">
                    <a:moveTo>
                      <a:pt x="6" y="0"/>
                    </a:moveTo>
                    <a:lnTo>
                      <a:pt x="0" y="0"/>
                    </a:lnTo>
                    <a:lnTo>
                      <a:pt x="6" y="0"/>
                    </a:lnTo>
                    <a:lnTo>
                      <a:pt x="12" y="6"/>
                    </a:lnTo>
                    <a:lnTo>
                      <a:pt x="24" y="24"/>
                    </a:lnTo>
                    <a:lnTo>
                      <a:pt x="24" y="18"/>
                    </a:lnTo>
                    <a:lnTo>
                      <a:pt x="18" y="6"/>
                    </a:lnTo>
                    <a:lnTo>
                      <a:pt x="12" y="0"/>
                    </a:lnTo>
                    <a:lnTo>
                      <a:pt x="6" y="0"/>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cs-CZ"/>
              </a:p>
            </p:txBody>
          </p:sp>
          <p:sp>
            <p:nvSpPr>
              <p:cNvPr id="68644" name="Freeform 36"/>
              <p:cNvSpPr>
                <a:spLocks/>
              </p:cNvSpPr>
              <p:nvPr/>
            </p:nvSpPr>
            <p:spPr bwMode="hidden">
              <a:xfrm>
                <a:off x="801" y="2681"/>
                <a:ext cx="215" cy="216"/>
              </a:xfrm>
              <a:custGeom>
                <a:avLst/>
                <a:gdLst/>
                <a:ahLst/>
                <a:cxnLst>
                  <a:cxn ang="0">
                    <a:pos x="215" y="0"/>
                  </a:cxn>
                  <a:cxn ang="0">
                    <a:pos x="147" y="36"/>
                  </a:cxn>
                  <a:cxn ang="0">
                    <a:pos x="132" y="49"/>
                  </a:cxn>
                  <a:cxn ang="0">
                    <a:pos x="104" y="79"/>
                  </a:cxn>
                  <a:cxn ang="0">
                    <a:pos x="87" y="114"/>
                  </a:cxn>
                  <a:cxn ang="0">
                    <a:pos x="48" y="156"/>
                  </a:cxn>
                  <a:cxn ang="0">
                    <a:pos x="42" y="166"/>
                  </a:cxn>
                  <a:cxn ang="0">
                    <a:pos x="29" y="177"/>
                  </a:cxn>
                  <a:cxn ang="0">
                    <a:pos x="0" y="208"/>
                  </a:cxn>
                  <a:cxn ang="0">
                    <a:pos x="48" y="216"/>
                  </a:cxn>
                  <a:cxn ang="0">
                    <a:pos x="215" y="0"/>
                  </a:cxn>
                </a:cxnLst>
                <a:rect l="0" t="0" r="r" b="b"/>
                <a:pathLst>
                  <a:path w="215" h="216">
                    <a:moveTo>
                      <a:pt x="215" y="0"/>
                    </a:moveTo>
                    <a:lnTo>
                      <a:pt x="147" y="36"/>
                    </a:lnTo>
                    <a:lnTo>
                      <a:pt x="132" y="49"/>
                    </a:lnTo>
                    <a:lnTo>
                      <a:pt x="104" y="79"/>
                    </a:lnTo>
                    <a:lnTo>
                      <a:pt x="87" y="114"/>
                    </a:lnTo>
                    <a:lnTo>
                      <a:pt x="48" y="156"/>
                    </a:lnTo>
                    <a:lnTo>
                      <a:pt x="42" y="166"/>
                    </a:lnTo>
                    <a:lnTo>
                      <a:pt x="29" y="177"/>
                    </a:lnTo>
                    <a:lnTo>
                      <a:pt x="0" y="208"/>
                    </a:lnTo>
                    <a:lnTo>
                      <a:pt x="48" y="216"/>
                    </a:lnTo>
                    <a:lnTo>
                      <a:pt x="215" y="0"/>
                    </a:lnTo>
                    <a:close/>
                  </a:path>
                </a:pathLst>
              </a:custGeom>
              <a:solidFill>
                <a:schemeClr val="bg2"/>
              </a:solidFill>
              <a:ln w="9525">
                <a:noFill/>
                <a:round/>
                <a:headEnd/>
                <a:tailEnd/>
              </a:ln>
              <a:effectLst/>
            </p:spPr>
            <p:txBody>
              <a:bodyPr/>
              <a:lstStyle/>
              <a:p>
                <a:pPr>
                  <a:defRPr/>
                </a:pPr>
                <a:endParaRPr lang="cs-CZ"/>
              </a:p>
            </p:txBody>
          </p:sp>
          <p:sp>
            <p:nvSpPr>
              <p:cNvPr id="68645" name="Freeform 37"/>
              <p:cNvSpPr>
                <a:spLocks/>
              </p:cNvSpPr>
              <p:nvPr/>
            </p:nvSpPr>
            <p:spPr bwMode="hidden">
              <a:xfrm>
                <a:off x="536" y="2710"/>
                <a:ext cx="212" cy="179"/>
              </a:xfrm>
              <a:custGeom>
                <a:avLst/>
                <a:gdLst/>
                <a:ahLst/>
                <a:cxnLst>
                  <a:cxn ang="0">
                    <a:pos x="212" y="0"/>
                  </a:cxn>
                  <a:cxn ang="0">
                    <a:pos x="144" y="36"/>
                  </a:cxn>
                  <a:cxn ang="0">
                    <a:pos x="0" y="179"/>
                  </a:cxn>
                  <a:cxn ang="0">
                    <a:pos x="177" y="85"/>
                  </a:cxn>
                  <a:cxn ang="0">
                    <a:pos x="212" y="0"/>
                  </a:cxn>
                </a:cxnLst>
                <a:rect l="0" t="0" r="r" b="b"/>
                <a:pathLst>
                  <a:path w="212" h="179">
                    <a:moveTo>
                      <a:pt x="212" y="0"/>
                    </a:moveTo>
                    <a:lnTo>
                      <a:pt x="144" y="36"/>
                    </a:lnTo>
                    <a:lnTo>
                      <a:pt x="0" y="179"/>
                    </a:lnTo>
                    <a:lnTo>
                      <a:pt x="177" y="85"/>
                    </a:lnTo>
                    <a:lnTo>
                      <a:pt x="212" y="0"/>
                    </a:lnTo>
                    <a:close/>
                  </a:path>
                </a:pathLst>
              </a:custGeom>
              <a:solidFill>
                <a:schemeClr val="bg2"/>
              </a:solidFill>
              <a:ln w="9525">
                <a:noFill/>
                <a:round/>
                <a:headEnd/>
                <a:tailEnd/>
              </a:ln>
              <a:effectLst/>
            </p:spPr>
            <p:txBody>
              <a:bodyPr/>
              <a:lstStyle/>
              <a:p>
                <a:pPr>
                  <a:defRPr/>
                </a:pPr>
                <a:endParaRPr lang="cs-CZ"/>
              </a:p>
            </p:txBody>
          </p:sp>
          <p:sp>
            <p:nvSpPr>
              <p:cNvPr id="68646" name="Freeform 38"/>
              <p:cNvSpPr>
                <a:spLocks/>
              </p:cNvSpPr>
              <p:nvPr/>
            </p:nvSpPr>
            <p:spPr bwMode="hidden">
              <a:xfrm>
                <a:off x="1037" y="2609"/>
                <a:ext cx="64" cy="79"/>
              </a:xfrm>
              <a:custGeom>
                <a:avLst/>
                <a:gdLst/>
                <a:ahLst/>
                <a:cxnLst>
                  <a:cxn ang="0">
                    <a:pos x="0" y="22"/>
                  </a:cxn>
                  <a:cxn ang="0">
                    <a:pos x="64" y="79"/>
                  </a:cxn>
                  <a:cxn ang="0">
                    <a:pos x="60" y="0"/>
                  </a:cxn>
                  <a:cxn ang="0">
                    <a:pos x="0" y="22"/>
                  </a:cxn>
                </a:cxnLst>
                <a:rect l="0" t="0" r="r" b="b"/>
                <a:pathLst>
                  <a:path w="64" h="79">
                    <a:moveTo>
                      <a:pt x="0" y="22"/>
                    </a:moveTo>
                    <a:lnTo>
                      <a:pt x="64" y="79"/>
                    </a:lnTo>
                    <a:lnTo>
                      <a:pt x="60" y="0"/>
                    </a:lnTo>
                    <a:lnTo>
                      <a:pt x="0" y="22"/>
                    </a:lnTo>
                    <a:close/>
                  </a:path>
                </a:pathLst>
              </a:custGeom>
              <a:solidFill>
                <a:schemeClr val="bg2"/>
              </a:solidFill>
              <a:ln w="9525">
                <a:noFill/>
                <a:round/>
                <a:headEnd/>
                <a:tailEnd/>
              </a:ln>
              <a:effectLst/>
            </p:spPr>
            <p:txBody>
              <a:bodyPr/>
              <a:lstStyle/>
              <a:p>
                <a:pPr>
                  <a:defRPr/>
                </a:pPr>
                <a:endParaRPr lang="cs-CZ"/>
              </a:p>
            </p:txBody>
          </p:sp>
          <p:sp>
            <p:nvSpPr>
              <p:cNvPr id="68647" name="Freeform 39"/>
              <p:cNvSpPr>
                <a:spLocks/>
              </p:cNvSpPr>
              <p:nvPr userDrawn="1"/>
            </p:nvSpPr>
            <p:spPr bwMode="hidden">
              <a:xfrm>
                <a:off x="867" y="2471"/>
                <a:ext cx="137" cy="207"/>
              </a:xfrm>
              <a:custGeom>
                <a:avLst/>
                <a:gdLst/>
                <a:ahLst/>
                <a:cxnLst>
                  <a:cxn ang="0">
                    <a:pos x="0" y="0"/>
                  </a:cxn>
                  <a:cxn ang="0">
                    <a:pos x="17" y="87"/>
                  </a:cxn>
                  <a:cxn ang="0">
                    <a:pos x="69" y="154"/>
                  </a:cxn>
                  <a:cxn ang="0">
                    <a:pos x="137" y="207"/>
                  </a:cxn>
                  <a:cxn ang="0">
                    <a:pos x="0" y="0"/>
                  </a:cxn>
                </a:cxnLst>
                <a:rect l="0" t="0" r="r" b="b"/>
                <a:pathLst>
                  <a:path w="137" h="207">
                    <a:moveTo>
                      <a:pt x="0" y="0"/>
                    </a:moveTo>
                    <a:lnTo>
                      <a:pt x="17" y="87"/>
                    </a:lnTo>
                    <a:lnTo>
                      <a:pt x="69" y="154"/>
                    </a:lnTo>
                    <a:lnTo>
                      <a:pt x="137" y="207"/>
                    </a:lnTo>
                    <a:lnTo>
                      <a:pt x="0" y="0"/>
                    </a:lnTo>
                    <a:close/>
                  </a:path>
                </a:pathLst>
              </a:custGeom>
              <a:solidFill>
                <a:schemeClr val="bg2"/>
              </a:solidFill>
              <a:ln w="9525">
                <a:noFill/>
                <a:round/>
                <a:headEnd/>
                <a:tailEnd/>
              </a:ln>
              <a:effectLst/>
            </p:spPr>
            <p:txBody>
              <a:bodyPr/>
              <a:lstStyle/>
              <a:p>
                <a:pPr>
                  <a:defRPr/>
                </a:pPr>
                <a:endParaRPr lang="cs-CZ"/>
              </a:p>
            </p:txBody>
          </p:sp>
          <p:sp>
            <p:nvSpPr>
              <p:cNvPr id="68648" name="Freeform 40"/>
              <p:cNvSpPr>
                <a:spLocks/>
              </p:cNvSpPr>
              <p:nvPr userDrawn="1"/>
            </p:nvSpPr>
            <p:spPr bwMode="hidden">
              <a:xfrm>
                <a:off x="817" y="2507"/>
                <a:ext cx="65" cy="222"/>
              </a:xfrm>
              <a:custGeom>
                <a:avLst/>
                <a:gdLst/>
                <a:ahLst/>
                <a:cxnLst>
                  <a:cxn ang="0">
                    <a:pos x="0" y="222"/>
                  </a:cxn>
                  <a:cxn ang="0">
                    <a:pos x="40" y="142"/>
                  </a:cxn>
                  <a:cxn ang="0">
                    <a:pos x="65" y="72"/>
                  </a:cxn>
                  <a:cxn ang="0">
                    <a:pos x="7" y="0"/>
                  </a:cxn>
                  <a:cxn ang="0">
                    <a:pos x="0" y="222"/>
                  </a:cxn>
                </a:cxnLst>
                <a:rect l="0" t="0" r="r" b="b"/>
                <a:pathLst>
                  <a:path w="65" h="222">
                    <a:moveTo>
                      <a:pt x="0" y="222"/>
                    </a:moveTo>
                    <a:lnTo>
                      <a:pt x="40" y="142"/>
                    </a:lnTo>
                    <a:lnTo>
                      <a:pt x="65" y="72"/>
                    </a:lnTo>
                    <a:lnTo>
                      <a:pt x="7" y="0"/>
                    </a:lnTo>
                    <a:lnTo>
                      <a:pt x="0" y="222"/>
                    </a:lnTo>
                    <a:close/>
                  </a:path>
                </a:pathLst>
              </a:custGeom>
              <a:solidFill>
                <a:schemeClr val="bg2"/>
              </a:solidFill>
              <a:ln w="9525">
                <a:noFill/>
                <a:round/>
                <a:headEnd/>
                <a:tailEnd/>
              </a:ln>
              <a:effectLst/>
            </p:spPr>
            <p:txBody>
              <a:bodyPr/>
              <a:lstStyle/>
              <a:p>
                <a:pPr>
                  <a:defRPr/>
                </a:pPr>
                <a:endParaRPr lang="cs-CZ"/>
              </a:p>
            </p:txBody>
          </p:sp>
        </p:grpSp>
      </p:grpSp>
      <p:sp>
        <p:nvSpPr>
          <p:cNvPr id="68649" name="Rectangle 41"/>
          <p:cNvSpPr>
            <a:spLocks noGrp="1" noChangeArrowheads="1"/>
          </p:cNvSpPr>
          <p:nvPr>
            <p:ph type="title"/>
          </p:nvPr>
        </p:nvSpPr>
        <p:spPr bwMode="auto">
          <a:xfrm>
            <a:off x="457200" y="158750"/>
            <a:ext cx="8229600" cy="1258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cs-CZ" smtClean="0"/>
              <a:t>Klepnutím lze upravit styl předlohy nadpisů.</a:t>
            </a:r>
          </a:p>
        </p:txBody>
      </p:sp>
      <p:sp>
        <p:nvSpPr>
          <p:cNvPr id="68650" name="Rectangle 42"/>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68651" name="Rectangle 43"/>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defRPr>
            </a:lvl1pPr>
          </a:lstStyle>
          <a:p>
            <a:pPr>
              <a:defRPr/>
            </a:pPr>
            <a:endParaRPr lang="cs-CZ"/>
          </a:p>
        </p:txBody>
      </p:sp>
      <p:sp>
        <p:nvSpPr>
          <p:cNvPr id="68652" name="Rectangle 44"/>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00000"/>
                  </a:outerShdw>
                </a:effectLst>
              </a:defRPr>
            </a:lvl1pPr>
          </a:lstStyle>
          <a:p>
            <a:pPr>
              <a:defRPr/>
            </a:pPr>
            <a:endParaRPr lang="cs-CZ"/>
          </a:p>
        </p:txBody>
      </p:sp>
      <p:sp>
        <p:nvSpPr>
          <p:cNvPr id="68653" name="Rectangle 45"/>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defRPr>
            </a:lvl1pPr>
          </a:lstStyle>
          <a:p>
            <a:pPr>
              <a:defRPr/>
            </a:pPr>
            <a:fld id="{B778C514-A76E-4911-BDFB-63F1D91EC015}" type="slidenum">
              <a:rPr lang="cs-CZ"/>
              <a:pPr>
                <a:defRPr/>
              </a:pPr>
              <a:t>‹#›</a:t>
            </a:fld>
            <a:endParaRPr lang="cs-CZ"/>
          </a:p>
        </p:txBody>
      </p:sp>
    </p:spTree>
  </p:cSld>
  <p:clrMap bg1="dk2" tx1="lt1" bg2="dk1" tx2="lt2" accent1="accent1" accent2="accent2" accent3="accent3" accent4="accent4" accent5="accent5" accent6="accent6" hlink="hlink" folHlink="folHlink"/>
  <p:sldLayoutIdLst>
    <p:sldLayoutId id="2147483726"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68649"/>
                                        </p:tgtEl>
                                        <p:attrNameLst>
                                          <p:attrName>style.visibility</p:attrName>
                                        </p:attrNameLst>
                                      </p:cBhvr>
                                      <p:to>
                                        <p:strVal val="visible"/>
                                      </p:to>
                                    </p:set>
                                    <p:anim calcmode="lin" valueType="num">
                                      <p:cBhvr>
                                        <p:cTn id="7" dur="1000" fill="hold"/>
                                        <p:tgtEl>
                                          <p:spTgt spid="68649"/>
                                        </p:tgtEl>
                                        <p:attrNameLst>
                                          <p:attrName>ppt_x</p:attrName>
                                        </p:attrNameLst>
                                      </p:cBhvr>
                                      <p:tavLst>
                                        <p:tav tm="0">
                                          <p:val>
                                            <p:strVal val="#ppt_x-.2"/>
                                          </p:val>
                                        </p:tav>
                                        <p:tav tm="100000">
                                          <p:val>
                                            <p:strVal val="#ppt_x"/>
                                          </p:val>
                                        </p:tav>
                                      </p:tavLst>
                                    </p:anim>
                                    <p:anim calcmode="lin" valueType="num">
                                      <p:cBhvr>
                                        <p:cTn id="8" dur="1000" fill="hold"/>
                                        <p:tgtEl>
                                          <p:spTgt spid="68649"/>
                                        </p:tgtEl>
                                        <p:attrNameLst>
                                          <p:attrName>ppt_y</p:attrName>
                                        </p:attrNameLst>
                                      </p:cBhvr>
                                      <p:tavLst>
                                        <p:tav tm="0">
                                          <p:val>
                                            <p:strVal val="#ppt_y"/>
                                          </p:val>
                                        </p:tav>
                                        <p:tav tm="100000">
                                          <p:val>
                                            <p:strVal val="#ppt_y"/>
                                          </p:val>
                                        </p:tav>
                                      </p:tavLst>
                                    </p:anim>
                                    <p:animEffect transition="in" filter="wipe(right)" prLst="gradientSize: 0.1">
                                      <p:cBhvr>
                                        <p:cTn id="9" dur="1000"/>
                                        <p:tgtEl>
                                          <p:spTgt spid="68649"/>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68650">
                                            <p:txEl>
                                              <p:pRg st="0" end="0"/>
                                            </p:txEl>
                                          </p:spTgt>
                                        </p:tgtEl>
                                        <p:attrNameLst>
                                          <p:attrName>style.visibility</p:attrName>
                                        </p:attrNameLst>
                                      </p:cBhvr>
                                      <p:to>
                                        <p:strVal val="visible"/>
                                      </p:to>
                                    </p:set>
                                    <p:animEffect transition="in" filter="fade">
                                      <p:cBhvr>
                                        <p:cTn id="14" dur="500"/>
                                        <p:tgtEl>
                                          <p:spTgt spid="68650">
                                            <p:txEl>
                                              <p:pRg st="0" end="0"/>
                                            </p:txEl>
                                          </p:spTgt>
                                        </p:tgtEl>
                                      </p:cBhvr>
                                    </p:animEffect>
                                    <p:anim calcmode="lin" valueType="num">
                                      <p:cBhvr>
                                        <p:cTn id="15" dur="500" fill="hold"/>
                                        <p:tgtEl>
                                          <p:spTgt spid="68650">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68650">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68650">
                                            <p:txEl>
                                              <p:pRg st="1" end="1"/>
                                            </p:txEl>
                                          </p:spTgt>
                                        </p:tgtEl>
                                        <p:attrNameLst>
                                          <p:attrName>style.visibility</p:attrName>
                                        </p:attrNameLst>
                                      </p:cBhvr>
                                      <p:to>
                                        <p:strVal val="visible"/>
                                      </p:to>
                                    </p:set>
                                    <p:animEffect transition="in" filter="fade">
                                      <p:cBhvr>
                                        <p:cTn id="19" dur="500"/>
                                        <p:tgtEl>
                                          <p:spTgt spid="68650">
                                            <p:txEl>
                                              <p:pRg st="1" end="1"/>
                                            </p:txEl>
                                          </p:spTgt>
                                        </p:tgtEl>
                                      </p:cBhvr>
                                    </p:animEffect>
                                    <p:anim calcmode="lin" valueType="num">
                                      <p:cBhvr>
                                        <p:cTn id="20" dur="500" fill="hold"/>
                                        <p:tgtEl>
                                          <p:spTgt spid="68650">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68650">
                                            <p:txEl>
                                              <p:pRg st="1" end="1"/>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68650">
                                            <p:txEl>
                                              <p:pRg st="2" end="2"/>
                                            </p:txEl>
                                          </p:spTgt>
                                        </p:tgtEl>
                                        <p:attrNameLst>
                                          <p:attrName>style.visibility</p:attrName>
                                        </p:attrNameLst>
                                      </p:cBhvr>
                                      <p:to>
                                        <p:strVal val="visible"/>
                                      </p:to>
                                    </p:set>
                                    <p:animEffect transition="in" filter="fade">
                                      <p:cBhvr>
                                        <p:cTn id="24" dur="500"/>
                                        <p:tgtEl>
                                          <p:spTgt spid="68650">
                                            <p:txEl>
                                              <p:pRg st="2" end="2"/>
                                            </p:txEl>
                                          </p:spTgt>
                                        </p:tgtEl>
                                      </p:cBhvr>
                                    </p:animEffect>
                                    <p:anim calcmode="lin" valueType="num">
                                      <p:cBhvr>
                                        <p:cTn id="25" dur="500" fill="hold"/>
                                        <p:tgtEl>
                                          <p:spTgt spid="68650">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68650">
                                            <p:txEl>
                                              <p:pRg st="2" end="2"/>
                                            </p:txEl>
                                          </p:spTgt>
                                        </p:tgtEl>
                                        <p:attrNameLst>
                                          <p:attrName>ppt_y</p:attrName>
                                        </p:attrNameLst>
                                      </p:cBhvr>
                                      <p:tavLst>
                                        <p:tav tm="0">
                                          <p:val>
                                            <p:strVal val="#ppt_y+.05"/>
                                          </p:val>
                                        </p:tav>
                                        <p:tav tm="100000">
                                          <p:val>
                                            <p:strVal val="#ppt_y"/>
                                          </p:val>
                                        </p:tav>
                                      </p:tavLst>
                                    </p:anim>
                                  </p:childTnLst>
                                </p:cTn>
                              </p:par>
                              <p:par>
                                <p:cTn id="27" presetID="44" presetClass="entr" presetSubtype="0" fill="hold" grpId="0" nodeType="withEffect">
                                  <p:stCondLst>
                                    <p:cond delay="0"/>
                                  </p:stCondLst>
                                  <p:childTnLst>
                                    <p:set>
                                      <p:cBhvr>
                                        <p:cTn id="28" dur="1" fill="hold">
                                          <p:stCondLst>
                                            <p:cond delay="0"/>
                                          </p:stCondLst>
                                        </p:cTn>
                                        <p:tgtEl>
                                          <p:spTgt spid="68650">
                                            <p:txEl>
                                              <p:pRg st="3" end="3"/>
                                            </p:txEl>
                                          </p:spTgt>
                                        </p:tgtEl>
                                        <p:attrNameLst>
                                          <p:attrName>style.visibility</p:attrName>
                                        </p:attrNameLst>
                                      </p:cBhvr>
                                      <p:to>
                                        <p:strVal val="visible"/>
                                      </p:to>
                                    </p:set>
                                    <p:animEffect transition="in" filter="fade">
                                      <p:cBhvr>
                                        <p:cTn id="29" dur="500"/>
                                        <p:tgtEl>
                                          <p:spTgt spid="68650">
                                            <p:txEl>
                                              <p:pRg st="3" end="3"/>
                                            </p:txEl>
                                          </p:spTgt>
                                        </p:tgtEl>
                                      </p:cBhvr>
                                    </p:animEffect>
                                    <p:anim calcmode="lin" valueType="num">
                                      <p:cBhvr>
                                        <p:cTn id="30" dur="500" fill="hold"/>
                                        <p:tgtEl>
                                          <p:spTgt spid="68650">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68650">
                                            <p:txEl>
                                              <p:pRg st="3" end="3"/>
                                            </p:txEl>
                                          </p:spTgt>
                                        </p:tgtEl>
                                        <p:attrNameLst>
                                          <p:attrName>ppt_y</p:attrName>
                                        </p:attrNameLst>
                                      </p:cBhvr>
                                      <p:tavLst>
                                        <p:tav tm="0">
                                          <p:val>
                                            <p:strVal val="#ppt_y+.05"/>
                                          </p:val>
                                        </p:tav>
                                        <p:tav tm="100000">
                                          <p:val>
                                            <p:strVal val="#ppt_y"/>
                                          </p:val>
                                        </p:tav>
                                      </p:tavLst>
                                    </p:anim>
                                  </p:childTnLst>
                                </p:cTn>
                              </p:par>
                              <p:par>
                                <p:cTn id="32" presetID="44" presetClass="entr" presetSubtype="0" fill="hold" grpId="0" nodeType="withEffect">
                                  <p:stCondLst>
                                    <p:cond delay="0"/>
                                  </p:stCondLst>
                                  <p:childTnLst>
                                    <p:set>
                                      <p:cBhvr>
                                        <p:cTn id="33" dur="1" fill="hold">
                                          <p:stCondLst>
                                            <p:cond delay="0"/>
                                          </p:stCondLst>
                                        </p:cTn>
                                        <p:tgtEl>
                                          <p:spTgt spid="68650">
                                            <p:txEl>
                                              <p:pRg st="4" end="4"/>
                                            </p:txEl>
                                          </p:spTgt>
                                        </p:tgtEl>
                                        <p:attrNameLst>
                                          <p:attrName>style.visibility</p:attrName>
                                        </p:attrNameLst>
                                      </p:cBhvr>
                                      <p:to>
                                        <p:strVal val="visible"/>
                                      </p:to>
                                    </p:set>
                                    <p:animEffect transition="in" filter="fade">
                                      <p:cBhvr>
                                        <p:cTn id="34" dur="500"/>
                                        <p:tgtEl>
                                          <p:spTgt spid="68650">
                                            <p:txEl>
                                              <p:pRg st="4" end="4"/>
                                            </p:txEl>
                                          </p:spTgt>
                                        </p:tgtEl>
                                      </p:cBhvr>
                                    </p:animEffect>
                                    <p:anim calcmode="lin" valueType="num">
                                      <p:cBhvr>
                                        <p:cTn id="35" dur="500" fill="hold"/>
                                        <p:tgtEl>
                                          <p:spTgt spid="68650">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68650">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49" grpId="0"/>
      <p:bldP spid="68650" grpId="0" build="p">
        <p:tmplLst>
          <p:tmpl lvl="1">
            <p:tnLst>
              <p:par>
                <p:cTn presetID="44" presetClass="entr" presetSubtype="0" fill="hold" nodeType="clickEffect">
                  <p:stCondLst>
                    <p:cond delay="0"/>
                  </p:stCondLst>
                  <p:childTnLst>
                    <p:set>
                      <p:cBhvr>
                        <p:cTn dur="1" fill="hold">
                          <p:stCondLst>
                            <p:cond delay="0"/>
                          </p:stCondLst>
                        </p:cTn>
                        <p:tgtEl>
                          <p:spTgt spid="68650"/>
                        </p:tgtEl>
                        <p:attrNameLst>
                          <p:attrName>style.visibility</p:attrName>
                        </p:attrNameLst>
                      </p:cBhvr>
                      <p:to>
                        <p:strVal val="visible"/>
                      </p:to>
                    </p:set>
                    <p:animEffect transition="in" filter="fade">
                      <p:cBhvr>
                        <p:cTn dur="500"/>
                        <p:tgtEl>
                          <p:spTgt spid="68650"/>
                        </p:tgtEl>
                      </p:cBhvr>
                    </p:animEffect>
                    <p:anim calcmode="lin" valueType="num">
                      <p:cBhvr>
                        <p:cTn dur="500" fill="hold"/>
                        <p:tgtEl>
                          <p:spTgt spid="68650"/>
                        </p:tgtEl>
                        <p:attrNameLst>
                          <p:attrName>ppt_x</p:attrName>
                        </p:attrNameLst>
                      </p:cBhvr>
                      <p:tavLst>
                        <p:tav tm="0">
                          <p:val>
                            <p:strVal val="#ppt_x"/>
                          </p:val>
                        </p:tav>
                        <p:tav tm="100000">
                          <p:val>
                            <p:strVal val="#ppt_x"/>
                          </p:val>
                        </p:tav>
                      </p:tavLst>
                    </p:anim>
                    <p:anim calcmode="lin" valueType="num">
                      <p:cBhvr>
                        <p:cTn dur="500" fill="hold"/>
                        <p:tgtEl>
                          <p:spTgt spid="68650"/>
                        </p:tgtEl>
                        <p:attrNameLst>
                          <p:attrName>ppt_y</p:attrName>
                        </p:attrNameLst>
                      </p:cBhvr>
                      <p:tavLst>
                        <p:tav tm="0">
                          <p:val>
                            <p:strVal val="#ppt_y+.05"/>
                          </p:val>
                        </p:tav>
                        <p:tav tm="100000">
                          <p:val>
                            <p:strVal val="#ppt_y"/>
                          </p:val>
                        </p:tav>
                      </p:tavLst>
                    </p:anim>
                  </p:childTnLst>
                </p:cTn>
              </p:par>
            </p:tnLst>
          </p:tmpl>
          <p:tmpl lvl="2">
            <p:tnLst>
              <p:par>
                <p:cTn presetID="44" presetClass="entr" presetSubtype="0" fill="hold" nodeType="withEffect">
                  <p:stCondLst>
                    <p:cond delay="0"/>
                  </p:stCondLst>
                  <p:childTnLst>
                    <p:set>
                      <p:cBhvr>
                        <p:cTn dur="1" fill="hold">
                          <p:stCondLst>
                            <p:cond delay="0"/>
                          </p:stCondLst>
                        </p:cTn>
                        <p:tgtEl>
                          <p:spTgt spid="68650"/>
                        </p:tgtEl>
                        <p:attrNameLst>
                          <p:attrName>style.visibility</p:attrName>
                        </p:attrNameLst>
                      </p:cBhvr>
                      <p:to>
                        <p:strVal val="visible"/>
                      </p:to>
                    </p:set>
                    <p:animEffect transition="in" filter="fade">
                      <p:cBhvr>
                        <p:cTn dur="500"/>
                        <p:tgtEl>
                          <p:spTgt spid="68650"/>
                        </p:tgtEl>
                      </p:cBhvr>
                    </p:animEffect>
                    <p:anim calcmode="lin" valueType="num">
                      <p:cBhvr>
                        <p:cTn dur="500" fill="hold"/>
                        <p:tgtEl>
                          <p:spTgt spid="68650"/>
                        </p:tgtEl>
                        <p:attrNameLst>
                          <p:attrName>ppt_x</p:attrName>
                        </p:attrNameLst>
                      </p:cBhvr>
                      <p:tavLst>
                        <p:tav tm="0">
                          <p:val>
                            <p:strVal val="#ppt_x"/>
                          </p:val>
                        </p:tav>
                        <p:tav tm="100000">
                          <p:val>
                            <p:strVal val="#ppt_x"/>
                          </p:val>
                        </p:tav>
                      </p:tavLst>
                    </p:anim>
                    <p:anim calcmode="lin" valueType="num">
                      <p:cBhvr>
                        <p:cTn dur="500" fill="hold"/>
                        <p:tgtEl>
                          <p:spTgt spid="68650"/>
                        </p:tgtEl>
                        <p:attrNameLst>
                          <p:attrName>ppt_y</p:attrName>
                        </p:attrNameLst>
                      </p:cBhvr>
                      <p:tavLst>
                        <p:tav tm="0">
                          <p:val>
                            <p:strVal val="#ppt_y+.05"/>
                          </p:val>
                        </p:tav>
                        <p:tav tm="100000">
                          <p:val>
                            <p:strVal val="#ppt_y"/>
                          </p:val>
                        </p:tav>
                      </p:tavLst>
                    </p:anim>
                  </p:childTnLst>
                </p:cTn>
              </p:par>
            </p:tnLst>
          </p:tmpl>
          <p:tmpl lvl="3">
            <p:tnLst>
              <p:par>
                <p:cTn presetID="44" presetClass="entr" presetSubtype="0" fill="hold" nodeType="withEffect">
                  <p:stCondLst>
                    <p:cond delay="0"/>
                  </p:stCondLst>
                  <p:childTnLst>
                    <p:set>
                      <p:cBhvr>
                        <p:cTn dur="1" fill="hold">
                          <p:stCondLst>
                            <p:cond delay="0"/>
                          </p:stCondLst>
                        </p:cTn>
                        <p:tgtEl>
                          <p:spTgt spid="68650"/>
                        </p:tgtEl>
                        <p:attrNameLst>
                          <p:attrName>style.visibility</p:attrName>
                        </p:attrNameLst>
                      </p:cBhvr>
                      <p:to>
                        <p:strVal val="visible"/>
                      </p:to>
                    </p:set>
                    <p:animEffect transition="in" filter="fade">
                      <p:cBhvr>
                        <p:cTn dur="500"/>
                        <p:tgtEl>
                          <p:spTgt spid="68650"/>
                        </p:tgtEl>
                      </p:cBhvr>
                    </p:animEffect>
                    <p:anim calcmode="lin" valueType="num">
                      <p:cBhvr>
                        <p:cTn dur="500" fill="hold"/>
                        <p:tgtEl>
                          <p:spTgt spid="68650"/>
                        </p:tgtEl>
                        <p:attrNameLst>
                          <p:attrName>ppt_x</p:attrName>
                        </p:attrNameLst>
                      </p:cBhvr>
                      <p:tavLst>
                        <p:tav tm="0">
                          <p:val>
                            <p:strVal val="#ppt_x"/>
                          </p:val>
                        </p:tav>
                        <p:tav tm="100000">
                          <p:val>
                            <p:strVal val="#ppt_x"/>
                          </p:val>
                        </p:tav>
                      </p:tavLst>
                    </p:anim>
                    <p:anim calcmode="lin" valueType="num">
                      <p:cBhvr>
                        <p:cTn dur="500" fill="hold"/>
                        <p:tgtEl>
                          <p:spTgt spid="68650"/>
                        </p:tgtEl>
                        <p:attrNameLst>
                          <p:attrName>ppt_y</p:attrName>
                        </p:attrNameLst>
                      </p:cBhvr>
                      <p:tavLst>
                        <p:tav tm="0">
                          <p:val>
                            <p:strVal val="#ppt_y+.05"/>
                          </p:val>
                        </p:tav>
                        <p:tav tm="100000">
                          <p:val>
                            <p:strVal val="#ppt_y"/>
                          </p:val>
                        </p:tav>
                      </p:tavLst>
                    </p:anim>
                  </p:childTnLst>
                </p:cTn>
              </p:par>
            </p:tnLst>
          </p:tmpl>
          <p:tmpl lvl="4">
            <p:tnLst>
              <p:par>
                <p:cTn presetID="44" presetClass="entr" presetSubtype="0" fill="hold" nodeType="withEffect">
                  <p:stCondLst>
                    <p:cond delay="0"/>
                  </p:stCondLst>
                  <p:childTnLst>
                    <p:set>
                      <p:cBhvr>
                        <p:cTn dur="1" fill="hold">
                          <p:stCondLst>
                            <p:cond delay="0"/>
                          </p:stCondLst>
                        </p:cTn>
                        <p:tgtEl>
                          <p:spTgt spid="68650"/>
                        </p:tgtEl>
                        <p:attrNameLst>
                          <p:attrName>style.visibility</p:attrName>
                        </p:attrNameLst>
                      </p:cBhvr>
                      <p:to>
                        <p:strVal val="visible"/>
                      </p:to>
                    </p:set>
                    <p:animEffect transition="in" filter="fade">
                      <p:cBhvr>
                        <p:cTn dur="500"/>
                        <p:tgtEl>
                          <p:spTgt spid="68650"/>
                        </p:tgtEl>
                      </p:cBhvr>
                    </p:animEffect>
                    <p:anim calcmode="lin" valueType="num">
                      <p:cBhvr>
                        <p:cTn dur="500" fill="hold"/>
                        <p:tgtEl>
                          <p:spTgt spid="68650"/>
                        </p:tgtEl>
                        <p:attrNameLst>
                          <p:attrName>ppt_x</p:attrName>
                        </p:attrNameLst>
                      </p:cBhvr>
                      <p:tavLst>
                        <p:tav tm="0">
                          <p:val>
                            <p:strVal val="#ppt_x"/>
                          </p:val>
                        </p:tav>
                        <p:tav tm="100000">
                          <p:val>
                            <p:strVal val="#ppt_x"/>
                          </p:val>
                        </p:tav>
                      </p:tavLst>
                    </p:anim>
                    <p:anim calcmode="lin" valueType="num">
                      <p:cBhvr>
                        <p:cTn dur="500" fill="hold"/>
                        <p:tgtEl>
                          <p:spTgt spid="68650"/>
                        </p:tgtEl>
                        <p:attrNameLst>
                          <p:attrName>ppt_y</p:attrName>
                        </p:attrNameLst>
                      </p:cBhvr>
                      <p:tavLst>
                        <p:tav tm="0">
                          <p:val>
                            <p:strVal val="#ppt_y+.05"/>
                          </p:val>
                        </p:tav>
                        <p:tav tm="100000">
                          <p:val>
                            <p:strVal val="#ppt_y"/>
                          </p:val>
                        </p:tav>
                      </p:tavLst>
                    </p:anim>
                  </p:childTnLst>
                </p:cTn>
              </p:par>
            </p:tnLst>
          </p:tmpl>
          <p:tmpl lvl="5">
            <p:tnLst>
              <p:par>
                <p:cTn presetID="44" presetClass="entr" presetSubtype="0" fill="hold" nodeType="withEffect">
                  <p:stCondLst>
                    <p:cond delay="0"/>
                  </p:stCondLst>
                  <p:childTnLst>
                    <p:set>
                      <p:cBhvr>
                        <p:cTn dur="1" fill="hold">
                          <p:stCondLst>
                            <p:cond delay="0"/>
                          </p:stCondLst>
                        </p:cTn>
                        <p:tgtEl>
                          <p:spTgt spid="68650"/>
                        </p:tgtEl>
                        <p:attrNameLst>
                          <p:attrName>style.visibility</p:attrName>
                        </p:attrNameLst>
                      </p:cBhvr>
                      <p:to>
                        <p:strVal val="visible"/>
                      </p:to>
                    </p:set>
                    <p:animEffect transition="in" filter="fade">
                      <p:cBhvr>
                        <p:cTn dur="500"/>
                        <p:tgtEl>
                          <p:spTgt spid="68650"/>
                        </p:tgtEl>
                      </p:cBhvr>
                    </p:animEffect>
                    <p:anim calcmode="lin" valueType="num">
                      <p:cBhvr>
                        <p:cTn dur="500" fill="hold"/>
                        <p:tgtEl>
                          <p:spTgt spid="68650"/>
                        </p:tgtEl>
                        <p:attrNameLst>
                          <p:attrName>ppt_x</p:attrName>
                        </p:attrNameLst>
                      </p:cBhvr>
                      <p:tavLst>
                        <p:tav tm="0">
                          <p:val>
                            <p:strVal val="#ppt_x"/>
                          </p:val>
                        </p:tav>
                        <p:tav tm="100000">
                          <p:val>
                            <p:strVal val="#ppt_x"/>
                          </p:val>
                        </p:tav>
                      </p:tavLst>
                    </p:anim>
                    <p:anim calcmode="lin" valueType="num">
                      <p:cBhvr>
                        <p:cTn dur="500" fill="hold"/>
                        <p:tgtEl>
                          <p:spTgt spid="68650"/>
                        </p:tgtEl>
                        <p:attrNameLst>
                          <p:attrName>ppt_y</p:attrName>
                        </p:attrNameLst>
                      </p:cBhvr>
                      <p:tavLst>
                        <p:tav tm="0">
                          <p:val>
                            <p:strVal val="#ppt_y+.05"/>
                          </p:val>
                        </p:tav>
                        <p:tav tm="100000">
                          <p:val>
                            <p:strVal val="#ppt_y"/>
                          </p:val>
                        </p:tav>
                      </p:tavLst>
                    </p:anim>
                  </p:childTnLst>
                </p:cTn>
              </p:par>
            </p:tnLst>
          </p:tmpl>
        </p:tmplLst>
      </p:bldP>
    </p:bld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Font typeface="Wingdings" pitchFamily="2" charset="2"/>
        <a:buBlip>
          <a:blip r:embed="rId15"/>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Blip>
          <a:blip r:embed="rId15"/>
        </a:buBlip>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Blip>
          <a:blip r:embed="rId15"/>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Blip>
          <a:blip r:embed="rId15"/>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Blip>
          <a:blip r:embed="rId15"/>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Blip>
          <a:blip r:embed="rId15"/>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Blip>
          <a:blip r:embed="rId15"/>
        </a:buBlip>
        <a:defRPr sz="2000">
          <a:solidFill>
            <a:schemeClr val="tx1"/>
          </a:solidFill>
          <a:effectLst>
            <a:outerShdw blurRad="38100" dist="38100" dir="2700000" algn="tl">
              <a:srgbClr val="000000"/>
            </a:outerShdw>
          </a:effectLst>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447800"/>
            <a:ext cx="7772400" cy="2133600"/>
          </a:xfrm>
        </p:spPr>
        <p:txBody>
          <a:bodyPr/>
          <a:lstStyle/>
          <a:p>
            <a:pPr eaLnBrk="1" hangingPunct="1">
              <a:defRPr/>
            </a:pPr>
            <a:r>
              <a:rPr lang="cs-CZ" sz="4000" dirty="0" smtClean="0"/>
              <a:t>Herní výkon v basketbalu</a:t>
            </a:r>
            <a:br>
              <a:rPr lang="cs-CZ" sz="4000" dirty="0" smtClean="0"/>
            </a:br>
            <a:endParaRPr lang="cs-CZ" sz="4000" dirty="0" smtClean="0"/>
          </a:p>
        </p:txBody>
      </p:sp>
      <p:sp>
        <p:nvSpPr>
          <p:cNvPr id="2051" name="Rectangle 3"/>
          <p:cNvSpPr>
            <a:spLocks noGrp="1" noChangeArrowheads="1"/>
          </p:cNvSpPr>
          <p:nvPr>
            <p:ph type="subTitle" idx="1"/>
          </p:nvPr>
        </p:nvSpPr>
        <p:spPr>
          <a:xfrm>
            <a:off x="1371600" y="3203575"/>
            <a:ext cx="6400800" cy="2663825"/>
          </a:xfrm>
        </p:spPr>
        <p:txBody>
          <a:bodyPr/>
          <a:lstStyle/>
          <a:p>
            <a:pPr eaLnBrk="1" hangingPunct="1">
              <a:defRPr/>
            </a:pPr>
            <a:endParaRPr lang="cs-CZ" smtClean="0"/>
          </a:p>
        </p:txBody>
      </p:sp>
      <p:pic>
        <p:nvPicPr>
          <p:cNvPr id="3076" name="Picture 4" descr="j0432469"/>
          <p:cNvPicPr>
            <a:picLocks noChangeAspect="1" noChangeArrowheads="1"/>
          </p:cNvPicPr>
          <p:nvPr/>
        </p:nvPicPr>
        <p:blipFill>
          <a:blip r:embed="rId3" cstate="print"/>
          <a:srcRect/>
          <a:stretch>
            <a:fillRect/>
          </a:stretch>
        </p:blipFill>
        <p:spPr bwMode="auto">
          <a:xfrm>
            <a:off x="3200400" y="3200400"/>
            <a:ext cx="1822450" cy="186055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Somatograf basketbalistů (modře-muži, červeně-ženy)."/>
          <p:cNvPicPr>
            <a:picLocks noChangeAspect="1" noChangeArrowheads="1"/>
          </p:cNvPicPr>
          <p:nvPr/>
        </p:nvPicPr>
        <p:blipFill>
          <a:blip r:embed="rId3" cstate="print"/>
          <a:srcRect/>
          <a:stretch>
            <a:fillRect/>
          </a:stretch>
        </p:blipFill>
        <p:spPr bwMode="auto">
          <a:xfrm>
            <a:off x="228600" y="304800"/>
            <a:ext cx="8686800" cy="6553200"/>
          </a:xfrm>
          <a:prstGeom prst="rect">
            <a:avLst/>
          </a:prstGeom>
          <a:noFill/>
          <a:ln w="9525">
            <a:noFill/>
            <a:miter lim="800000"/>
            <a:headEnd/>
            <a:tailEnd/>
          </a:ln>
        </p:spPr>
      </p:pic>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t>Regenerace a výživa v basketbalu</a:t>
            </a:r>
            <a:endParaRPr lang="cs-CZ" dirty="0"/>
          </a:p>
        </p:txBody>
      </p:sp>
      <p:sp>
        <p:nvSpPr>
          <p:cNvPr id="3" name="Zástupný symbol pro obsah 2"/>
          <p:cNvSpPr>
            <a:spLocks noGrp="1"/>
          </p:cNvSpPr>
          <p:nvPr>
            <p:ph idx="1"/>
          </p:nvPr>
        </p:nvSpPr>
        <p:spPr/>
        <p:txBody>
          <a:bodyPr/>
          <a:lstStyle/>
          <a:p>
            <a:pPr>
              <a:buFont typeface="Wingdings" pitchFamily="2" charset="2"/>
              <a:buNone/>
              <a:defRPr/>
            </a:pPr>
            <a:r>
              <a:rPr lang="cs-CZ" sz="2400" dirty="0" smtClean="0"/>
              <a:t>činnosti, které mají za cíl rychlé zotavení, aby mohlo nastoupit další zatížení. </a:t>
            </a:r>
          </a:p>
          <a:p>
            <a:pPr>
              <a:buFont typeface="Wingdings" pitchFamily="2" charset="2"/>
              <a:buNone/>
              <a:defRPr/>
            </a:pPr>
            <a:r>
              <a:rPr lang="cs-CZ" sz="2400" dirty="0" smtClean="0"/>
              <a:t>lze upravit samotný trénink – pro regeneraci je příznivé, když se zatížení střídá</a:t>
            </a:r>
          </a:p>
          <a:p>
            <a:pPr>
              <a:buFont typeface="Wingdings" pitchFamily="2" charset="2"/>
              <a:buNone/>
              <a:defRPr/>
            </a:pPr>
            <a:r>
              <a:rPr lang="cs-CZ" sz="2400" dirty="0" smtClean="0"/>
              <a:t>dodržování pitného režimu</a:t>
            </a:r>
          </a:p>
          <a:p>
            <a:pPr>
              <a:buFont typeface="Wingdings" pitchFamily="2" charset="2"/>
              <a:buNone/>
              <a:defRPr/>
            </a:pPr>
            <a:r>
              <a:rPr lang="cs-CZ" sz="2400" dirty="0" smtClean="0"/>
              <a:t>pasivní odpočinek</a:t>
            </a:r>
          </a:p>
          <a:p>
            <a:pPr>
              <a:buFont typeface="Wingdings" pitchFamily="2" charset="2"/>
              <a:buNone/>
              <a:defRPr/>
            </a:pPr>
            <a:r>
              <a:rPr lang="cs-CZ" sz="2400" dirty="0" smtClean="0"/>
              <a:t>aktivní odpočinek  - kompenzační cvičení, </a:t>
            </a:r>
            <a:r>
              <a:rPr lang="cs-CZ" sz="2400" dirty="0" err="1" smtClean="0"/>
              <a:t>cvičení</a:t>
            </a:r>
            <a:r>
              <a:rPr lang="cs-CZ" sz="2400" dirty="0" smtClean="0"/>
              <a:t> ve vodě, aktivní relaxace, provozování doplňkových sportů, </a:t>
            </a:r>
          </a:p>
          <a:p>
            <a:pPr>
              <a:buFont typeface="Wingdings" pitchFamily="2" charset="2"/>
              <a:buNone/>
              <a:defRPr/>
            </a:pPr>
            <a:r>
              <a:rPr lang="cs-CZ" sz="2400" dirty="0" smtClean="0"/>
              <a:t>regenerační trénink, masáže, </a:t>
            </a:r>
            <a:r>
              <a:rPr lang="cs-CZ" sz="2400" dirty="0" err="1" smtClean="0"/>
              <a:t>elektroprocedury</a:t>
            </a:r>
            <a:r>
              <a:rPr lang="cs-CZ" sz="2400" dirty="0" smtClean="0"/>
              <a:t>, psychologické postupy</a:t>
            </a:r>
            <a:endParaRPr lang="cs-CZ" sz="2400" dirty="0"/>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pPr>
              <a:defRPr/>
            </a:pPr>
            <a:r>
              <a:rPr lang="cs-CZ" dirty="0" smtClean="0"/>
              <a:t>Časná forma regenerace</a:t>
            </a:r>
            <a:endParaRPr lang="cs-CZ" dirty="0"/>
          </a:p>
        </p:txBody>
      </p:sp>
      <p:sp>
        <p:nvSpPr>
          <p:cNvPr id="5" name="Zástupný symbol pro obsah 4"/>
          <p:cNvSpPr>
            <a:spLocks noGrp="1"/>
          </p:cNvSpPr>
          <p:nvPr>
            <p:ph idx="1"/>
          </p:nvPr>
        </p:nvSpPr>
        <p:spPr/>
        <p:txBody>
          <a:bodyPr/>
          <a:lstStyle/>
          <a:p>
            <a:pPr>
              <a:defRPr/>
            </a:pPr>
            <a:r>
              <a:rPr lang="cs-CZ" dirty="0" smtClean="0"/>
              <a:t>součást každodenního režimu </a:t>
            </a:r>
          </a:p>
          <a:p>
            <a:pPr>
              <a:defRPr/>
            </a:pPr>
            <a:r>
              <a:rPr lang="cs-CZ" dirty="0" smtClean="0"/>
              <a:t>prolíná tréninkovým procesem nebo na něj bezprostředně navazuje</a:t>
            </a:r>
          </a:p>
          <a:p>
            <a:pPr>
              <a:defRPr/>
            </a:pPr>
            <a:r>
              <a:rPr lang="cs-CZ" dirty="0" smtClean="0"/>
              <a:t>příkladem je pomalé vyklusání po „vloženém úseku“ (například po rychlostních cvičeních  s maximální intenzitou</a:t>
            </a:r>
          </a:p>
          <a:p>
            <a:pPr>
              <a:defRPr/>
            </a:pPr>
            <a:r>
              <a:rPr lang="cs-CZ" dirty="0" smtClean="0"/>
              <a:t>po skončení tréninku masáž, </a:t>
            </a:r>
            <a:r>
              <a:rPr lang="cs-CZ" dirty="0" err="1" smtClean="0"/>
              <a:t>automasáž</a:t>
            </a:r>
            <a:r>
              <a:rPr lang="cs-CZ" dirty="0" smtClean="0"/>
              <a:t>, sauna, vodní procedury</a:t>
            </a:r>
            <a:endParaRPr lang="cs-CZ" dirty="0"/>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t>Pozdější forma regenerace</a:t>
            </a:r>
            <a:endParaRPr lang="cs-CZ" dirty="0"/>
          </a:p>
        </p:txBody>
      </p:sp>
      <p:sp>
        <p:nvSpPr>
          <p:cNvPr id="3" name="Zástupný symbol pro obsah 2"/>
          <p:cNvSpPr>
            <a:spLocks noGrp="1"/>
          </p:cNvSpPr>
          <p:nvPr>
            <p:ph idx="1"/>
          </p:nvPr>
        </p:nvSpPr>
        <p:spPr/>
        <p:txBody>
          <a:bodyPr/>
          <a:lstStyle/>
          <a:p>
            <a:pPr>
              <a:defRPr/>
            </a:pPr>
            <a:r>
              <a:rPr lang="cs-CZ" dirty="0" smtClean="0"/>
              <a:t>Uplatňuje se po několika hodinách nebo druhý den po výkonu. </a:t>
            </a:r>
          </a:p>
          <a:p>
            <a:pPr>
              <a:defRPr/>
            </a:pPr>
            <a:endParaRPr lang="cs-CZ" dirty="0" smtClean="0"/>
          </a:p>
          <a:p>
            <a:pPr>
              <a:defRPr/>
            </a:pPr>
            <a:r>
              <a:rPr lang="cs-CZ" dirty="0" smtClean="0"/>
              <a:t>Obě uvedené formy se používají během celoročního basketbalového  tréninkového cyklu. </a:t>
            </a:r>
          </a:p>
          <a:p>
            <a:pPr>
              <a:buFont typeface="Wingdings" pitchFamily="2" charset="2"/>
              <a:buNone/>
              <a:defRPr/>
            </a:pPr>
            <a:endParaRPr lang="cs-CZ" dirty="0"/>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t>Prostředky regenerace</a:t>
            </a:r>
            <a:endParaRPr lang="cs-CZ" dirty="0"/>
          </a:p>
        </p:txBody>
      </p:sp>
      <p:sp>
        <p:nvSpPr>
          <p:cNvPr id="3" name="Zástupný symbol pro obsah 2"/>
          <p:cNvSpPr>
            <a:spLocks noGrp="1"/>
          </p:cNvSpPr>
          <p:nvPr>
            <p:ph idx="1"/>
          </p:nvPr>
        </p:nvSpPr>
        <p:spPr/>
        <p:txBody>
          <a:bodyPr/>
          <a:lstStyle/>
          <a:p>
            <a:pPr>
              <a:defRPr/>
            </a:pPr>
            <a:r>
              <a:rPr lang="cs-CZ" sz="2800" dirty="0" smtClean="0"/>
              <a:t>Skupinu psychologických prostředků regenerace řídí psycholog ve spolupráci s  trenérem.</a:t>
            </a:r>
          </a:p>
          <a:p>
            <a:pPr>
              <a:defRPr/>
            </a:pPr>
            <a:r>
              <a:rPr lang="cs-CZ" sz="2800" dirty="0" smtClean="0"/>
              <a:t>Mezi biologicko-lékařské prostředky regenerace patří dodávání vitamínů, doplnění minerálů doplňování tekutin  a vlastní regenerační procedury (masáž, sauna, základní vodní procedury, základní </a:t>
            </a:r>
            <a:r>
              <a:rPr lang="cs-CZ" sz="2800" dirty="0" err="1" smtClean="0"/>
              <a:t>elektroprocedury</a:t>
            </a:r>
            <a:r>
              <a:rPr lang="cs-CZ" sz="2800" dirty="0" smtClean="0"/>
              <a:t>), řídí lékař ve spolupráci s masérem a trenérem.</a:t>
            </a:r>
            <a:endParaRPr lang="cs-CZ" sz="2800" dirty="0"/>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58750"/>
            <a:ext cx="8229600" cy="374650"/>
          </a:xfrm>
        </p:spPr>
        <p:txBody>
          <a:bodyPr/>
          <a:lstStyle/>
          <a:p>
            <a:pPr>
              <a:defRPr/>
            </a:pPr>
            <a:endParaRPr lang="cs-CZ" dirty="0"/>
          </a:p>
        </p:txBody>
      </p:sp>
      <p:sp>
        <p:nvSpPr>
          <p:cNvPr id="3" name="Zástupný symbol pro obsah 2"/>
          <p:cNvSpPr>
            <a:spLocks noGrp="1"/>
          </p:cNvSpPr>
          <p:nvPr>
            <p:ph idx="1"/>
          </p:nvPr>
        </p:nvSpPr>
        <p:spPr>
          <a:xfrm>
            <a:off x="457200" y="457200"/>
            <a:ext cx="8229600" cy="5673725"/>
          </a:xfrm>
        </p:spPr>
        <p:txBody>
          <a:bodyPr/>
          <a:lstStyle/>
          <a:p>
            <a:pPr>
              <a:defRPr/>
            </a:pPr>
            <a:r>
              <a:rPr lang="cs-CZ" dirty="0" smtClean="0"/>
              <a:t>Hlavním pedagogickým prostředkem regenerace je regenerační pohybová aktivita, kterou dělíme podle působení a využití na cvičení kompenzační prováděná v podmínkách tělocvičen, v posilovnách, v přírodě, dále na regenerační cvičení ve vodním prostředí včetně plavání a jinou sportovní činnost</a:t>
            </a:r>
          </a:p>
          <a:p>
            <a:pPr>
              <a:defRPr/>
            </a:pPr>
            <a:endParaRPr lang="cs-CZ" dirty="0"/>
          </a:p>
        </p:txBody>
      </p:sp>
    </p:spTree>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t>Pitný režim</a:t>
            </a:r>
            <a:endParaRPr lang="cs-CZ" dirty="0"/>
          </a:p>
        </p:txBody>
      </p:sp>
      <p:sp>
        <p:nvSpPr>
          <p:cNvPr id="3" name="Zástupný symbol pro obsah 2"/>
          <p:cNvSpPr>
            <a:spLocks noGrp="1"/>
          </p:cNvSpPr>
          <p:nvPr>
            <p:ph idx="1"/>
          </p:nvPr>
        </p:nvSpPr>
        <p:spPr/>
        <p:txBody>
          <a:bodyPr/>
          <a:lstStyle/>
          <a:p>
            <a:pPr>
              <a:defRPr/>
            </a:pPr>
            <a:r>
              <a:rPr lang="cs-CZ" dirty="0" smtClean="0"/>
              <a:t>Při intenzivním tréninku a při zatížení v utkání dochází k hlavním ztrátám vody i iontů potem. Je proto nutné respektovat při hrazení těchto ztrát složení potu, které odpovídá v průměru 300 </a:t>
            </a:r>
            <a:r>
              <a:rPr lang="cs-CZ" dirty="0" err="1" smtClean="0"/>
              <a:t>mmol</a:t>
            </a:r>
            <a:r>
              <a:rPr lang="cs-CZ" dirty="0" smtClean="0"/>
              <a:t> Na/l a stejné množství chloridů</a:t>
            </a:r>
            <a:endParaRPr lang="cs-CZ" dirty="0"/>
          </a:p>
        </p:txBody>
      </p:sp>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57200"/>
            <a:ext cx="8229600" cy="960438"/>
          </a:xfrm>
        </p:spPr>
        <p:txBody>
          <a:bodyPr/>
          <a:lstStyle/>
          <a:p>
            <a:pPr>
              <a:defRPr/>
            </a:pPr>
            <a:r>
              <a:rPr lang="cs-CZ" dirty="0" smtClean="0"/>
              <a:t>Fyziologické zásady výživy basketbalistů</a:t>
            </a:r>
            <a:endParaRPr lang="cs-CZ" dirty="0"/>
          </a:p>
        </p:txBody>
      </p:sp>
      <p:sp>
        <p:nvSpPr>
          <p:cNvPr id="3" name="Zástupný symbol pro obsah 2"/>
          <p:cNvSpPr>
            <a:spLocks noGrp="1"/>
          </p:cNvSpPr>
          <p:nvPr>
            <p:ph idx="1"/>
          </p:nvPr>
        </p:nvSpPr>
        <p:spPr/>
        <p:txBody>
          <a:bodyPr/>
          <a:lstStyle/>
          <a:p>
            <a:pPr>
              <a:defRPr/>
            </a:pPr>
            <a:r>
              <a:rPr lang="cs-CZ" dirty="0" smtClean="0"/>
              <a:t>Absolutní množství potravy by mělo odpovídat energetickému výdeji kolem 16 000 </a:t>
            </a:r>
            <a:r>
              <a:rPr lang="cs-CZ" dirty="0" err="1" smtClean="0"/>
              <a:t>kJ</a:t>
            </a:r>
            <a:r>
              <a:rPr lang="cs-CZ" dirty="0" smtClean="0"/>
              <a:t> za 24 hodin s poměrným zastoupením glycidů a lipidů asi 2:1. Zvýšená dávka vitaminu B2 (2,5 mg) je také doporučena z hlediska pozitivního vlivu na glycidový metabolismus i reaktivitu centrálního nervového systému.</a:t>
            </a:r>
            <a:endParaRPr lang="cs-CZ" dirty="0"/>
          </a:p>
        </p:txBody>
      </p:sp>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t>Zdravotní rizika</a:t>
            </a:r>
            <a:endParaRPr lang="cs-CZ" dirty="0"/>
          </a:p>
        </p:txBody>
      </p:sp>
      <p:sp>
        <p:nvSpPr>
          <p:cNvPr id="3" name="Zástupný symbol pro obsah 2"/>
          <p:cNvSpPr>
            <a:spLocks noGrp="1"/>
          </p:cNvSpPr>
          <p:nvPr>
            <p:ph idx="1"/>
          </p:nvPr>
        </p:nvSpPr>
        <p:spPr/>
        <p:txBody>
          <a:bodyPr/>
          <a:lstStyle/>
          <a:p>
            <a:pPr>
              <a:defRPr/>
            </a:pPr>
            <a:r>
              <a:rPr lang="cs-CZ" dirty="0" smtClean="0"/>
              <a:t>poranění pohybového aparát. </a:t>
            </a:r>
          </a:p>
          <a:p>
            <a:pPr>
              <a:defRPr/>
            </a:pPr>
            <a:r>
              <a:rPr lang="cs-CZ" dirty="0" smtClean="0"/>
              <a:t>Při doskocích trpí páteř, setkáváme se s únavovými zlomeninami kostí bérců a nohou, při pádech na palubovku vznikají spáleniny a odřeniny a při kontaktech se soupeřem může dojít k pohmožděninám, poraněním obličeje (zlomeninám obličejových kostí, vyražení zubu či poranění oka). </a:t>
            </a:r>
            <a:endParaRPr lang="cs-CZ" dirty="0"/>
          </a:p>
        </p:txBody>
      </p:sp>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Obdélník 3"/>
          <p:cNvSpPr>
            <a:spLocks noChangeArrowheads="1"/>
          </p:cNvSpPr>
          <p:nvPr/>
        </p:nvSpPr>
        <p:spPr bwMode="auto">
          <a:xfrm>
            <a:off x="533400" y="0"/>
            <a:ext cx="8610600" cy="6740525"/>
          </a:xfrm>
          <a:prstGeom prst="rect">
            <a:avLst/>
          </a:prstGeom>
          <a:noFill/>
          <a:ln w="9525">
            <a:noFill/>
            <a:miter lim="800000"/>
            <a:headEnd/>
            <a:tailEnd/>
          </a:ln>
        </p:spPr>
        <p:txBody>
          <a:bodyPr>
            <a:spAutoFit/>
          </a:bodyPr>
          <a:lstStyle/>
          <a:p>
            <a:r>
              <a:rPr lang="cs-CZ" sz="3600"/>
              <a:t>Z akutních poranění  patří mezi nejčastější  distorze hlezenního a kolenního kloubu, podvrtnutí a naražení či distorze prstů ruky, natažení či natržení quadricepsu, natažení případně utržení Achillovy šlachy, luxace ramene, zlomeniny horních končetin (články prstů, zápěstí), mezi chronické poranění pak  bolesti bederní oblasti páteře, skokanské koleno nebo zánět ramenního kloubu</a:t>
            </a: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t>Charakteristika basketbalu</a:t>
            </a:r>
            <a:endParaRPr lang="cs-CZ" dirty="0"/>
          </a:p>
        </p:txBody>
      </p:sp>
      <p:sp>
        <p:nvSpPr>
          <p:cNvPr id="3" name="Zástupný symbol pro obsah 2"/>
          <p:cNvSpPr>
            <a:spLocks noGrp="1"/>
          </p:cNvSpPr>
          <p:nvPr>
            <p:ph idx="1"/>
          </p:nvPr>
        </p:nvSpPr>
        <p:spPr/>
        <p:txBody>
          <a:bodyPr/>
          <a:lstStyle/>
          <a:p>
            <a:pPr>
              <a:defRPr/>
            </a:pPr>
            <a:r>
              <a:rPr lang="cs-CZ" dirty="0" smtClean="0"/>
              <a:t>kontaktní kolektivní sportovní hra brankového typu</a:t>
            </a:r>
          </a:p>
          <a:p>
            <a:pPr>
              <a:defRPr/>
            </a:pPr>
            <a:endParaRPr lang="cs-CZ" dirty="0" smtClean="0"/>
          </a:p>
          <a:p>
            <a:pPr>
              <a:defRPr/>
            </a:pPr>
            <a:r>
              <a:rPr lang="cs-CZ" dirty="0" smtClean="0"/>
              <a:t>časté střídání útočné a obranné fáze</a:t>
            </a:r>
          </a:p>
          <a:p>
            <a:pPr>
              <a:defRPr/>
            </a:pPr>
            <a:endParaRPr lang="cs-CZ" dirty="0" smtClean="0"/>
          </a:p>
          <a:p>
            <a:pPr>
              <a:defRPr/>
            </a:pPr>
            <a:r>
              <a:rPr lang="cs-CZ" dirty="0" smtClean="0"/>
              <a:t>rychlá přechodová fáze</a:t>
            </a:r>
          </a:p>
          <a:p>
            <a:pPr>
              <a:defRPr/>
            </a:pPr>
            <a:endParaRPr lang="cs-CZ" dirty="0" smtClean="0"/>
          </a:p>
          <a:p>
            <a:pPr>
              <a:defRPr/>
            </a:pPr>
            <a:r>
              <a:rPr lang="cs-CZ" dirty="0" smtClean="0"/>
              <a:t>velké množství jedinečných herních situací. </a:t>
            </a:r>
          </a:p>
          <a:p>
            <a:pPr>
              <a:defRPr/>
            </a:pPr>
            <a:endParaRPr lang="cs-CZ" dirty="0"/>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58750"/>
            <a:ext cx="8229600" cy="755650"/>
          </a:xfrm>
        </p:spPr>
        <p:txBody>
          <a:bodyPr/>
          <a:lstStyle/>
          <a:p>
            <a:pPr>
              <a:defRPr/>
            </a:pPr>
            <a:r>
              <a:rPr lang="cs-CZ" dirty="0" smtClean="0"/>
              <a:t>Kineziologická analýza</a:t>
            </a:r>
            <a:endParaRPr lang="cs-CZ" dirty="0"/>
          </a:p>
        </p:txBody>
      </p:sp>
      <p:sp>
        <p:nvSpPr>
          <p:cNvPr id="3" name="Zástupný symbol pro obsah 2"/>
          <p:cNvSpPr>
            <a:spLocks noGrp="1"/>
          </p:cNvSpPr>
          <p:nvPr>
            <p:ph idx="1"/>
          </p:nvPr>
        </p:nvSpPr>
        <p:spPr>
          <a:xfrm>
            <a:off x="457200" y="914400"/>
            <a:ext cx="8229600" cy="5216525"/>
          </a:xfrm>
        </p:spPr>
        <p:txBody>
          <a:bodyPr/>
          <a:lstStyle/>
          <a:p>
            <a:pPr>
              <a:defRPr/>
            </a:pPr>
            <a:r>
              <a:rPr lang="cs-CZ" dirty="0" smtClean="0"/>
              <a:t>Lokomoce  je </a:t>
            </a:r>
            <a:r>
              <a:rPr lang="cs-CZ" dirty="0" err="1" smtClean="0"/>
              <a:t>bipedální</a:t>
            </a:r>
            <a:r>
              <a:rPr lang="cs-CZ" dirty="0" smtClean="0"/>
              <a:t>, kdy se střídají následující pohyby segmentů: cyklické (běh) i acyklické (skoky, obraty apod.)</a:t>
            </a:r>
          </a:p>
          <a:p>
            <a:pPr>
              <a:defRPr/>
            </a:pPr>
            <a:r>
              <a:rPr lang="cs-CZ" dirty="0" smtClean="0"/>
              <a:t>Na výkonu se podílí svaly dolních i horních končetin. Výskoky, doskoky a běh zajišťují m. </a:t>
            </a:r>
            <a:r>
              <a:rPr lang="cs-CZ" dirty="0" err="1" smtClean="0"/>
              <a:t>glutaeus</a:t>
            </a:r>
            <a:r>
              <a:rPr lang="cs-CZ" dirty="0" smtClean="0"/>
              <a:t> </a:t>
            </a:r>
            <a:r>
              <a:rPr lang="cs-CZ" dirty="0" err="1" smtClean="0"/>
              <a:t>maximus</a:t>
            </a:r>
            <a:r>
              <a:rPr lang="cs-CZ" dirty="0" smtClean="0"/>
              <a:t>, </a:t>
            </a:r>
            <a:r>
              <a:rPr lang="cs-CZ" dirty="0" err="1" smtClean="0"/>
              <a:t>hamstringy</a:t>
            </a:r>
            <a:r>
              <a:rPr lang="cs-CZ" dirty="0" smtClean="0"/>
              <a:t>, m. </a:t>
            </a:r>
            <a:r>
              <a:rPr lang="cs-CZ" dirty="0" err="1" smtClean="0"/>
              <a:t>quadriceps</a:t>
            </a:r>
            <a:r>
              <a:rPr lang="cs-CZ" dirty="0" smtClean="0"/>
              <a:t> </a:t>
            </a:r>
            <a:r>
              <a:rPr lang="cs-CZ" dirty="0" err="1" smtClean="0"/>
              <a:t>femoris</a:t>
            </a:r>
            <a:r>
              <a:rPr lang="cs-CZ" dirty="0" smtClean="0"/>
              <a:t> a m. triceps </a:t>
            </a:r>
            <a:r>
              <a:rPr lang="cs-CZ" dirty="0" err="1" smtClean="0"/>
              <a:t>surae</a:t>
            </a:r>
            <a:r>
              <a:rPr lang="cs-CZ" dirty="0" smtClean="0"/>
              <a:t>. Na obr. pak nejvíce zatěžované svaly při basketbalové střelbě</a:t>
            </a:r>
          </a:p>
          <a:p>
            <a:pPr>
              <a:defRPr/>
            </a:pPr>
            <a:endParaRPr lang="cs-CZ" dirty="0"/>
          </a:p>
        </p:txBody>
      </p:sp>
    </p:spTree>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3" descr="Nejvíce zatěžované svaly v basketbale."/>
          <p:cNvPicPr>
            <a:picLocks noChangeAspect="1" noChangeArrowheads="1"/>
          </p:cNvPicPr>
          <p:nvPr/>
        </p:nvPicPr>
        <p:blipFill>
          <a:blip r:embed="rId3" cstate="print"/>
          <a:srcRect/>
          <a:stretch>
            <a:fillRect/>
          </a:stretch>
        </p:blipFill>
        <p:spPr bwMode="auto">
          <a:xfrm>
            <a:off x="0" y="0"/>
            <a:ext cx="9144000" cy="6807200"/>
          </a:xfrm>
          <a:prstGeom prst="rect">
            <a:avLst/>
          </a:prstGeom>
          <a:noFill/>
          <a:ln w="9525">
            <a:noFill/>
            <a:miter lim="800000"/>
            <a:headEnd/>
            <a:tailEnd/>
          </a:ln>
        </p:spPr>
      </p:pic>
    </p:spTree>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t>Faktory týmového výkonu</a:t>
            </a:r>
            <a:endParaRPr lang="cs-CZ" dirty="0"/>
          </a:p>
        </p:txBody>
      </p:sp>
      <p:sp>
        <p:nvSpPr>
          <p:cNvPr id="3" name="Zástupný symbol pro obsah 2"/>
          <p:cNvSpPr>
            <a:spLocks noGrp="1"/>
          </p:cNvSpPr>
          <p:nvPr>
            <p:ph idx="1"/>
          </p:nvPr>
        </p:nvSpPr>
        <p:spPr/>
        <p:txBody>
          <a:bodyPr/>
          <a:lstStyle/>
          <a:p>
            <a:pPr>
              <a:defRPr/>
            </a:pPr>
            <a:r>
              <a:rPr lang="cs-CZ" dirty="0" smtClean="0"/>
              <a:t>Sociálně psychologické determinanty</a:t>
            </a:r>
          </a:p>
          <a:p>
            <a:pPr>
              <a:buFont typeface="Wingdings" pitchFamily="2" charset="2"/>
              <a:buNone/>
              <a:defRPr/>
            </a:pPr>
            <a:r>
              <a:rPr lang="cs-CZ" dirty="0" smtClean="0"/>
              <a:t> vztahy ve skupině mimo sportovní výkon (mimo utkáni). Ukazují nám, jaké jsou mezilidské vztahy mezi hráči, trenéry a realizačním týmem</a:t>
            </a:r>
          </a:p>
          <a:p>
            <a:pPr>
              <a:buFont typeface="Wingdings" pitchFamily="2" charset="2"/>
              <a:buNone/>
              <a:defRPr/>
            </a:pPr>
            <a:r>
              <a:rPr lang="cs-CZ" dirty="0" smtClean="0"/>
              <a:t>Sociální koheze (soudržnost kolektivu) – poukazuje na vztahy mezi hráči</a:t>
            </a:r>
          </a:p>
          <a:p>
            <a:pPr>
              <a:buFont typeface="Wingdings" pitchFamily="2" charset="2"/>
              <a:buNone/>
              <a:defRPr/>
            </a:pPr>
            <a:r>
              <a:rPr lang="cs-CZ" dirty="0" smtClean="0"/>
              <a:t>Týmová komunikace – ukazuje na úroveň komunikace hráčů mezi sebou a s trenéry</a:t>
            </a:r>
            <a:endParaRPr lang="cs-CZ" dirty="0"/>
          </a:p>
        </p:txBody>
      </p:sp>
    </p:spTree>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t>Činnostní determinanty</a:t>
            </a:r>
            <a:endParaRPr lang="cs-CZ" dirty="0"/>
          </a:p>
        </p:txBody>
      </p:sp>
      <p:sp>
        <p:nvSpPr>
          <p:cNvPr id="3" name="Zástupný symbol pro obsah 2"/>
          <p:cNvSpPr>
            <a:spLocks noGrp="1"/>
          </p:cNvSpPr>
          <p:nvPr>
            <p:ph idx="1"/>
          </p:nvPr>
        </p:nvSpPr>
        <p:spPr/>
        <p:txBody>
          <a:bodyPr/>
          <a:lstStyle/>
          <a:p>
            <a:pPr>
              <a:defRPr/>
            </a:pPr>
            <a:r>
              <a:rPr lang="cs-CZ" sz="2800" dirty="0" smtClean="0"/>
              <a:t>Postihují vztahy v kolektivu během sportovního výkonu (během utkání)</a:t>
            </a:r>
          </a:p>
          <a:p>
            <a:pPr>
              <a:defRPr/>
            </a:pPr>
            <a:r>
              <a:rPr lang="cs-CZ" sz="2800" dirty="0" smtClean="0"/>
              <a:t>Činnostní koheze (soudržnost při sportovním výkonu) – ukazuje nám na vztahy mezi hráči v průběhu utkání, na jejich soudržnost, spolupráci a souhru týmu</a:t>
            </a:r>
          </a:p>
          <a:p>
            <a:pPr>
              <a:defRPr/>
            </a:pPr>
            <a:r>
              <a:rPr lang="cs-CZ" sz="2800" dirty="0" smtClean="0"/>
              <a:t>Činnostní participace – vypovídá o tom, nakolik se jednotliví hráči zapojují do hry a přispívají na konečném výsledku utkání</a:t>
            </a:r>
            <a:endParaRPr lang="cs-CZ" sz="2800" dirty="0"/>
          </a:p>
        </p:txBody>
      </p:sp>
    </p:spTree>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endParaRPr lang="cs-CZ"/>
          </a:p>
        </p:txBody>
      </p:sp>
      <p:sp>
        <p:nvSpPr>
          <p:cNvPr id="3" name="Zástupný symbol pro obsah 2"/>
          <p:cNvSpPr>
            <a:spLocks noGrp="1"/>
          </p:cNvSpPr>
          <p:nvPr>
            <p:ph idx="1"/>
          </p:nvPr>
        </p:nvSpPr>
        <p:spPr/>
        <p:txBody>
          <a:bodyPr/>
          <a:lstStyle/>
          <a:p>
            <a:pPr>
              <a:defRPr/>
            </a:pPr>
            <a:r>
              <a:rPr lang="cs-CZ" dirty="0" smtClean="0"/>
              <a:t>        </a:t>
            </a:r>
            <a:r>
              <a:rPr lang="cs-CZ" sz="6000" dirty="0" smtClean="0"/>
              <a:t>Děkuji za pozornost</a:t>
            </a:r>
            <a:endParaRPr lang="cs-CZ" sz="6000" dirty="0"/>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p:txBody>
          <a:bodyPr/>
          <a:lstStyle/>
          <a:p>
            <a:pPr>
              <a:defRPr/>
            </a:pPr>
            <a:endParaRPr lang="cs-CZ"/>
          </a:p>
        </p:txBody>
      </p:sp>
      <p:sp>
        <p:nvSpPr>
          <p:cNvPr id="7" name="Zástupný symbol pro obsah 6"/>
          <p:cNvSpPr>
            <a:spLocks noGrp="1"/>
          </p:cNvSpPr>
          <p:nvPr>
            <p:ph idx="1"/>
          </p:nvPr>
        </p:nvSpPr>
        <p:spPr>
          <a:xfrm>
            <a:off x="457200" y="533400"/>
            <a:ext cx="8229600" cy="5597525"/>
          </a:xfrm>
        </p:spPr>
        <p:txBody>
          <a:bodyPr/>
          <a:lstStyle/>
          <a:p>
            <a:pPr>
              <a:defRPr/>
            </a:pPr>
            <a:r>
              <a:rPr lang="cs-CZ" dirty="0" smtClean="0"/>
              <a:t>cílem hry je vhodit míč do koše soupeře a zabránit vhození míče do vlastního koše</a:t>
            </a:r>
          </a:p>
          <a:p>
            <a:pPr>
              <a:defRPr/>
            </a:pPr>
            <a:r>
              <a:rPr lang="cs-CZ" dirty="0" smtClean="0"/>
              <a:t>mezi typické basketbalové dovednosti patří uvolnění hráče s míčem a bez míče, střelba na koš, přihrávky a obranné činnosti</a:t>
            </a:r>
          </a:p>
          <a:p>
            <a:pPr>
              <a:defRPr/>
            </a:pPr>
            <a:r>
              <a:rPr lang="cs-CZ" dirty="0" smtClean="0"/>
              <a:t>kolísavá intenzita zatížení - během utkání hráč naběhá 5 – 7,5 km (nejvíce rozehrávači a křídelní hráči), udělá přibližně 50 výskoků, 640x změní směr a 440x změní rychlost</a:t>
            </a:r>
            <a:endParaRPr lang="cs-CZ" dirty="0"/>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sz="3600" dirty="0" smtClean="0"/>
              <a:t>Metabolická charakteristika herního výkonu hráče v basketbalovém utkání</a:t>
            </a:r>
            <a:endParaRPr lang="cs-CZ" sz="3600" dirty="0"/>
          </a:p>
        </p:txBody>
      </p:sp>
      <p:sp>
        <p:nvSpPr>
          <p:cNvPr id="3" name="Zástupný symbol pro obsah 2"/>
          <p:cNvSpPr>
            <a:spLocks noGrp="1"/>
          </p:cNvSpPr>
          <p:nvPr>
            <p:ph idx="1"/>
          </p:nvPr>
        </p:nvSpPr>
        <p:spPr/>
        <p:txBody>
          <a:bodyPr/>
          <a:lstStyle/>
          <a:p>
            <a:pPr>
              <a:defRPr/>
            </a:pPr>
            <a:r>
              <a:rPr lang="cs-CZ" dirty="0" smtClean="0"/>
              <a:t>intervalový typ zátěže se střídáním intenzity zatížení (hrací doba utkání je 4x10 minut čistého času s přibližnou délkou doby hry bez přerušení od 40 do 150 sekund)</a:t>
            </a:r>
          </a:p>
          <a:p>
            <a:pPr>
              <a:defRPr/>
            </a:pPr>
            <a:endParaRPr lang="cs-CZ" dirty="0" smtClean="0"/>
          </a:p>
          <a:p>
            <a:pPr>
              <a:defRPr/>
            </a:pPr>
            <a:r>
              <a:rPr lang="cs-CZ" dirty="0" smtClean="0"/>
              <a:t>energetický výdej 3500 - 4200kj/utkání</a:t>
            </a:r>
            <a:endParaRPr lang="cs-CZ" dirty="0"/>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endParaRPr lang="cs-CZ" dirty="0"/>
          </a:p>
        </p:txBody>
      </p:sp>
      <p:sp>
        <p:nvSpPr>
          <p:cNvPr id="3" name="Zástupný symbol pro obsah 2"/>
          <p:cNvSpPr>
            <a:spLocks noGrp="1"/>
          </p:cNvSpPr>
          <p:nvPr>
            <p:ph idx="1"/>
          </p:nvPr>
        </p:nvSpPr>
        <p:spPr/>
        <p:txBody>
          <a:bodyPr/>
          <a:lstStyle/>
          <a:p>
            <a:pPr>
              <a:defRPr/>
            </a:pPr>
            <a:r>
              <a:rPr lang="cs-CZ" dirty="0" smtClean="0"/>
              <a:t>Zapojení do hry během utkání je  v basketbalu mnohaminutové, takže regenerační schopnosti (VO2 max.) musí být nadprůměrné. </a:t>
            </a:r>
          </a:p>
          <a:p>
            <a:pPr>
              <a:defRPr/>
            </a:pPr>
            <a:endParaRPr lang="cs-CZ" dirty="0" smtClean="0"/>
          </a:p>
          <a:p>
            <a:pPr>
              <a:defRPr/>
            </a:pPr>
            <a:r>
              <a:rPr lang="cs-CZ" dirty="0" smtClean="0"/>
              <a:t>U dobře trénovaných mužských týmů obvykle narazíme na průměry VO2 max. kolem 60 ml/kg.min</a:t>
            </a:r>
            <a:endParaRPr lang="cs-CZ" dirty="0"/>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58750"/>
            <a:ext cx="8229600" cy="222250"/>
          </a:xfrm>
        </p:spPr>
        <p:txBody>
          <a:bodyPr/>
          <a:lstStyle/>
          <a:p>
            <a:pPr>
              <a:defRPr/>
            </a:pPr>
            <a:endParaRPr lang="cs-CZ" dirty="0"/>
          </a:p>
        </p:txBody>
      </p:sp>
      <p:sp>
        <p:nvSpPr>
          <p:cNvPr id="3" name="Zástupný symbol pro obsah 2"/>
          <p:cNvSpPr>
            <a:spLocks noGrp="1"/>
          </p:cNvSpPr>
          <p:nvPr>
            <p:ph idx="1"/>
          </p:nvPr>
        </p:nvSpPr>
        <p:spPr>
          <a:xfrm>
            <a:off x="457200" y="381000"/>
            <a:ext cx="8229600" cy="5749925"/>
          </a:xfrm>
        </p:spPr>
        <p:txBody>
          <a:bodyPr/>
          <a:lstStyle/>
          <a:p>
            <a:pPr>
              <a:defRPr/>
            </a:pPr>
            <a:r>
              <a:rPr lang="cs-CZ" dirty="0" smtClean="0"/>
              <a:t>vytrvalostní schopnosti jsou pro utkání důležité, ale interferují s explozivní silou, startovní i akcelerační rychlostí</a:t>
            </a:r>
          </a:p>
          <a:p>
            <a:pPr>
              <a:defRPr/>
            </a:pPr>
            <a:r>
              <a:rPr lang="cs-CZ" dirty="0" smtClean="0"/>
              <a:t>běžecké akcelerace a krátké úseky v délce trvání do několika sekund zabírají 10 % - 20 % z čistého času </a:t>
            </a:r>
          </a:p>
          <a:p>
            <a:pPr>
              <a:defRPr/>
            </a:pPr>
            <a:r>
              <a:rPr lang="cs-CZ" dirty="0" smtClean="0"/>
              <a:t>Tři čtvrtiny čistého času jsou stráveny při intenzitě překračující 85 % maximální srdeční frekvence, tj. cca 80 % VO2 max.(tzn. těsně pod/nad anaerobním prahem) </a:t>
            </a:r>
          </a:p>
          <a:p>
            <a:pPr>
              <a:defRPr/>
            </a:pPr>
            <a:endParaRPr lang="cs-CZ" dirty="0"/>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85800"/>
            <a:ext cx="8229600" cy="731838"/>
          </a:xfrm>
        </p:spPr>
        <p:txBody>
          <a:bodyPr/>
          <a:lstStyle/>
          <a:p>
            <a:pPr>
              <a:defRPr/>
            </a:pPr>
            <a:r>
              <a:rPr lang="cs-CZ" sz="3600" dirty="0" smtClean="0"/>
              <a:t/>
            </a:r>
            <a:br>
              <a:rPr lang="cs-CZ" sz="3600" dirty="0" smtClean="0"/>
            </a:br>
            <a:r>
              <a:rPr lang="cs-CZ" sz="3600" dirty="0" smtClean="0"/>
              <a:t/>
            </a:r>
            <a:br>
              <a:rPr lang="cs-CZ" sz="3600" dirty="0" smtClean="0"/>
            </a:br>
            <a:r>
              <a:rPr lang="cs-CZ" sz="3600" dirty="0" smtClean="0"/>
              <a:t/>
            </a:r>
            <a:br>
              <a:rPr lang="cs-CZ" sz="3600" dirty="0" smtClean="0"/>
            </a:br>
            <a:r>
              <a:rPr lang="cs-CZ" sz="3600" dirty="0" smtClean="0"/>
              <a:t/>
            </a:r>
            <a:br>
              <a:rPr lang="cs-CZ" sz="3600" dirty="0" smtClean="0"/>
            </a:br>
            <a:r>
              <a:rPr lang="cs-CZ" dirty="0" smtClean="0"/>
              <a:t/>
            </a:r>
            <a:br>
              <a:rPr lang="cs-CZ" dirty="0" smtClean="0"/>
            </a:br>
            <a:r>
              <a:rPr lang="cs-CZ" sz="3600" dirty="0" smtClean="0"/>
              <a:t> F</a:t>
            </a:r>
            <a:r>
              <a:rPr lang="cs-CZ" dirty="0" smtClean="0"/>
              <a:t>aktory individuálního výkonu v basketbalu</a:t>
            </a:r>
            <a:endParaRPr lang="cs-CZ" dirty="0"/>
          </a:p>
        </p:txBody>
      </p:sp>
      <p:sp>
        <p:nvSpPr>
          <p:cNvPr id="3" name="Zástupný symbol pro obsah 2"/>
          <p:cNvSpPr>
            <a:spLocks noGrp="1"/>
          </p:cNvSpPr>
          <p:nvPr>
            <p:ph idx="1"/>
          </p:nvPr>
        </p:nvSpPr>
        <p:spPr/>
        <p:txBody>
          <a:bodyPr/>
          <a:lstStyle/>
          <a:p>
            <a:pPr>
              <a:defRPr/>
            </a:pPr>
            <a:r>
              <a:rPr lang="cs-CZ" sz="2800" dirty="0" err="1" smtClean="0"/>
              <a:t>senzomotorické</a:t>
            </a:r>
            <a:r>
              <a:rPr lang="cs-CZ" sz="2800" dirty="0" smtClean="0"/>
              <a:t> dovednosti - zabezpečují realizaci určité činnosti</a:t>
            </a:r>
          </a:p>
          <a:p>
            <a:pPr>
              <a:defRPr/>
            </a:pPr>
            <a:r>
              <a:rPr lang="cs-CZ" sz="2800" dirty="0" smtClean="0"/>
              <a:t>koordinační a rychlostní pohybové schopnosti</a:t>
            </a:r>
          </a:p>
          <a:p>
            <a:pPr>
              <a:defRPr/>
            </a:pPr>
            <a:r>
              <a:rPr lang="cs-CZ" sz="2800" dirty="0" smtClean="0"/>
              <a:t>silové schopnosti</a:t>
            </a:r>
          </a:p>
          <a:p>
            <a:pPr>
              <a:defRPr/>
            </a:pPr>
            <a:r>
              <a:rPr lang="cs-CZ" sz="2800" dirty="0" smtClean="0"/>
              <a:t>intelektuální dovednosti podmíněné vědomostmi</a:t>
            </a:r>
          </a:p>
          <a:p>
            <a:pPr>
              <a:defRPr/>
            </a:pPr>
            <a:r>
              <a:rPr lang="cs-CZ" sz="2800" dirty="0" smtClean="0"/>
              <a:t>sociálně-interakční dovednosti podmíněné strukturou družstva</a:t>
            </a:r>
          </a:p>
          <a:p>
            <a:pPr>
              <a:defRPr/>
            </a:pPr>
            <a:r>
              <a:rPr lang="cs-CZ" sz="2800" dirty="0" smtClean="0"/>
              <a:t>somatické charakteristiky</a:t>
            </a:r>
          </a:p>
          <a:p>
            <a:pPr>
              <a:defRPr/>
            </a:pPr>
            <a:r>
              <a:rPr lang="cs-CZ" sz="2800" dirty="0" smtClean="0"/>
              <a:t>psychické charakteristiky</a:t>
            </a:r>
            <a:endParaRPr lang="cs-CZ" sz="2800" dirty="0"/>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Nadpis 8"/>
          <p:cNvSpPr>
            <a:spLocks noGrp="1"/>
          </p:cNvSpPr>
          <p:nvPr>
            <p:ph type="title"/>
          </p:nvPr>
        </p:nvSpPr>
        <p:spPr/>
        <p:txBody>
          <a:bodyPr/>
          <a:lstStyle/>
          <a:p>
            <a:pPr>
              <a:defRPr/>
            </a:pPr>
            <a:r>
              <a:rPr lang="cs-CZ" dirty="0" smtClean="0"/>
              <a:t>Modelová charakteristika hráče basketbalu</a:t>
            </a:r>
            <a:endParaRPr lang="cs-CZ" dirty="0"/>
          </a:p>
        </p:txBody>
      </p:sp>
      <p:sp>
        <p:nvSpPr>
          <p:cNvPr id="10" name="Zástupný symbol pro obsah 9"/>
          <p:cNvSpPr>
            <a:spLocks noGrp="1"/>
          </p:cNvSpPr>
          <p:nvPr>
            <p:ph sz="half" idx="1"/>
          </p:nvPr>
        </p:nvSpPr>
        <p:spPr/>
        <p:txBody>
          <a:bodyPr/>
          <a:lstStyle/>
          <a:p>
            <a:pPr>
              <a:defRPr/>
            </a:pPr>
            <a:r>
              <a:rPr lang="cs-CZ" dirty="0" smtClean="0"/>
              <a:t>Somatické faktory</a:t>
            </a:r>
          </a:p>
          <a:p>
            <a:pPr>
              <a:defRPr/>
            </a:pPr>
            <a:r>
              <a:rPr lang="cs-CZ" dirty="0" smtClean="0"/>
              <a:t>Kondiční faktory</a:t>
            </a:r>
          </a:p>
          <a:p>
            <a:pPr>
              <a:defRPr/>
            </a:pPr>
            <a:r>
              <a:rPr lang="cs-CZ" dirty="0" smtClean="0"/>
              <a:t>Technické faktory</a:t>
            </a:r>
          </a:p>
          <a:p>
            <a:pPr>
              <a:defRPr/>
            </a:pPr>
            <a:r>
              <a:rPr lang="cs-CZ" dirty="0" smtClean="0"/>
              <a:t>Taktické faktory</a:t>
            </a:r>
          </a:p>
          <a:p>
            <a:pPr>
              <a:defRPr/>
            </a:pPr>
            <a:r>
              <a:rPr lang="cs-CZ" dirty="0" smtClean="0"/>
              <a:t>Psychické faktory</a:t>
            </a:r>
          </a:p>
          <a:p>
            <a:pPr>
              <a:defRPr/>
            </a:pPr>
            <a:endParaRPr lang="cs-CZ" dirty="0"/>
          </a:p>
        </p:txBody>
      </p:sp>
      <p:sp>
        <p:nvSpPr>
          <p:cNvPr id="11" name="Zástupný symbol pro obsah 10"/>
          <p:cNvSpPr>
            <a:spLocks noGrp="1"/>
          </p:cNvSpPr>
          <p:nvPr>
            <p:ph sz="half" idx="2"/>
          </p:nvPr>
        </p:nvSpPr>
        <p:spPr/>
        <p:txBody>
          <a:bodyPr/>
          <a:lstStyle/>
          <a:p>
            <a:pPr>
              <a:defRPr/>
            </a:pPr>
            <a:r>
              <a:rPr lang="cs-CZ" dirty="0" smtClean="0"/>
              <a:t>Ostatní faktory</a:t>
            </a:r>
          </a:p>
          <a:p>
            <a:pPr>
              <a:defRPr/>
            </a:pPr>
            <a:endParaRPr lang="cs-CZ" dirty="0" smtClean="0"/>
          </a:p>
          <a:p>
            <a:pPr>
              <a:defRPr/>
            </a:pPr>
            <a:r>
              <a:rPr lang="cs-CZ" dirty="0" smtClean="0"/>
              <a:t>Regenerace</a:t>
            </a:r>
          </a:p>
          <a:p>
            <a:pPr>
              <a:defRPr/>
            </a:pPr>
            <a:r>
              <a:rPr lang="cs-CZ" dirty="0" smtClean="0"/>
              <a:t>Výživa</a:t>
            </a:r>
          </a:p>
          <a:p>
            <a:pPr>
              <a:defRPr/>
            </a:pPr>
            <a:r>
              <a:rPr lang="cs-CZ" dirty="0" smtClean="0"/>
              <a:t>Pitný režim</a:t>
            </a:r>
          </a:p>
          <a:p>
            <a:pPr>
              <a:buFont typeface="Wingdings" pitchFamily="2" charset="2"/>
              <a:buNone/>
              <a:defRPr/>
            </a:pPr>
            <a:endParaRPr lang="cs-CZ" dirty="0"/>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3" descr="Somatická charakteristika (upraveno dle Grasgruber-Cacek 2008**, Tománek 2004*** , MacLaren 1990****, Ústav sportovní medicíny 2010*****, Latin 1994******, Ulbrichová 1980*******)."/>
          <p:cNvPicPr>
            <a:picLocks noChangeAspect="1" noChangeArrowheads="1"/>
          </p:cNvPicPr>
          <p:nvPr/>
        </p:nvPicPr>
        <p:blipFill>
          <a:blip r:embed="rId3" cstate="print"/>
          <a:srcRect/>
          <a:stretch>
            <a:fillRect/>
          </a:stretch>
        </p:blipFill>
        <p:spPr bwMode="auto">
          <a:xfrm>
            <a:off x="304800" y="304800"/>
            <a:ext cx="8534400" cy="6248400"/>
          </a:xfrm>
          <a:prstGeom prst="rect">
            <a:avLst/>
          </a:prstGeom>
          <a:noFill/>
          <a:ln w="9525">
            <a:noFill/>
            <a:miter lim="800000"/>
            <a:headEnd/>
            <a:tailEnd/>
          </a:ln>
        </p:spPr>
      </p:pic>
    </p:spTree>
  </p:cSld>
  <p:clrMapOvr>
    <a:masterClrMapping/>
  </p:clrMapOvr>
  <p:transition>
    <p:fade/>
  </p:transition>
</p:sld>
</file>

<file path=ppt/theme/theme1.xml><?xml version="1.0" encoding="utf-8"?>
<a:theme xmlns:a="http://schemas.openxmlformats.org/drawingml/2006/main" name="Závod">
  <a:themeElements>
    <a:clrScheme name="Závod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fontScheme name="Závod">
      <a:majorFont>
        <a:latin typeface="Arial"/>
        <a:ea typeface=""/>
        <a:cs typeface=""/>
      </a:majorFont>
      <a:minorFont>
        <a:latin typeface="Verdana"/>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Závod 1">
        <a:dk1>
          <a:srgbClr val="5C1F00"/>
        </a:dk1>
        <a:lt1>
          <a:srgbClr val="FFFFFF"/>
        </a:lt1>
        <a:dk2>
          <a:srgbClr val="990000"/>
        </a:dk2>
        <a:lt2>
          <a:srgbClr val="FFF9BB"/>
        </a:lt2>
        <a:accent1>
          <a:srgbClr val="FF3300"/>
        </a:accent1>
        <a:accent2>
          <a:srgbClr val="B86D52"/>
        </a:accent2>
        <a:accent3>
          <a:srgbClr val="CAAAAA"/>
        </a:accent3>
        <a:accent4>
          <a:srgbClr val="DADADA"/>
        </a:accent4>
        <a:accent5>
          <a:srgbClr val="FFADAA"/>
        </a:accent5>
        <a:accent6>
          <a:srgbClr val="A66249"/>
        </a:accent6>
        <a:hlink>
          <a:srgbClr val="FF9900"/>
        </a:hlink>
        <a:folHlink>
          <a:srgbClr val="FFCC66"/>
        </a:folHlink>
      </a:clrScheme>
      <a:clrMap bg1="dk2" tx1="lt1" bg2="dk1" tx2="lt2" accent1="accent1" accent2="accent2" accent3="accent3" accent4="accent4" accent5="accent5" accent6="accent6" hlink="hlink" folHlink="folHlink"/>
    </a:extraClrScheme>
    <a:extraClrScheme>
      <a:clrScheme name="Závod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Závod 3">
        <a:dk1>
          <a:srgbClr val="2A5400"/>
        </a:dk1>
        <a:lt1>
          <a:srgbClr val="FFFFFF"/>
        </a:lt1>
        <a:dk2>
          <a:srgbClr val="4A9400"/>
        </a:dk2>
        <a:lt2>
          <a:srgbClr val="F3F2D9"/>
        </a:lt2>
        <a:accent1>
          <a:srgbClr val="99CC00"/>
        </a:accent1>
        <a:accent2>
          <a:srgbClr val="6B4A39"/>
        </a:accent2>
        <a:accent3>
          <a:srgbClr val="B1C8AA"/>
        </a:accent3>
        <a:accent4>
          <a:srgbClr val="DADADA"/>
        </a:accent4>
        <a:accent5>
          <a:srgbClr val="CAE2AA"/>
        </a:accent5>
        <a:accent6>
          <a:srgbClr val="604233"/>
        </a:accent6>
        <a:hlink>
          <a:srgbClr val="E2BC5E"/>
        </a:hlink>
        <a:folHlink>
          <a:srgbClr val="AB7F6B"/>
        </a:folHlink>
      </a:clrScheme>
      <a:clrMap bg1="dk2" tx1="lt1" bg2="dk1" tx2="lt2" accent1="accent1" accent2="accent2" accent3="accent3" accent4="accent4" accent5="accent5" accent6="accent6" hlink="hlink" folHlink="folHlink"/>
    </a:extraClrScheme>
    <a:extraClrScheme>
      <a:clrScheme name="Závod 4">
        <a:dk1>
          <a:srgbClr val="005A58"/>
        </a:dk1>
        <a:lt1>
          <a:srgbClr val="FFFFFF"/>
        </a:lt1>
        <a:dk2>
          <a:srgbClr val="009E9A"/>
        </a:dk2>
        <a:lt2>
          <a:srgbClr val="C5EBE4"/>
        </a:lt2>
        <a:accent1>
          <a:srgbClr val="0099CC"/>
        </a:accent1>
        <a:accent2>
          <a:srgbClr val="339933"/>
        </a:accent2>
        <a:accent3>
          <a:srgbClr val="AACCCA"/>
        </a:accent3>
        <a:accent4>
          <a:srgbClr val="DADADA"/>
        </a:accent4>
        <a:accent5>
          <a:srgbClr val="AACAE2"/>
        </a:accent5>
        <a:accent6>
          <a:srgbClr val="2D8A2D"/>
        </a:accent6>
        <a:hlink>
          <a:srgbClr val="00FF99"/>
        </a:hlink>
        <a:folHlink>
          <a:srgbClr val="4CD2D2"/>
        </a:folHlink>
      </a:clrScheme>
      <a:clrMap bg1="dk2" tx1="lt1" bg2="dk1" tx2="lt2" accent1="accent1" accent2="accent2" accent3="accent3" accent4="accent4" accent5="accent5" accent6="accent6" hlink="hlink" folHlink="folHlink"/>
    </a:extraClrScheme>
    <a:extraClrScheme>
      <a:clrScheme name="Závod 5">
        <a:dk1>
          <a:srgbClr val="000070"/>
        </a:dk1>
        <a:lt1>
          <a:srgbClr val="FFFFFF"/>
        </a:lt1>
        <a:dk2>
          <a:srgbClr val="0000FF"/>
        </a:dk2>
        <a:lt2>
          <a:srgbClr val="C5C5FF"/>
        </a:lt2>
        <a:accent1>
          <a:srgbClr val="0099FF"/>
        </a:accent1>
        <a:accent2>
          <a:srgbClr val="7883B4"/>
        </a:accent2>
        <a:accent3>
          <a:srgbClr val="AAAAFF"/>
        </a:accent3>
        <a:accent4>
          <a:srgbClr val="DADADA"/>
        </a:accent4>
        <a:accent5>
          <a:srgbClr val="AACAFF"/>
        </a:accent5>
        <a:accent6>
          <a:srgbClr val="6C76A3"/>
        </a:accent6>
        <a:hlink>
          <a:srgbClr val="00FFFF"/>
        </a:hlink>
        <a:folHlink>
          <a:srgbClr val="2DBF68"/>
        </a:folHlink>
      </a:clrScheme>
      <a:clrMap bg1="dk2" tx1="lt1" bg2="dk1" tx2="lt2" accent1="accent1" accent2="accent2" accent3="accent3" accent4="accent4" accent5="accent5" accent6="accent6" hlink="hlink" folHlink="folHlink"/>
    </a:extraClrScheme>
    <a:extraClrScheme>
      <a:clrScheme name="Závod 6">
        <a:dk1>
          <a:srgbClr val="4D4D4D"/>
        </a:dk1>
        <a:lt1>
          <a:srgbClr val="FFFFFF"/>
        </a:lt1>
        <a:dk2>
          <a:srgbClr val="8202E2"/>
        </a:dk2>
        <a:lt2>
          <a:srgbClr val="CCCCFF"/>
        </a:lt2>
        <a:accent1>
          <a:srgbClr val="CC99FF"/>
        </a:accent1>
        <a:accent2>
          <a:srgbClr val="666699"/>
        </a:accent2>
        <a:accent3>
          <a:srgbClr val="C1AAEE"/>
        </a:accent3>
        <a:accent4>
          <a:srgbClr val="DADADA"/>
        </a:accent4>
        <a:accent5>
          <a:srgbClr val="E2CAFF"/>
        </a:accent5>
        <a:accent6>
          <a:srgbClr val="5C5C8A"/>
        </a:accent6>
        <a:hlink>
          <a:srgbClr val="FF7C80"/>
        </a:hlink>
        <a:folHlink>
          <a:srgbClr val="FF5050"/>
        </a:folHlink>
      </a:clrScheme>
      <a:clrMap bg1="dk2" tx1="lt1" bg2="dk1" tx2="lt2" accent1="accent1" accent2="accent2" accent3="accent3" accent4="accent4" accent5="accent5" accent6="accent6" hlink="hlink" folHlink="folHlink"/>
    </a:extraClrScheme>
    <a:extraClrScheme>
      <a:clrScheme name="Závod 7">
        <a:dk1>
          <a:srgbClr val="575863"/>
        </a:dk1>
        <a:lt1>
          <a:srgbClr val="FFFFFF"/>
        </a:lt1>
        <a:dk2>
          <a:srgbClr val="818982"/>
        </a:dk2>
        <a:lt2>
          <a:srgbClr val="EAEAEA"/>
        </a:lt2>
        <a:accent1>
          <a:srgbClr val="CC6600"/>
        </a:accent1>
        <a:accent2>
          <a:srgbClr val="A4A686"/>
        </a:accent2>
        <a:accent3>
          <a:srgbClr val="C1C4C1"/>
        </a:accent3>
        <a:accent4>
          <a:srgbClr val="DADADA"/>
        </a:accent4>
        <a:accent5>
          <a:srgbClr val="E2B8AA"/>
        </a:accent5>
        <a:accent6>
          <a:srgbClr val="949679"/>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Závod 8">
        <a:dk1>
          <a:srgbClr val="000000"/>
        </a:dk1>
        <a:lt1>
          <a:srgbClr val="FFFFFF"/>
        </a:lt1>
        <a:dk2>
          <a:srgbClr val="000000"/>
        </a:dk2>
        <a:lt2>
          <a:srgbClr val="CDCDCD"/>
        </a:lt2>
        <a:accent1>
          <a:srgbClr val="CDD9F7"/>
        </a:accent1>
        <a:accent2>
          <a:srgbClr val="99FF33"/>
        </a:accent2>
        <a:accent3>
          <a:srgbClr val="FFFFFF"/>
        </a:accent3>
        <a:accent4>
          <a:srgbClr val="000000"/>
        </a:accent4>
        <a:accent5>
          <a:srgbClr val="E3E9FA"/>
        </a:accent5>
        <a:accent6>
          <a:srgbClr val="8AE72D"/>
        </a:accent6>
        <a:hlink>
          <a:srgbClr val="0033CC"/>
        </a:hlink>
        <a:folHlink>
          <a:srgbClr val="66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Competition</Template>
  <TotalTime>259</TotalTime>
  <Words>649</Words>
  <Application>Microsoft Office PowerPoint</Application>
  <PresentationFormat>Předvádění na obrazovce (4:3)</PresentationFormat>
  <Paragraphs>106</Paragraphs>
  <Slides>24</Slides>
  <Notes>24</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24</vt:i4>
      </vt:variant>
    </vt:vector>
  </HeadingPairs>
  <TitlesOfParts>
    <vt:vector size="29" baseType="lpstr">
      <vt:lpstr>Verdana</vt:lpstr>
      <vt:lpstr>Arial</vt:lpstr>
      <vt:lpstr>Wingdings</vt:lpstr>
      <vt:lpstr>Calibri</vt:lpstr>
      <vt:lpstr>Závod</vt:lpstr>
      <vt:lpstr>Herní výkon v basketbalu </vt:lpstr>
      <vt:lpstr>Charakteristika basketbalu</vt:lpstr>
      <vt:lpstr>Snímek 3</vt:lpstr>
      <vt:lpstr>Metabolická charakteristika herního výkonu hráče v basketbalovém utkání</vt:lpstr>
      <vt:lpstr>Snímek 5</vt:lpstr>
      <vt:lpstr>Snímek 6</vt:lpstr>
      <vt:lpstr>      Faktory individuálního výkonu v basketbalu</vt:lpstr>
      <vt:lpstr>Modelová charakteristika hráče basketbalu</vt:lpstr>
      <vt:lpstr>Snímek 9</vt:lpstr>
      <vt:lpstr>Snímek 10</vt:lpstr>
      <vt:lpstr>Regenerace a výživa v basketbalu</vt:lpstr>
      <vt:lpstr>Časná forma regenerace</vt:lpstr>
      <vt:lpstr>Pozdější forma regenerace</vt:lpstr>
      <vt:lpstr>Prostředky regenerace</vt:lpstr>
      <vt:lpstr>Snímek 15</vt:lpstr>
      <vt:lpstr>Pitný režim</vt:lpstr>
      <vt:lpstr>Fyziologické zásady výživy basketbalistů</vt:lpstr>
      <vt:lpstr>Zdravotní rizika</vt:lpstr>
      <vt:lpstr>Snímek 19</vt:lpstr>
      <vt:lpstr>Kineziologická analýza</vt:lpstr>
      <vt:lpstr>Snímek 21</vt:lpstr>
      <vt:lpstr>Faktory týmového výkonu</vt:lpstr>
      <vt:lpstr>Činnostní determinanty</vt:lpstr>
      <vt:lpstr>Snímek 24</vt:lpstr>
    </vt:vector>
  </TitlesOfParts>
  <Company>FSpS MU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Teoretická východiska versus praktické aplikace kondiční přípravy v tréninku basketbalistů. </dc:title>
  <dc:creator>Martin</dc:creator>
  <cp:lastModifiedBy>Valued Acer Customer</cp:lastModifiedBy>
  <cp:revision>11</cp:revision>
  <dcterms:created xsi:type="dcterms:W3CDTF">2008-05-05T12:03:08Z</dcterms:created>
  <dcterms:modified xsi:type="dcterms:W3CDTF">2013-09-11T16:30:36Z</dcterms:modified>
</cp:coreProperties>
</file>