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56" r:id="rId2"/>
    <p:sldId id="257" r:id="rId3"/>
    <p:sldId id="259" r:id="rId4"/>
    <p:sldId id="260" r:id="rId5"/>
    <p:sldId id="258" r:id="rId6"/>
    <p:sldId id="262" r:id="rId7"/>
    <p:sldId id="263" r:id="rId8"/>
    <p:sldId id="264" r:id="rId9"/>
  </p:sldIdLst>
  <p:sldSz cx="9144000" cy="6858000" type="screen4x3"/>
  <p:notesSz cx="6858000" cy="9144000"/>
  <p:defaultTextStyle>
    <a:defPPr>
      <a:defRPr lang="cs-CZ"/>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9" autoAdjust="0"/>
    <p:restoredTop sz="94581" autoAdjust="0"/>
  </p:normalViewPr>
  <p:slideViewPr>
    <p:cSldViewPr>
      <p:cViewPr varScale="1">
        <p:scale>
          <a:sx n="48" d="100"/>
          <a:sy n="48" d="100"/>
        </p:scale>
        <p:origin x="-7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024F704-9BD2-4253-B274-CFA16C46A5FA}" type="datetimeFigureOut">
              <a:rPr lang="cs-CZ"/>
              <a:pPr>
                <a:defRPr/>
              </a:pPr>
              <a:t>11.9.2013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3EBBE79-AE63-4B39-9368-9BF416C8BF63}"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22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22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71FBFA-45F9-46C9-8571-35391FD390EE}" type="slidenum">
              <a:rPr lang="cs-CZ"/>
              <a:pPr/>
              <a:t>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33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33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4C2527-012C-47EA-ABEA-23DDC4E4AE9C}" type="slidenum">
              <a:rPr lang="cs-CZ"/>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43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6FDDE3-B3F5-44B8-9C44-87DE2FA68E5A}" type="slidenum">
              <a:rPr lang="cs-CZ"/>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BC3A3F-AD98-4654-AA07-137E2139135A}" type="slidenum">
              <a:rPr lang="cs-CZ"/>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63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63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CC15B9-809C-4232-84AE-C322DC26E011}" type="slidenum">
              <a:rPr lang="cs-CZ"/>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741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22E375-508F-4676-887A-C061CB269C9E}" type="slidenum">
              <a:rPr lang="cs-CZ"/>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84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84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A193FF-D309-4B0D-A461-3BA2A488F681}" type="slidenum">
              <a:rPr lang="cs-CZ"/>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94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94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52C948-BE1D-43A5-B5C6-57DB8AD47430}" type="slidenum">
              <a:rPr lang="cs-CZ"/>
              <a:pPr/>
              <a:t>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093200" cy="6856413"/>
            <a:chOff x="0" y="0"/>
            <a:chExt cx="5728" cy="4319"/>
          </a:xfrm>
        </p:grpSpPr>
        <p:grpSp>
          <p:nvGrpSpPr>
            <p:cNvPr id="5" name="Group 3"/>
            <p:cNvGrpSpPr>
              <a:grpSpLocks/>
            </p:cNvGrpSpPr>
            <p:nvPr userDrawn="1"/>
          </p:nvGrpSpPr>
          <p:grpSpPr bwMode="auto">
            <a:xfrm>
              <a:off x="962" y="1947"/>
              <a:ext cx="4766" cy="119"/>
              <a:chOff x="993" y="1028"/>
              <a:chExt cx="4766" cy="119"/>
            </a:xfrm>
          </p:grpSpPr>
          <p:sp>
            <p:nvSpPr>
              <p:cNvPr id="13" name="Rectangle 4"/>
              <p:cNvSpPr>
                <a:spLocks noChangeArrowheads="1"/>
              </p:cNvSpPr>
              <p:nvPr userDrawn="1"/>
            </p:nvSpPr>
            <p:spPr bwMode="ltGray">
              <a:xfrm>
                <a:off x="996" y="1035"/>
                <a:ext cx="4763" cy="106"/>
              </a:xfrm>
              <a:prstGeom prst="rect">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2700000" scaled="1"/>
              </a:gradFill>
              <a:ln w="9525">
                <a:noFill/>
                <a:miter lim="800000"/>
                <a:headEnd/>
                <a:tailEnd/>
              </a:ln>
              <a:effectLst/>
            </p:spPr>
            <p:txBody>
              <a:bodyPr/>
              <a:lstStyle/>
              <a:p>
                <a:pPr>
                  <a:defRPr/>
                </a:pPr>
                <a:endParaRPr lang="cs-CZ"/>
              </a:p>
            </p:txBody>
          </p:sp>
          <p:sp>
            <p:nvSpPr>
              <p:cNvPr id="14" name="Line 5"/>
              <p:cNvSpPr>
                <a:spLocks noChangeShapeType="1"/>
              </p:cNvSpPr>
              <p:nvPr userDrawn="1"/>
            </p:nvSpPr>
            <p:spPr bwMode="ltGray">
              <a:xfrm>
                <a:off x="999" y="1145"/>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5" name="Line 6"/>
              <p:cNvSpPr>
                <a:spLocks noChangeShapeType="1"/>
              </p:cNvSpPr>
              <p:nvPr userDrawn="1"/>
            </p:nvSpPr>
            <p:spPr bwMode="ltGray">
              <a:xfrm>
                <a:off x="999" y="1121"/>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6" name="Line 7"/>
              <p:cNvSpPr>
                <a:spLocks noChangeShapeType="1"/>
              </p:cNvSpPr>
              <p:nvPr userDrawn="1"/>
            </p:nvSpPr>
            <p:spPr bwMode="ltGray">
              <a:xfrm>
                <a:off x="999" y="1091"/>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7" name="Line 8"/>
              <p:cNvSpPr>
                <a:spLocks noChangeShapeType="1"/>
              </p:cNvSpPr>
              <p:nvPr userDrawn="1"/>
            </p:nvSpPr>
            <p:spPr bwMode="ltGray">
              <a:xfrm>
                <a:off x="999" y="1057"/>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8" name="Freeform 9"/>
              <p:cNvSpPr>
                <a:spLocks/>
              </p:cNvSpPr>
              <p:nvPr userDrawn="1"/>
            </p:nvSpPr>
            <p:spPr bwMode="ltGray">
              <a:xfrm>
                <a:off x="993" y="1028"/>
                <a:ext cx="4765" cy="119"/>
              </a:xfrm>
              <a:custGeom>
                <a:avLst/>
                <a:gdLst/>
                <a:ahLst/>
                <a:cxnLst>
                  <a:cxn ang="0">
                    <a:pos x="0" y="118"/>
                  </a:cxn>
                  <a:cxn ang="0">
                    <a:pos x="0" y="0"/>
                  </a:cxn>
                  <a:cxn ang="0">
                    <a:pos x="4764" y="0"/>
                  </a:cxn>
                </a:cxnLst>
                <a:rect l="0" t="0" r="r" b="b"/>
                <a:pathLst>
                  <a:path w="4765" h="119">
                    <a:moveTo>
                      <a:pt x="0" y="118"/>
                    </a:moveTo>
                    <a:lnTo>
                      <a:pt x="0" y="0"/>
                    </a:lnTo>
                    <a:lnTo>
                      <a:pt x="4764" y="0"/>
                    </a:lnTo>
                  </a:path>
                </a:pathLst>
              </a:custGeom>
              <a:noFill/>
              <a:ln w="12700" cap="rnd" cmpd="sng">
                <a:solidFill>
                  <a:srgbClr val="FFCC66"/>
                </a:solidFill>
                <a:prstDash val="solid"/>
                <a:round/>
                <a:headEnd type="none" w="sm" len="sm"/>
                <a:tailEnd type="none" w="sm" len="sm"/>
              </a:ln>
              <a:effectLst/>
            </p:spPr>
            <p:txBody>
              <a:bodyPr/>
              <a:lstStyle/>
              <a:p>
                <a:pPr>
                  <a:defRPr/>
                </a:pPr>
                <a:endParaRPr lang="cs-CZ"/>
              </a:p>
            </p:txBody>
          </p:sp>
        </p:grpSp>
        <p:grpSp>
          <p:nvGrpSpPr>
            <p:cNvPr id="6" name="Group 10"/>
            <p:cNvGrpSpPr>
              <a:grpSpLocks/>
            </p:cNvGrpSpPr>
            <p:nvPr userDrawn="1"/>
          </p:nvGrpSpPr>
          <p:grpSpPr bwMode="auto">
            <a:xfrm>
              <a:off x="0" y="0"/>
              <a:ext cx="928" cy="4319"/>
              <a:chOff x="0" y="0"/>
              <a:chExt cx="928" cy="4319"/>
            </a:xfrm>
          </p:grpSpPr>
          <p:sp>
            <p:nvSpPr>
              <p:cNvPr id="7" name="Rectangle 11"/>
              <p:cNvSpPr>
                <a:spLocks noChangeArrowheads="1"/>
              </p:cNvSpPr>
              <p:nvPr/>
            </p:nvSpPr>
            <p:spPr bwMode="ltGray">
              <a:xfrm>
                <a:off x="0" y="0"/>
                <a:ext cx="923" cy="4319"/>
              </a:xfrm>
              <a:prstGeom prst="rect">
                <a:avLst/>
              </a:prstGeom>
              <a:solidFill>
                <a:schemeClr val="bg1"/>
              </a:solidFill>
              <a:ln w="9525">
                <a:noFill/>
                <a:miter lim="800000"/>
                <a:headEnd/>
                <a:tailEnd/>
              </a:ln>
              <a:effectLst/>
            </p:spPr>
            <p:txBody>
              <a:bodyPr/>
              <a:lstStyle/>
              <a:p>
                <a:pPr>
                  <a:defRPr/>
                </a:pPr>
                <a:endParaRPr lang="cs-CZ"/>
              </a:p>
            </p:txBody>
          </p:sp>
          <p:grpSp>
            <p:nvGrpSpPr>
              <p:cNvPr id="8" name="Group 12"/>
              <p:cNvGrpSpPr>
                <a:grpSpLocks/>
              </p:cNvGrpSpPr>
              <p:nvPr userDrawn="1"/>
            </p:nvGrpSpPr>
            <p:grpSpPr bwMode="auto">
              <a:xfrm>
                <a:off x="0" y="41"/>
                <a:ext cx="928" cy="4035"/>
                <a:chOff x="0" y="41"/>
                <a:chExt cx="928" cy="4035"/>
              </a:xfrm>
            </p:grpSpPr>
            <p:pic>
              <p:nvPicPr>
                <p:cNvPr id="9" name="Picture 13"/>
                <p:cNvPicPr>
                  <a:picLocks noChangeArrowheads="1"/>
                </p:cNvPicPr>
                <p:nvPr/>
              </p:nvPicPr>
              <p:blipFill>
                <a:blip r:embed="rId2" cstate="print"/>
                <a:srcRect/>
                <a:stretch>
                  <a:fillRect/>
                </a:stretch>
              </p:blipFill>
              <p:spPr bwMode="ltGray">
                <a:xfrm>
                  <a:off x="0" y="1014"/>
                  <a:ext cx="920" cy="944"/>
                </a:xfrm>
                <a:prstGeom prst="rect">
                  <a:avLst/>
                </a:prstGeom>
                <a:noFill/>
                <a:ln w="9525">
                  <a:noFill/>
                  <a:miter lim="800000"/>
                  <a:headEnd/>
                  <a:tailEnd/>
                </a:ln>
              </p:spPr>
            </p:pic>
            <p:sp>
              <p:nvSpPr>
                <p:cNvPr id="10" name="Freeform 14"/>
                <p:cNvSpPr>
                  <a:spLocks/>
                </p:cNvSpPr>
                <p:nvPr/>
              </p:nvSpPr>
              <p:spPr bwMode="ltGray">
                <a:xfrm>
                  <a:off x="38" y="41"/>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sp>
              <p:nvSpPr>
                <p:cNvPr id="11" name="Freeform 15"/>
                <p:cNvSpPr>
                  <a:spLocks/>
                </p:cNvSpPr>
                <p:nvPr/>
              </p:nvSpPr>
              <p:spPr bwMode="ltGray">
                <a:xfrm>
                  <a:off x="6" y="2087"/>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sp>
              <p:nvSpPr>
                <p:cNvPr id="12" name="Freeform 16"/>
                <p:cNvSpPr>
                  <a:spLocks/>
                </p:cNvSpPr>
                <p:nvPr/>
              </p:nvSpPr>
              <p:spPr bwMode="ltGray">
                <a:xfrm>
                  <a:off x="6" y="3160"/>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grpSp>
        </p:grpSp>
      </p:grpSp>
      <p:sp>
        <p:nvSpPr>
          <p:cNvPr id="20497" name="Rectangle 17"/>
          <p:cNvSpPr>
            <a:spLocks noGrp="1" noChangeArrowheads="1"/>
          </p:cNvSpPr>
          <p:nvPr>
            <p:ph type="ctrTitle"/>
          </p:nvPr>
        </p:nvSpPr>
        <p:spPr>
          <a:xfrm>
            <a:off x="1652588" y="1806575"/>
            <a:ext cx="7391400" cy="1143000"/>
          </a:xfrm>
        </p:spPr>
        <p:txBody>
          <a:bodyPr/>
          <a:lstStyle>
            <a:lvl1pPr>
              <a:defRPr/>
            </a:lvl1pPr>
          </a:lstStyle>
          <a:p>
            <a:r>
              <a:rPr lang="cs-CZ"/>
              <a:t>Klepnutím lze upravit styl předlohy nadpisů.</a:t>
            </a:r>
          </a:p>
        </p:txBody>
      </p:sp>
      <p:sp>
        <p:nvSpPr>
          <p:cNvPr id="20498" name="Rectangle 18"/>
          <p:cNvSpPr>
            <a:spLocks noGrp="1" noChangeArrowheads="1"/>
          </p:cNvSpPr>
          <p:nvPr>
            <p:ph type="subTitle" idx="1"/>
          </p:nvPr>
        </p:nvSpPr>
        <p:spPr>
          <a:xfrm>
            <a:off x="2590800" y="3559175"/>
            <a:ext cx="6400800" cy="1752600"/>
          </a:xfrm>
        </p:spPr>
        <p:txBody>
          <a:bodyPr/>
          <a:lstStyle>
            <a:lvl1pPr marL="0" indent="0">
              <a:buFont typeface="Wingdings" pitchFamily="2" charset="2"/>
              <a:buNone/>
              <a:defRPr/>
            </a:lvl1pPr>
          </a:lstStyle>
          <a:p>
            <a:r>
              <a:rPr lang="cs-CZ"/>
              <a:t>Klepnutím lze upravit styl předlohy podnadpisů.</a:t>
            </a:r>
          </a:p>
        </p:txBody>
      </p:sp>
      <p:sp>
        <p:nvSpPr>
          <p:cNvPr id="19" name="Rectangle 19"/>
          <p:cNvSpPr>
            <a:spLocks noGrp="1" noChangeArrowheads="1"/>
          </p:cNvSpPr>
          <p:nvPr>
            <p:ph type="dt" sz="half" idx="10"/>
          </p:nvPr>
        </p:nvSpPr>
        <p:spPr>
          <a:xfrm>
            <a:off x="1524000" y="6350000"/>
            <a:ext cx="1724025" cy="457200"/>
          </a:xfrm>
        </p:spPr>
        <p:txBody>
          <a:bodyPr anchor="b"/>
          <a:lstStyle>
            <a:lvl1pPr>
              <a:defRPr smtClean="0"/>
            </a:lvl1pPr>
          </a:lstStyle>
          <a:p>
            <a:pPr>
              <a:defRPr/>
            </a:pPr>
            <a:endParaRPr lang="cs-CZ"/>
          </a:p>
        </p:txBody>
      </p:sp>
      <p:sp>
        <p:nvSpPr>
          <p:cNvPr id="20" name="Rectangle 20"/>
          <p:cNvSpPr>
            <a:spLocks noGrp="1" noChangeArrowheads="1"/>
          </p:cNvSpPr>
          <p:nvPr>
            <p:ph type="ftr" sz="quarter" idx="11"/>
          </p:nvPr>
        </p:nvSpPr>
        <p:spPr>
          <a:xfrm>
            <a:off x="3643313" y="6350000"/>
            <a:ext cx="3449637" cy="457200"/>
          </a:xfrm>
        </p:spPr>
        <p:txBody>
          <a:bodyPr anchor="b"/>
          <a:lstStyle>
            <a:lvl1pPr>
              <a:defRPr smtClean="0"/>
            </a:lvl1pPr>
          </a:lstStyle>
          <a:p>
            <a:pPr>
              <a:defRPr/>
            </a:pPr>
            <a:endParaRPr lang="cs-CZ"/>
          </a:p>
        </p:txBody>
      </p:sp>
      <p:sp>
        <p:nvSpPr>
          <p:cNvPr id="21" name="Rectangle 21"/>
          <p:cNvSpPr>
            <a:spLocks noGrp="1" noChangeArrowheads="1"/>
          </p:cNvSpPr>
          <p:nvPr>
            <p:ph type="sldNum" sz="quarter" idx="12"/>
          </p:nvPr>
        </p:nvSpPr>
        <p:spPr>
          <a:xfrm>
            <a:off x="7391400" y="6350000"/>
            <a:ext cx="1724025" cy="457200"/>
          </a:xfrm>
        </p:spPr>
        <p:txBody>
          <a:bodyPr anchor="b"/>
          <a:lstStyle>
            <a:lvl1pPr>
              <a:defRPr smtClean="0"/>
            </a:lvl1pPr>
          </a:lstStyle>
          <a:p>
            <a:pPr>
              <a:defRPr/>
            </a:pPr>
            <a:fld id="{BAA9B7B9-BC2D-4B3F-BC7F-2B596B818AE6}"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8"/>
          <p:cNvSpPr>
            <a:spLocks noGrp="1" noChangeArrowheads="1"/>
          </p:cNvSpPr>
          <p:nvPr>
            <p:ph type="dt" sz="half" idx="10"/>
          </p:nvPr>
        </p:nvSpPr>
        <p:spPr>
          <a:ln/>
        </p:spPr>
        <p:txBody>
          <a:bodyPr/>
          <a:lstStyle>
            <a:lvl1pPr>
              <a:defRPr/>
            </a:lvl1pPr>
          </a:lstStyle>
          <a:p>
            <a:pPr>
              <a:defRPr/>
            </a:pPr>
            <a:endParaRPr lang="cs-CZ"/>
          </a:p>
        </p:txBody>
      </p:sp>
      <p:sp>
        <p:nvSpPr>
          <p:cNvPr id="5" name="Rectangle 19"/>
          <p:cNvSpPr>
            <a:spLocks noGrp="1" noChangeArrowheads="1"/>
          </p:cNvSpPr>
          <p:nvPr>
            <p:ph type="ftr" sz="quarter" idx="11"/>
          </p:nvPr>
        </p:nvSpPr>
        <p:spPr>
          <a:ln/>
        </p:spPr>
        <p:txBody>
          <a:bodyPr/>
          <a:lstStyle>
            <a:lvl1pPr>
              <a:defRPr/>
            </a:lvl1pPr>
          </a:lstStyle>
          <a:p>
            <a:pPr>
              <a:defRPr/>
            </a:pPr>
            <a:endParaRPr lang="cs-CZ"/>
          </a:p>
        </p:txBody>
      </p:sp>
      <p:sp>
        <p:nvSpPr>
          <p:cNvPr id="6" name="Rectangle 20"/>
          <p:cNvSpPr>
            <a:spLocks noGrp="1" noChangeArrowheads="1"/>
          </p:cNvSpPr>
          <p:nvPr>
            <p:ph type="sldNum" sz="quarter" idx="12"/>
          </p:nvPr>
        </p:nvSpPr>
        <p:spPr>
          <a:ln/>
        </p:spPr>
        <p:txBody>
          <a:bodyPr/>
          <a:lstStyle>
            <a:lvl1pPr>
              <a:defRPr/>
            </a:lvl1pPr>
          </a:lstStyle>
          <a:p>
            <a:pPr>
              <a:defRPr/>
            </a:pPr>
            <a:fld id="{9AF3C2F0-47D3-4B6A-BF73-367A6DD0B4E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199313" y="304800"/>
            <a:ext cx="1906587" cy="57912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479550" y="304800"/>
            <a:ext cx="5567363" cy="57912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8"/>
          <p:cNvSpPr>
            <a:spLocks noGrp="1" noChangeArrowheads="1"/>
          </p:cNvSpPr>
          <p:nvPr>
            <p:ph type="dt" sz="half" idx="10"/>
          </p:nvPr>
        </p:nvSpPr>
        <p:spPr>
          <a:ln/>
        </p:spPr>
        <p:txBody>
          <a:bodyPr/>
          <a:lstStyle>
            <a:lvl1pPr>
              <a:defRPr/>
            </a:lvl1pPr>
          </a:lstStyle>
          <a:p>
            <a:pPr>
              <a:defRPr/>
            </a:pPr>
            <a:endParaRPr lang="cs-CZ"/>
          </a:p>
        </p:txBody>
      </p:sp>
      <p:sp>
        <p:nvSpPr>
          <p:cNvPr id="5" name="Rectangle 19"/>
          <p:cNvSpPr>
            <a:spLocks noGrp="1" noChangeArrowheads="1"/>
          </p:cNvSpPr>
          <p:nvPr>
            <p:ph type="ftr" sz="quarter" idx="11"/>
          </p:nvPr>
        </p:nvSpPr>
        <p:spPr>
          <a:ln/>
        </p:spPr>
        <p:txBody>
          <a:bodyPr/>
          <a:lstStyle>
            <a:lvl1pPr>
              <a:defRPr/>
            </a:lvl1pPr>
          </a:lstStyle>
          <a:p>
            <a:pPr>
              <a:defRPr/>
            </a:pPr>
            <a:endParaRPr lang="cs-CZ"/>
          </a:p>
        </p:txBody>
      </p:sp>
      <p:sp>
        <p:nvSpPr>
          <p:cNvPr id="6" name="Rectangle 20"/>
          <p:cNvSpPr>
            <a:spLocks noGrp="1" noChangeArrowheads="1"/>
          </p:cNvSpPr>
          <p:nvPr>
            <p:ph type="sldNum" sz="quarter" idx="12"/>
          </p:nvPr>
        </p:nvSpPr>
        <p:spPr>
          <a:ln/>
        </p:spPr>
        <p:txBody>
          <a:bodyPr/>
          <a:lstStyle>
            <a:lvl1pPr>
              <a:defRPr/>
            </a:lvl1pPr>
          </a:lstStyle>
          <a:p>
            <a:pPr>
              <a:defRPr/>
            </a:pPr>
            <a:fld id="{6EFBFA16-9EAF-4518-9E1D-53E4603542E6}"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528763" y="304800"/>
            <a:ext cx="7564437"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479550" y="1981200"/>
            <a:ext cx="3736975" cy="4114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368925" y="1981200"/>
            <a:ext cx="3736975" cy="4114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8"/>
          <p:cNvSpPr>
            <a:spLocks noGrp="1" noChangeArrowheads="1"/>
          </p:cNvSpPr>
          <p:nvPr>
            <p:ph type="dt" sz="half" idx="10"/>
          </p:nvPr>
        </p:nvSpPr>
        <p:spPr>
          <a:ln/>
        </p:spPr>
        <p:txBody>
          <a:bodyPr/>
          <a:lstStyle>
            <a:lvl1pPr>
              <a:defRPr/>
            </a:lvl1pPr>
          </a:lstStyle>
          <a:p>
            <a:pPr>
              <a:defRPr/>
            </a:pPr>
            <a:endParaRPr lang="cs-CZ"/>
          </a:p>
        </p:txBody>
      </p:sp>
      <p:sp>
        <p:nvSpPr>
          <p:cNvPr id="6" name="Rectangle 19"/>
          <p:cNvSpPr>
            <a:spLocks noGrp="1" noChangeArrowheads="1"/>
          </p:cNvSpPr>
          <p:nvPr>
            <p:ph type="ftr" sz="quarter" idx="11"/>
          </p:nvPr>
        </p:nvSpPr>
        <p:spPr>
          <a:ln/>
        </p:spPr>
        <p:txBody>
          <a:bodyPr/>
          <a:lstStyle>
            <a:lvl1pPr>
              <a:defRPr/>
            </a:lvl1pPr>
          </a:lstStyle>
          <a:p>
            <a:pPr>
              <a:defRPr/>
            </a:pPr>
            <a:endParaRPr lang="cs-CZ"/>
          </a:p>
        </p:txBody>
      </p:sp>
      <p:sp>
        <p:nvSpPr>
          <p:cNvPr id="7" name="Rectangle 20"/>
          <p:cNvSpPr>
            <a:spLocks noGrp="1" noChangeArrowheads="1"/>
          </p:cNvSpPr>
          <p:nvPr>
            <p:ph type="sldNum" sz="quarter" idx="12"/>
          </p:nvPr>
        </p:nvSpPr>
        <p:spPr>
          <a:ln/>
        </p:spPr>
        <p:txBody>
          <a:bodyPr/>
          <a:lstStyle>
            <a:lvl1pPr>
              <a:defRPr/>
            </a:lvl1pPr>
          </a:lstStyle>
          <a:p>
            <a:pPr>
              <a:defRPr/>
            </a:pPr>
            <a:fld id="{BFB952E9-E627-4D0C-B657-B7E592C4462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8"/>
          <p:cNvSpPr>
            <a:spLocks noGrp="1" noChangeArrowheads="1"/>
          </p:cNvSpPr>
          <p:nvPr>
            <p:ph type="dt" sz="half" idx="10"/>
          </p:nvPr>
        </p:nvSpPr>
        <p:spPr>
          <a:ln/>
        </p:spPr>
        <p:txBody>
          <a:bodyPr/>
          <a:lstStyle>
            <a:lvl1pPr>
              <a:defRPr/>
            </a:lvl1pPr>
          </a:lstStyle>
          <a:p>
            <a:pPr>
              <a:defRPr/>
            </a:pPr>
            <a:endParaRPr lang="cs-CZ"/>
          </a:p>
        </p:txBody>
      </p:sp>
      <p:sp>
        <p:nvSpPr>
          <p:cNvPr id="5" name="Rectangle 19"/>
          <p:cNvSpPr>
            <a:spLocks noGrp="1" noChangeArrowheads="1"/>
          </p:cNvSpPr>
          <p:nvPr>
            <p:ph type="ftr" sz="quarter" idx="11"/>
          </p:nvPr>
        </p:nvSpPr>
        <p:spPr>
          <a:ln/>
        </p:spPr>
        <p:txBody>
          <a:bodyPr/>
          <a:lstStyle>
            <a:lvl1pPr>
              <a:defRPr/>
            </a:lvl1pPr>
          </a:lstStyle>
          <a:p>
            <a:pPr>
              <a:defRPr/>
            </a:pPr>
            <a:endParaRPr lang="cs-CZ"/>
          </a:p>
        </p:txBody>
      </p:sp>
      <p:sp>
        <p:nvSpPr>
          <p:cNvPr id="6" name="Rectangle 20"/>
          <p:cNvSpPr>
            <a:spLocks noGrp="1" noChangeArrowheads="1"/>
          </p:cNvSpPr>
          <p:nvPr>
            <p:ph type="sldNum" sz="quarter" idx="12"/>
          </p:nvPr>
        </p:nvSpPr>
        <p:spPr>
          <a:ln/>
        </p:spPr>
        <p:txBody>
          <a:bodyPr/>
          <a:lstStyle>
            <a:lvl1pPr>
              <a:defRPr/>
            </a:lvl1pPr>
          </a:lstStyle>
          <a:p>
            <a:pPr>
              <a:defRPr/>
            </a:pPr>
            <a:fld id="{9FCA2599-94DA-4CB0-B499-749FA988418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8"/>
          <p:cNvSpPr>
            <a:spLocks noGrp="1" noChangeArrowheads="1"/>
          </p:cNvSpPr>
          <p:nvPr>
            <p:ph type="dt" sz="half" idx="10"/>
          </p:nvPr>
        </p:nvSpPr>
        <p:spPr>
          <a:ln/>
        </p:spPr>
        <p:txBody>
          <a:bodyPr/>
          <a:lstStyle>
            <a:lvl1pPr>
              <a:defRPr/>
            </a:lvl1pPr>
          </a:lstStyle>
          <a:p>
            <a:pPr>
              <a:defRPr/>
            </a:pPr>
            <a:endParaRPr lang="cs-CZ"/>
          </a:p>
        </p:txBody>
      </p:sp>
      <p:sp>
        <p:nvSpPr>
          <p:cNvPr id="5" name="Rectangle 19"/>
          <p:cNvSpPr>
            <a:spLocks noGrp="1" noChangeArrowheads="1"/>
          </p:cNvSpPr>
          <p:nvPr>
            <p:ph type="ftr" sz="quarter" idx="11"/>
          </p:nvPr>
        </p:nvSpPr>
        <p:spPr>
          <a:ln/>
        </p:spPr>
        <p:txBody>
          <a:bodyPr/>
          <a:lstStyle>
            <a:lvl1pPr>
              <a:defRPr/>
            </a:lvl1pPr>
          </a:lstStyle>
          <a:p>
            <a:pPr>
              <a:defRPr/>
            </a:pPr>
            <a:endParaRPr lang="cs-CZ"/>
          </a:p>
        </p:txBody>
      </p:sp>
      <p:sp>
        <p:nvSpPr>
          <p:cNvPr id="6" name="Rectangle 20"/>
          <p:cNvSpPr>
            <a:spLocks noGrp="1" noChangeArrowheads="1"/>
          </p:cNvSpPr>
          <p:nvPr>
            <p:ph type="sldNum" sz="quarter" idx="12"/>
          </p:nvPr>
        </p:nvSpPr>
        <p:spPr>
          <a:ln/>
        </p:spPr>
        <p:txBody>
          <a:bodyPr/>
          <a:lstStyle>
            <a:lvl1pPr>
              <a:defRPr/>
            </a:lvl1pPr>
          </a:lstStyle>
          <a:p>
            <a:pPr>
              <a:defRPr/>
            </a:pPr>
            <a:fld id="{198FA642-9A0B-416B-8156-FDACE801F2EC}"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479550" y="1981200"/>
            <a:ext cx="37369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368925" y="1981200"/>
            <a:ext cx="37369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8"/>
          <p:cNvSpPr>
            <a:spLocks noGrp="1" noChangeArrowheads="1"/>
          </p:cNvSpPr>
          <p:nvPr>
            <p:ph type="dt" sz="half" idx="10"/>
          </p:nvPr>
        </p:nvSpPr>
        <p:spPr>
          <a:ln/>
        </p:spPr>
        <p:txBody>
          <a:bodyPr/>
          <a:lstStyle>
            <a:lvl1pPr>
              <a:defRPr/>
            </a:lvl1pPr>
          </a:lstStyle>
          <a:p>
            <a:pPr>
              <a:defRPr/>
            </a:pPr>
            <a:endParaRPr lang="cs-CZ"/>
          </a:p>
        </p:txBody>
      </p:sp>
      <p:sp>
        <p:nvSpPr>
          <p:cNvPr id="6" name="Rectangle 19"/>
          <p:cNvSpPr>
            <a:spLocks noGrp="1" noChangeArrowheads="1"/>
          </p:cNvSpPr>
          <p:nvPr>
            <p:ph type="ftr" sz="quarter" idx="11"/>
          </p:nvPr>
        </p:nvSpPr>
        <p:spPr>
          <a:ln/>
        </p:spPr>
        <p:txBody>
          <a:bodyPr/>
          <a:lstStyle>
            <a:lvl1pPr>
              <a:defRPr/>
            </a:lvl1pPr>
          </a:lstStyle>
          <a:p>
            <a:pPr>
              <a:defRPr/>
            </a:pPr>
            <a:endParaRPr lang="cs-CZ"/>
          </a:p>
        </p:txBody>
      </p:sp>
      <p:sp>
        <p:nvSpPr>
          <p:cNvPr id="7" name="Rectangle 20"/>
          <p:cNvSpPr>
            <a:spLocks noGrp="1" noChangeArrowheads="1"/>
          </p:cNvSpPr>
          <p:nvPr>
            <p:ph type="sldNum" sz="quarter" idx="12"/>
          </p:nvPr>
        </p:nvSpPr>
        <p:spPr>
          <a:ln/>
        </p:spPr>
        <p:txBody>
          <a:bodyPr/>
          <a:lstStyle>
            <a:lvl1pPr>
              <a:defRPr/>
            </a:lvl1pPr>
          </a:lstStyle>
          <a:p>
            <a:pPr>
              <a:defRPr/>
            </a:pPr>
            <a:fld id="{1904EF2E-5177-4CE4-9C61-5A9F04DDE877}"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8"/>
          <p:cNvSpPr>
            <a:spLocks noGrp="1" noChangeArrowheads="1"/>
          </p:cNvSpPr>
          <p:nvPr>
            <p:ph type="dt" sz="half" idx="10"/>
          </p:nvPr>
        </p:nvSpPr>
        <p:spPr>
          <a:ln/>
        </p:spPr>
        <p:txBody>
          <a:bodyPr/>
          <a:lstStyle>
            <a:lvl1pPr>
              <a:defRPr/>
            </a:lvl1pPr>
          </a:lstStyle>
          <a:p>
            <a:pPr>
              <a:defRPr/>
            </a:pPr>
            <a:endParaRPr lang="cs-CZ"/>
          </a:p>
        </p:txBody>
      </p:sp>
      <p:sp>
        <p:nvSpPr>
          <p:cNvPr id="8" name="Rectangle 19"/>
          <p:cNvSpPr>
            <a:spLocks noGrp="1" noChangeArrowheads="1"/>
          </p:cNvSpPr>
          <p:nvPr>
            <p:ph type="ftr" sz="quarter" idx="11"/>
          </p:nvPr>
        </p:nvSpPr>
        <p:spPr>
          <a:ln/>
        </p:spPr>
        <p:txBody>
          <a:bodyPr/>
          <a:lstStyle>
            <a:lvl1pPr>
              <a:defRPr/>
            </a:lvl1pPr>
          </a:lstStyle>
          <a:p>
            <a:pPr>
              <a:defRPr/>
            </a:pPr>
            <a:endParaRPr lang="cs-CZ"/>
          </a:p>
        </p:txBody>
      </p:sp>
      <p:sp>
        <p:nvSpPr>
          <p:cNvPr id="9" name="Rectangle 20"/>
          <p:cNvSpPr>
            <a:spLocks noGrp="1" noChangeArrowheads="1"/>
          </p:cNvSpPr>
          <p:nvPr>
            <p:ph type="sldNum" sz="quarter" idx="12"/>
          </p:nvPr>
        </p:nvSpPr>
        <p:spPr>
          <a:ln/>
        </p:spPr>
        <p:txBody>
          <a:bodyPr/>
          <a:lstStyle>
            <a:lvl1pPr>
              <a:defRPr/>
            </a:lvl1pPr>
          </a:lstStyle>
          <a:p>
            <a:pPr>
              <a:defRPr/>
            </a:pPr>
            <a:fld id="{2A3F1D6A-31CA-41C8-BEA7-A907914590C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8"/>
          <p:cNvSpPr>
            <a:spLocks noGrp="1" noChangeArrowheads="1"/>
          </p:cNvSpPr>
          <p:nvPr>
            <p:ph type="dt" sz="half" idx="10"/>
          </p:nvPr>
        </p:nvSpPr>
        <p:spPr>
          <a:ln/>
        </p:spPr>
        <p:txBody>
          <a:bodyPr/>
          <a:lstStyle>
            <a:lvl1pPr>
              <a:defRPr/>
            </a:lvl1pPr>
          </a:lstStyle>
          <a:p>
            <a:pPr>
              <a:defRPr/>
            </a:pPr>
            <a:endParaRPr lang="cs-CZ"/>
          </a:p>
        </p:txBody>
      </p:sp>
      <p:sp>
        <p:nvSpPr>
          <p:cNvPr id="4" name="Rectangle 19"/>
          <p:cNvSpPr>
            <a:spLocks noGrp="1" noChangeArrowheads="1"/>
          </p:cNvSpPr>
          <p:nvPr>
            <p:ph type="ftr" sz="quarter" idx="11"/>
          </p:nvPr>
        </p:nvSpPr>
        <p:spPr>
          <a:ln/>
        </p:spPr>
        <p:txBody>
          <a:bodyPr/>
          <a:lstStyle>
            <a:lvl1pPr>
              <a:defRPr/>
            </a:lvl1pPr>
          </a:lstStyle>
          <a:p>
            <a:pPr>
              <a:defRPr/>
            </a:pPr>
            <a:endParaRPr lang="cs-CZ"/>
          </a:p>
        </p:txBody>
      </p:sp>
      <p:sp>
        <p:nvSpPr>
          <p:cNvPr id="5" name="Rectangle 20"/>
          <p:cNvSpPr>
            <a:spLocks noGrp="1" noChangeArrowheads="1"/>
          </p:cNvSpPr>
          <p:nvPr>
            <p:ph type="sldNum" sz="quarter" idx="12"/>
          </p:nvPr>
        </p:nvSpPr>
        <p:spPr>
          <a:ln/>
        </p:spPr>
        <p:txBody>
          <a:bodyPr/>
          <a:lstStyle>
            <a:lvl1pPr>
              <a:defRPr/>
            </a:lvl1pPr>
          </a:lstStyle>
          <a:p>
            <a:pPr>
              <a:defRPr/>
            </a:pPr>
            <a:fld id="{2C40CCD8-3E92-4246-AE30-F72BB2509554}"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pPr>
              <a:defRPr/>
            </a:pPr>
            <a:endParaRPr lang="cs-CZ"/>
          </a:p>
        </p:txBody>
      </p:sp>
      <p:sp>
        <p:nvSpPr>
          <p:cNvPr id="3" name="Rectangle 19"/>
          <p:cNvSpPr>
            <a:spLocks noGrp="1" noChangeArrowheads="1"/>
          </p:cNvSpPr>
          <p:nvPr>
            <p:ph type="ftr" sz="quarter" idx="11"/>
          </p:nvPr>
        </p:nvSpPr>
        <p:spPr>
          <a:ln/>
        </p:spPr>
        <p:txBody>
          <a:bodyPr/>
          <a:lstStyle>
            <a:lvl1pPr>
              <a:defRPr/>
            </a:lvl1pPr>
          </a:lstStyle>
          <a:p>
            <a:pPr>
              <a:defRPr/>
            </a:pPr>
            <a:endParaRPr lang="cs-CZ"/>
          </a:p>
        </p:txBody>
      </p:sp>
      <p:sp>
        <p:nvSpPr>
          <p:cNvPr id="4" name="Rectangle 20"/>
          <p:cNvSpPr>
            <a:spLocks noGrp="1" noChangeArrowheads="1"/>
          </p:cNvSpPr>
          <p:nvPr>
            <p:ph type="sldNum" sz="quarter" idx="12"/>
          </p:nvPr>
        </p:nvSpPr>
        <p:spPr>
          <a:ln/>
        </p:spPr>
        <p:txBody>
          <a:bodyPr/>
          <a:lstStyle>
            <a:lvl1pPr>
              <a:defRPr/>
            </a:lvl1pPr>
          </a:lstStyle>
          <a:p>
            <a:pPr>
              <a:defRPr/>
            </a:pPr>
            <a:fld id="{4D9003C9-1069-4869-9E14-B685DF0FE360}"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8"/>
          <p:cNvSpPr>
            <a:spLocks noGrp="1" noChangeArrowheads="1"/>
          </p:cNvSpPr>
          <p:nvPr>
            <p:ph type="dt" sz="half" idx="10"/>
          </p:nvPr>
        </p:nvSpPr>
        <p:spPr>
          <a:ln/>
        </p:spPr>
        <p:txBody>
          <a:bodyPr/>
          <a:lstStyle>
            <a:lvl1pPr>
              <a:defRPr/>
            </a:lvl1pPr>
          </a:lstStyle>
          <a:p>
            <a:pPr>
              <a:defRPr/>
            </a:pPr>
            <a:endParaRPr lang="cs-CZ"/>
          </a:p>
        </p:txBody>
      </p:sp>
      <p:sp>
        <p:nvSpPr>
          <p:cNvPr id="6" name="Rectangle 19"/>
          <p:cNvSpPr>
            <a:spLocks noGrp="1" noChangeArrowheads="1"/>
          </p:cNvSpPr>
          <p:nvPr>
            <p:ph type="ftr" sz="quarter" idx="11"/>
          </p:nvPr>
        </p:nvSpPr>
        <p:spPr>
          <a:ln/>
        </p:spPr>
        <p:txBody>
          <a:bodyPr/>
          <a:lstStyle>
            <a:lvl1pPr>
              <a:defRPr/>
            </a:lvl1pPr>
          </a:lstStyle>
          <a:p>
            <a:pPr>
              <a:defRPr/>
            </a:pPr>
            <a:endParaRPr lang="cs-CZ"/>
          </a:p>
        </p:txBody>
      </p:sp>
      <p:sp>
        <p:nvSpPr>
          <p:cNvPr id="7" name="Rectangle 20"/>
          <p:cNvSpPr>
            <a:spLocks noGrp="1" noChangeArrowheads="1"/>
          </p:cNvSpPr>
          <p:nvPr>
            <p:ph type="sldNum" sz="quarter" idx="12"/>
          </p:nvPr>
        </p:nvSpPr>
        <p:spPr>
          <a:ln/>
        </p:spPr>
        <p:txBody>
          <a:bodyPr/>
          <a:lstStyle>
            <a:lvl1pPr>
              <a:defRPr/>
            </a:lvl1pPr>
          </a:lstStyle>
          <a:p>
            <a:pPr>
              <a:defRPr/>
            </a:pPr>
            <a:fld id="{9CD24546-7216-4B48-AD59-E59D8CC0B90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8"/>
          <p:cNvSpPr>
            <a:spLocks noGrp="1" noChangeArrowheads="1"/>
          </p:cNvSpPr>
          <p:nvPr>
            <p:ph type="dt" sz="half" idx="10"/>
          </p:nvPr>
        </p:nvSpPr>
        <p:spPr>
          <a:ln/>
        </p:spPr>
        <p:txBody>
          <a:bodyPr/>
          <a:lstStyle>
            <a:lvl1pPr>
              <a:defRPr/>
            </a:lvl1pPr>
          </a:lstStyle>
          <a:p>
            <a:pPr>
              <a:defRPr/>
            </a:pPr>
            <a:endParaRPr lang="cs-CZ"/>
          </a:p>
        </p:txBody>
      </p:sp>
      <p:sp>
        <p:nvSpPr>
          <p:cNvPr id="6" name="Rectangle 19"/>
          <p:cNvSpPr>
            <a:spLocks noGrp="1" noChangeArrowheads="1"/>
          </p:cNvSpPr>
          <p:nvPr>
            <p:ph type="ftr" sz="quarter" idx="11"/>
          </p:nvPr>
        </p:nvSpPr>
        <p:spPr>
          <a:ln/>
        </p:spPr>
        <p:txBody>
          <a:bodyPr/>
          <a:lstStyle>
            <a:lvl1pPr>
              <a:defRPr/>
            </a:lvl1pPr>
          </a:lstStyle>
          <a:p>
            <a:pPr>
              <a:defRPr/>
            </a:pPr>
            <a:endParaRPr lang="cs-CZ"/>
          </a:p>
        </p:txBody>
      </p:sp>
      <p:sp>
        <p:nvSpPr>
          <p:cNvPr id="7" name="Rectangle 20"/>
          <p:cNvSpPr>
            <a:spLocks noGrp="1" noChangeArrowheads="1"/>
          </p:cNvSpPr>
          <p:nvPr>
            <p:ph type="sldNum" sz="quarter" idx="12"/>
          </p:nvPr>
        </p:nvSpPr>
        <p:spPr>
          <a:ln/>
        </p:spPr>
        <p:txBody>
          <a:bodyPr/>
          <a:lstStyle>
            <a:lvl1pPr>
              <a:defRPr/>
            </a:lvl1pPr>
          </a:lstStyle>
          <a:p>
            <a:pPr>
              <a:defRPr/>
            </a:pPr>
            <a:fld id="{AC0E2C43-02EB-4082-82BE-F82440D2EC2A}"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2413" cy="6856413"/>
            <a:chOff x="0" y="0"/>
            <a:chExt cx="5759" cy="4319"/>
          </a:xfrm>
        </p:grpSpPr>
        <p:grpSp>
          <p:nvGrpSpPr>
            <p:cNvPr id="1032" name="Group 3"/>
            <p:cNvGrpSpPr>
              <a:grpSpLocks/>
            </p:cNvGrpSpPr>
            <p:nvPr/>
          </p:nvGrpSpPr>
          <p:grpSpPr bwMode="auto">
            <a:xfrm>
              <a:off x="0" y="0"/>
              <a:ext cx="926" cy="4319"/>
              <a:chOff x="0" y="0"/>
              <a:chExt cx="926" cy="4319"/>
            </a:xfrm>
          </p:grpSpPr>
          <p:sp>
            <p:nvSpPr>
              <p:cNvPr id="19460" name="Rectangle 4"/>
              <p:cNvSpPr>
                <a:spLocks noChangeArrowheads="1"/>
              </p:cNvSpPr>
              <p:nvPr/>
            </p:nvSpPr>
            <p:spPr bwMode="ltGray">
              <a:xfrm>
                <a:off x="0" y="0"/>
                <a:ext cx="923" cy="4319"/>
              </a:xfrm>
              <a:prstGeom prst="rect">
                <a:avLst/>
              </a:prstGeom>
              <a:solidFill>
                <a:schemeClr val="bg1"/>
              </a:solidFill>
              <a:ln w="9525">
                <a:noFill/>
                <a:miter lim="800000"/>
                <a:headEnd/>
                <a:tailEnd/>
              </a:ln>
              <a:effectLst/>
            </p:spPr>
            <p:txBody>
              <a:bodyPr/>
              <a:lstStyle/>
              <a:p>
                <a:pPr>
                  <a:defRPr/>
                </a:pPr>
                <a:endParaRPr lang="cs-CZ"/>
              </a:p>
            </p:txBody>
          </p:sp>
          <p:pic>
            <p:nvPicPr>
              <p:cNvPr id="1041" name="Picture 5"/>
              <p:cNvPicPr>
                <a:picLocks noChangeArrowheads="1"/>
              </p:cNvPicPr>
              <p:nvPr/>
            </p:nvPicPr>
            <p:blipFill>
              <a:blip r:embed="rId14" cstate="print"/>
              <a:srcRect/>
              <a:stretch>
                <a:fillRect/>
              </a:stretch>
            </p:blipFill>
            <p:spPr bwMode="ltGray">
              <a:xfrm>
                <a:off x="6" y="31"/>
                <a:ext cx="920" cy="944"/>
              </a:xfrm>
              <a:prstGeom prst="rect">
                <a:avLst/>
              </a:prstGeom>
              <a:noFill/>
              <a:ln w="9525">
                <a:noFill/>
                <a:miter lim="800000"/>
                <a:headEnd/>
                <a:tailEnd/>
              </a:ln>
            </p:spPr>
          </p:pic>
          <p:sp>
            <p:nvSpPr>
              <p:cNvPr id="19462" name="Freeform 6"/>
              <p:cNvSpPr>
                <a:spLocks/>
              </p:cNvSpPr>
              <p:nvPr/>
            </p:nvSpPr>
            <p:spPr bwMode="ltGray">
              <a:xfrm>
                <a:off x="6" y="1023"/>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sp>
            <p:nvSpPr>
              <p:cNvPr id="19463" name="Freeform 7"/>
              <p:cNvSpPr>
                <a:spLocks/>
              </p:cNvSpPr>
              <p:nvPr/>
            </p:nvSpPr>
            <p:spPr bwMode="ltGray">
              <a:xfrm>
                <a:off x="6" y="2087"/>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sp>
            <p:nvSpPr>
              <p:cNvPr id="19464" name="Freeform 8"/>
              <p:cNvSpPr>
                <a:spLocks/>
              </p:cNvSpPr>
              <p:nvPr/>
            </p:nvSpPr>
            <p:spPr bwMode="ltGray">
              <a:xfrm>
                <a:off x="6" y="3160"/>
                <a:ext cx="890" cy="916"/>
              </a:xfrm>
              <a:custGeom>
                <a:avLst/>
                <a:gdLst/>
                <a:ahLst/>
                <a:cxnLst>
                  <a:cxn ang="0">
                    <a:pos x="307" y="292"/>
                  </a:cxn>
                  <a:cxn ang="0">
                    <a:pos x="307" y="234"/>
                  </a:cxn>
                  <a:cxn ang="0">
                    <a:pos x="261" y="159"/>
                  </a:cxn>
                  <a:cxn ang="0">
                    <a:pos x="247" y="91"/>
                  </a:cxn>
                  <a:cxn ang="0">
                    <a:pos x="225" y="24"/>
                  </a:cxn>
                  <a:cxn ang="0">
                    <a:pos x="259" y="21"/>
                  </a:cxn>
                  <a:cxn ang="0">
                    <a:pos x="298" y="82"/>
                  </a:cxn>
                  <a:cxn ang="0">
                    <a:pos x="322" y="118"/>
                  </a:cxn>
                  <a:cxn ang="0">
                    <a:pos x="358" y="180"/>
                  </a:cxn>
                  <a:cxn ang="0">
                    <a:pos x="406" y="240"/>
                  </a:cxn>
                  <a:cxn ang="0">
                    <a:pos x="505" y="184"/>
                  </a:cxn>
                  <a:cxn ang="0">
                    <a:pos x="514" y="118"/>
                  </a:cxn>
                  <a:cxn ang="0">
                    <a:pos x="552" y="69"/>
                  </a:cxn>
                  <a:cxn ang="0">
                    <a:pos x="589" y="13"/>
                  </a:cxn>
                  <a:cxn ang="0">
                    <a:pos x="615" y="16"/>
                  </a:cxn>
                  <a:cxn ang="0">
                    <a:pos x="600" y="49"/>
                  </a:cxn>
                  <a:cxn ang="0">
                    <a:pos x="592" y="124"/>
                  </a:cxn>
                  <a:cxn ang="0">
                    <a:pos x="574" y="186"/>
                  </a:cxn>
                  <a:cxn ang="0">
                    <a:pos x="568" y="282"/>
                  </a:cxn>
                  <a:cxn ang="0">
                    <a:pos x="645" y="325"/>
                  </a:cxn>
                  <a:cxn ang="0">
                    <a:pos x="720" y="277"/>
                  </a:cxn>
                  <a:cxn ang="0">
                    <a:pos x="816" y="253"/>
                  </a:cxn>
                  <a:cxn ang="0">
                    <a:pos x="861" y="279"/>
                  </a:cxn>
                  <a:cxn ang="0">
                    <a:pos x="796" y="324"/>
                  </a:cxn>
                  <a:cxn ang="0">
                    <a:pos x="735" y="352"/>
                  </a:cxn>
                  <a:cxn ang="0">
                    <a:pos x="669" y="409"/>
                  </a:cxn>
                  <a:cxn ang="0">
                    <a:pos x="673" y="510"/>
                  </a:cxn>
                  <a:cxn ang="0">
                    <a:pos x="751" y="535"/>
                  </a:cxn>
                  <a:cxn ang="0">
                    <a:pos x="819" y="577"/>
                  </a:cxn>
                  <a:cxn ang="0">
                    <a:pos x="874" y="606"/>
                  </a:cxn>
                  <a:cxn ang="0">
                    <a:pos x="867" y="637"/>
                  </a:cxn>
                  <a:cxn ang="0">
                    <a:pos x="807" y="618"/>
                  </a:cxn>
                  <a:cxn ang="0">
                    <a:pos x="736" y="592"/>
                  </a:cxn>
                  <a:cxn ang="0">
                    <a:pos x="615" y="588"/>
                  </a:cxn>
                  <a:cxn ang="0">
                    <a:pos x="576" y="628"/>
                  </a:cxn>
                  <a:cxn ang="0">
                    <a:pos x="618" y="723"/>
                  </a:cxn>
                  <a:cxn ang="0">
                    <a:pos x="640" y="807"/>
                  </a:cxn>
                  <a:cxn ang="0">
                    <a:pos x="664" y="889"/>
                  </a:cxn>
                  <a:cxn ang="0">
                    <a:pos x="624" y="870"/>
                  </a:cxn>
                  <a:cxn ang="0">
                    <a:pos x="568" y="789"/>
                  </a:cxn>
                  <a:cxn ang="0">
                    <a:pos x="513" y="708"/>
                  </a:cxn>
                  <a:cxn ang="0">
                    <a:pos x="390" y="730"/>
                  </a:cxn>
                  <a:cxn ang="0">
                    <a:pos x="339" y="838"/>
                  </a:cxn>
                  <a:cxn ang="0">
                    <a:pos x="285" y="915"/>
                  </a:cxn>
                  <a:cxn ang="0">
                    <a:pos x="276" y="867"/>
                  </a:cxn>
                  <a:cxn ang="0">
                    <a:pos x="298" y="766"/>
                  </a:cxn>
                  <a:cxn ang="0">
                    <a:pos x="324" y="664"/>
                  </a:cxn>
                  <a:cxn ang="0">
                    <a:pos x="283" y="583"/>
                  </a:cxn>
                  <a:cxn ang="0">
                    <a:pos x="201" y="619"/>
                  </a:cxn>
                  <a:cxn ang="0">
                    <a:pos x="88" y="655"/>
                  </a:cxn>
                  <a:cxn ang="0">
                    <a:pos x="16" y="655"/>
                  </a:cxn>
                  <a:cxn ang="0">
                    <a:pos x="94" y="606"/>
                  </a:cxn>
                  <a:cxn ang="0">
                    <a:pos x="162" y="567"/>
                  </a:cxn>
                  <a:cxn ang="0">
                    <a:pos x="247" y="504"/>
                  </a:cxn>
                  <a:cxn ang="0">
                    <a:pos x="190" y="390"/>
                  </a:cxn>
                  <a:cxn ang="0">
                    <a:pos x="81" y="355"/>
                  </a:cxn>
                  <a:cxn ang="0">
                    <a:pos x="3" y="307"/>
                  </a:cxn>
                  <a:cxn ang="0">
                    <a:pos x="39" y="286"/>
                  </a:cxn>
                  <a:cxn ang="0">
                    <a:pos x="115" y="306"/>
                  </a:cxn>
                  <a:cxn ang="0">
                    <a:pos x="226" y="327"/>
                  </a:cxn>
                </a:cxnLst>
                <a:rect l="0" t="0" r="r" b="b"/>
                <a:pathLst>
                  <a:path w="890" h="916">
                    <a:moveTo>
                      <a:pt x="279" y="334"/>
                    </a:moveTo>
                    <a:lnTo>
                      <a:pt x="292" y="312"/>
                    </a:lnTo>
                    <a:lnTo>
                      <a:pt x="307" y="292"/>
                    </a:lnTo>
                    <a:lnTo>
                      <a:pt x="324" y="276"/>
                    </a:lnTo>
                    <a:lnTo>
                      <a:pt x="313" y="255"/>
                    </a:lnTo>
                    <a:lnTo>
                      <a:pt x="307" y="234"/>
                    </a:lnTo>
                    <a:lnTo>
                      <a:pt x="288" y="202"/>
                    </a:lnTo>
                    <a:lnTo>
                      <a:pt x="274" y="181"/>
                    </a:lnTo>
                    <a:lnTo>
                      <a:pt x="261" y="159"/>
                    </a:lnTo>
                    <a:lnTo>
                      <a:pt x="256" y="139"/>
                    </a:lnTo>
                    <a:lnTo>
                      <a:pt x="256" y="118"/>
                    </a:lnTo>
                    <a:lnTo>
                      <a:pt x="247" y="91"/>
                    </a:lnTo>
                    <a:lnTo>
                      <a:pt x="237" y="70"/>
                    </a:lnTo>
                    <a:lnTo>
                      <a:pt x="226" y="46"/>
                    </a:lnTo>
                    <a:lnTo>
                      <a:pt x="225" y="24"/>
                    </a:lnTo>
                    <a:lnTo>
                      <a:pt x="232" y="10"/>
                    </a:lnTo>
                    <a:lnTo>
                      <a:pt x="247" y="9"/>
                    </a:lnTo>
                    <a:lnTo>
                      <a:pt x="259" y="21"/>
                    </a:lnTo>
                    <a:lnTo>
                      <a:pt x="270" y="46"/>
                    </a:lnTo>
                    <a:lnTo>
                      <a:pt x="280" y="61"/>
                    </a:lnTo>
                    <a:lnTo>
                      <a:pt x="298" y="82"/>
                    </a:lnTo>
                    <a:lnTo>
                      <a:pt x="309" y="88"/>
                    </a:lnTo>
                    <a:lnTo>
                      <a:pt x="315" y="99"/>
                    </a:lnTo>
                    <a:lnTo>
                      <a:pt x="322" y="118"/>
                    </a:lnTo>
                    <a:lnTo>
                      <a:pt x="330" y="141"/>
                    </a:lnTo>
                    <a:lnTo>
                      <a:pt x="339" y="160"/>
                    </a:lnTo>
                    <a:lnTo>
                      <a:pt x="358" y="180"/>
                    </a:lnTo>
                    <a:lnTo>
                      <a:pt x="379" y="205"/>
                    </a:lnTo>
                    <a:lnTo>
                      <a:pt x="399" y="225"/>
                    </a:lnTo>
                    <a:lnTo>
                      <a:pt x="406" y="240"/>
                    </a:lnTo>
                    <a:lnTo>
                      <a:pt x="474" y="241"/>
                    </a:lnTo>
                    <a:lnTo>
                      <a:pt x="495" y="208"/>
                    </a:lnTo>
                    <a:lnTo>
                      <a:pt x="505" y="184"/>
                    </a:lnTo>
                    <a:lnTo>
                      <a:pt x="507" y="160"/>
                    </a:lnTo>
                    <a:lnTo>
                      <a:pt x="510" y="141"/>
                    </a:lnTo>
                    <a:lnTo>
                      <a:pt x="514" y="118"/>
                    </a:lnTo>
                    <a:lnTo>
                      <a:pt x="529" y="94"/>
                    </a:lnTo>
                    <a:lnTo>
                      <a:pt x="540" y="85"/>
                    </a:lnTo>
                    <a:lnTo>
                      <a:pt x="552" y="69"/>
                    </a:lnTo>
                    <a:lnTo>
                      <a:pt x="561" y="45"/>
                    </a:lnTo>
                    <a:lnTo>
                      <a:pt x="571" y="27"/>
                    </a:lnTo>
                    <a:lnTo>
                      <a:pt x="589" y="13"/>
                    </a:lnTo>
                    <a:lnTo>
                      <a:pt x="604" y="0"/>
                    </a:lnTo>
                    <a:lnTo>
                      <a:pt x="613" y="6"/>
                    </a:lnTo>
                    <a:lnTo>
                      <a:pt x="615" y="16"/>
                    </a:lnTo>
                    <a:lnTo>
                      <a:pt x="606" y="27"/>
                    </a:lnTo>
                    <a:lnTo>
                      <a:pt x="603" y="34"/>
                    </a:lnTo>
                    <a:lnTo>
                      <a:pt x="600" y="49"/>
                    </a:lnTo>
                    <a:lnTo>
                      <a:pt x="600" y="79"/>
                    </a:lnTo>
                    <a:lnTo>
                      <a:pt x="600" y="103"/>
                    </a:lnTo>
                    <a:lnTo>
                      <a:pt x="592" y="124"/>
                    </a:lnTo>
                    <a:lnTo>
                      <a:pt x="583" y="145"/>
                    </a:lnTo>
                    <a:lnTo>
                      <a:pt x="576" y="162"/>
                    </a:lnTo>
                    <a:lnTo>
                      <a:pt x="574" y="186"/>
                    </a:lnTo>
                    <a:lnTo>
                      <a:pt x="574" y="216"/>
                    </a:lnTo>
                    <a:lnTo>
                      <a:pt x="568" y="244"/>
                    </a:lnTo>
                    <a:lnTo>
                      <a:pt x="568" y="282"/>
                    </a:lnTo>
                    <a:lnTo>
                      <a:pt x="588" y="300"/>
                    </a:lnTo>
                    <a:lnTo>
                      <a:pt x="607" y="325"/>
                    </a:lnTo>
                    <a:lnTo>
                      <a:pt x="645" y="325"/>
                    </a:lnTo>
                    <a:lnTo>
                      <a:pt x="678" y="312"/>
                    </a:lnTo>
                    <a:lnTo>
                      <a:pt x="697" y="292"/>
                    </a:lnTo>
                    <a:lnTo>
                      <a:pt x="720" y="277"/>
                    </a:lnTo>
                    <a:lnTo>
                      <a:pt x="777" y="274"/>
                    </a:lnTo>
                    <a:lnTo>
                      <a:pt x="801" y="265"/>
                    </a:lnTo>
                    <a:lnTo>
                      <a:pt x="816" y="253"/>
                    </a:lnTo>
                    <a:lnTo>
                      <a:pt x="859" y="252"/>
                    </a:lnTo>
                    <a:lnTo>
                      <a:pt x="865" y="265"/>
                    </a:lnTo>
                    <a:lnTo>
                      <a:pt x="861" y="279"/>
                    </a:lnTo>
                    <a:lnTo>
                      <a:pt x="843" y="288"/>
                    </a:lnTo>
                    <a:lnTo>
                      <a:pt x="819" y="300"/>
                    </a:lnTo>
                    <a:lnTo>
                      <a:pt x="796" y="324"/>
                    </a:lnTo>
                    <a:lnTo>
                      <a:pt x="786" y="334"/>
                    </a:lnTo>
                    <a:lnTo>
                      <a:pt x="765" y="343"/>
                    </a:lnTo>
                    <a:lnTo>
                      <a:pt x="735" y="352"/>
                    </a:lnTo>
                    <a:lnTo>
                      <a:pt x="714" y="367"/>
                    </a:lnTo>
                    <a:lnTo>
                      <a:pt x="687" y="390"/>
                    </a:lnTo>
                    <a:lnTo>
                      <a:pt x="669" y="409"/>
                    </a:lnTo>
                    <a:lnTo>
                      <a:pt x="649" y="420"/>
                    </a:lnTo>
                    <a:lnTo>
                      <a:pt x="648" y="481"/>
                    </a:lnTo>
                    <a:lnTo>
                      <a:pt x="673" y="510"/>
                    </a:lnTo>
                    <a:lnTo>
                      <a:pt x="703" y="526"/>
                    </a:lnTo>
                    <a:lnTo>
                      <a:pt x="730" y="531"/>
                    </a:lnTo>
                    <a:lnTo>
                      <a:pt x="751" y="535"/>
                    </a:lnTo>
                    <a:lnTo>
                      <a:pt x="777" y="549"/>
                    </a:lnTo>
                    <a:lnTo>
                      <a:pt x="795" y="567"/>
                    </a:lnTo>
                    <a:lnTo>
                      <a:pt x="819" y="577"/>
                    </a:lnTo>
                    <a:lnTo>
                      <a:pt x="846" y="583"/>
                    </a:lnTo>
                    <a:lnTo>
                      <a:pt x="861" y="592"/>
                    </a:lnTo>
                    <a:lnTo>
                      <a:pt x="874" y="606"/>
                    </a:lnTo>
                    <a:lnTo>
                      <a:pt x="889" y="621"/>
                    </a:lnTo>
                    <a:lnTo>
                      <a:pt x="888" y="634"/>
                    </a:lnTo>
                    <a:lnTo>
                      <a:pt x="867" y="637"/>
                    </a:lnTo>
                    <a:lnTo>
                      <a:pt x="853" y="631"/>
                    </a:lnTo>
                    <a:lnTo>
                      <a:pt x="832" y="618"/>
                    </a:lnTo>
                    <a:lnTo>
                      <a:pt x="807" y="618"/>
                    </a:lnTo>
                    <a:lnTo>
                      <a:pt x="780" y="618"/>
                    </a:lnTo>
                    <a:lnTo>
                      <a:pt x="759" y="615"/>
                    </a:lnTo>
                    <a:lnTo>
                      <a:pt x="736" y="592"/>
                    </a:lnTo>
                    <a:lnTo>
                      <a:pt x="718" y="588"/>
                    </a:lnTo>
                    <a:lnTo>
                      <a:pt x="684" y="588"/>
                    </a:lnTo>
                    <a:lnTo>
                      <a:pt x="615" y="588"/>
                    </a:lnTo>
                    <a:lnTo>
                      <a:pt x="604" y="606"/>
                    </a:lnTo>
                    <a:lnTo>
                      <a:pt x="589" y="621"/>
                    </a:lnTo>
                    <a:lnTo>
                      <a:pt x="576" y="628"/>
                    </a:lnTo>
                    <a:lnTo>
                      <a:pt x="580" y="666"/>
                    </a:lnTo>
                    <a:lnTo>
                      <a:pt x="600" y="702"/>
                    </a:lnTo>
                    <a:lnTo>
                      <a:pt x="618" y="723"/>
                    </a:lnTo>
                    <a:lnTo>
                      <a:pt x="630" y="753"/>
                    </a:lnTo>
                    <a:lnTo>
                      <a:pt x="631" y="787"/>
                    </a:lnTo>
                    <a:lnTo>
                      <a:pt x="640" y="807"/>
                    </a:lnTo>
                    <a:lnTo>
                      <a:pt x="654" y="838"/>
                    </a:lnTo>
                    <a:lnTo>
                      <a:pt x="664" y="862"/>
                    </a:lnTo>
                    <a:lnTo>
                      <a:pt x="664" y="889"/>
                    </a:lnTo>
                    <a:lnTo>
                      <a:pt x="654" y="898"/>
                    </a:lnTo>
                    <a:lnTo>
                      <a:pt x="642" y="898"/>
                    </a:lnTo>
                    <a:lnTo>
                      <a:pt x="624" y="870"/>
                    </a:lnTo>
                    <a:lnTo>
                      <a:pt x="612" y="837"/>
                    </a:lnTo>
                    <a:lnTo>
                      <a:pt x="583" y="808"/>
                    </a:lnTo>
                    <a:lnTo>
                      <a:pt x="568" y="789"/>
                    </a:lnTo>
                    <a:lnTo>
                      <a:pt x="556" y="760"/>
                    </a:lnTo>
                    <a:lnTo>
                      <a:pt x="549" y="738"/>
                    </a:lnTo>
                    <a:lnTo>
                      <a:pt x="513" y="708"/>
                    </a:lnTo>
                    <a:lnTo>
                      <a:pt x="489" y="682"/>
                    </a:lnTo>
                    <a:lnTo>
                      <a:pt x="415" y="684"/>
                    </a:lnTo>
                    <a:lnTo>
                      <a:pt x="390" y="730"/>
                    </a:lnTo>
                    <a:lnTo>
                      <a:pt x="372" y="759"/>
                    </a:lnTo>
                    <a:lnTo>
                      <a:pt x="361" y="798"/>
                    </a:lnTo>
                    <a:lnTo>
                      <a:pt x="339" y="838"/>
                    </a:lnTo>
                    <a:lnTo>
                      <a:pt x="316" y="874"/>
                    </a:lnTo>
                    <a:lnTo>
                      <a:pt x="294" y="907"/>
                    </a:lnTo>
                    <a:lnTo>
                      <a:pt x="285" y="915"/>
                    </a:lnTo>
                    <a:lnTo>
                      <a:pt x="268" y="909"/>
                    </a:lnTo>
                    <a:lnTo>
                      <a:pt x="268" y="894"/>
                    </a:lnTo>
                    <a:lnTo>
                      <a:pt x="276" y="867"/>
                    </a:lnTo>
                    <a:lnTo>
                      <a:pt x="291" y="837"/>
                    </a:lnTo>
                    <a:lnTo>
                      <a:pt x="294" y="790"/>
                    </a:lnTo>
                    <a:lnTo>
                      <a:pt x="298" y="766"/>
                    </a:lnTo>
                    <a:lnTo>
                      <a:pt x="313" y="744"/>
                    </a:lnTo>
                    <a:lnTo>
                      <a:pt x="319" y="699"/>
                    </a:lnTo>
                    <a:lnTo>
                      <a:pt x="324" y="664"/>
                    </a:lnTo>
                    <a:lnTo>
                      <a:pt x="336" y="637"/>
                    </a:lnTo>
                    <a:lnTo>
                      <a:pt x="309" y="609"/>
                    </a:lnTo>
                    <a:lnTo>
                      <a:pt x="283" y="583"/>
                    </a:lnTo>
                    <a:lnTo>
                      <a:pt x="271" y="577"/>
                    </a:lnTo>
                    <a:lnTo>
                      <a:pt x="231" y="601"/>
                    </a:lnTo>
                    <a:lnTo>
                      <a:pt x="201" y="619"/>
                    </a:lnTo>
                    <a:lnTo>
                      <a:pt x="162" y="633"/>
                    </a:lnTo>
                    <a:lnTo>
                      <a:pt x="118" y="640"/>
                    </a:lnTo>
                    <a:lnTo>
                      <a:pt x="88" y="655"/>
                    </a:lnTo>
                    <a:lnTo>
                      <a:pt x="63" y="666"/>
                    </a:lnTo>
                    <a:lnTo>
                      <a:pt x="27" y="666"/>
                    </a:lnTo>
                    <a:lnTo>
                      <a:pt x="16" y="655"/>
                    </a:lnTo>
                    <a:lnTo>
                      <a:pt x="30" y="642"/>
                    </a:lnTo>
                    <a:lnTo>
                      <a:pt x="67" y="628"/>
                    </a:lnTo>
                    <a:lnTo>
                      <a:pt x="94" y="606"/>
                    </a:lnTo>
                    <a:lnTo>
                      <a:pt x="120" y="588"/>
                    </a:lnTo>
                    <a:lnTo>
                      <a:pt x="136" y="576"/>
                    </a:lnTo>
                    <a:lnTo>
                      <a:pt x="162" y="567"/>
                    </a:lnTo>
                    <a:lnTo>
                      <a:pt x="204" y="531"/>
                    </a:lnTo>
                    <a:lnTo>
                      <a:pt x="231" y="510"/>
                    </a:lnTo>
                    <a:lnTo>
                      <a:pt x="247" y="504"/>
                    </a:lnTo>
                    <a:lnTo>
                      <a:pt x="250" y="429"/>
                    </a:lnTo>
                    <a:lnTo>
                      <a:pt x="204" y="396"/>
                    </a:lnTo>
                    <a:lnTo>
                      <a:pt x="190" y="390"/>
                    </a:lnTo>
                    <a:lnTo>
                      <a:pt x="129" y="385"/>
                    </a:lnTo>
                    <a:lnTo>
                      <a:pt x="105" y="369"/>
                    </a:lnTo>
                    <a:lnTo>
                      <a:pt x="81" y="355"/>
                    </a:lnTo>
                    <a:lnTo>
                      <a:pt x="63" y="345"/>
                    </a:lnTo>
                    <a:lnTo>
                      <a:pt x="34" y="339"/>
                    </a:lnTo>
                    <a:lnTo>
                      <a:pt x="3" y="307"/>
                    </a:lnTo>
                    <a:lnTo>
                      <a:pt x="0" y="291"/>
                    </a:lnTo>
                    <a:lnTo>
                      <a:pt x="9" y="285"/>
                    </a:lnTo>
                    <a:lnTo>
                      <a:pt x="39" y="286"/>
                    </a:lnTo>
                    <a:lnTo>
                      <a:pt x="67" y="301"/>
                    </a:lnTo>
                    <a:lnTo>
                      <a:pt x="85" y="304"/>
                    </a:lnTo>
                    <a:lnTo>
                      <a:pt x="115" y="306"/>
                    </a:lnTo>
                    <a:lnTo>
                      <a:pt x="148" y="318"/>
                    </a:lnTo>
                    <a:lnTo>
                      <a:pt x="165" y="324"/>
                    </a:lnTo>
                    <a:lnTo>
                      <a:pt x="226" y="327"/>
                    </a:lnTo>
                    <a:lnTo>
                      <a:pt x="258" y="334"/>
                    </a:lnTo>
                    <a:lnTo>
                      <a:pt x="279" y="334"/>
                    </a:lnTo>
                  </a:path>
                </a:pathLst>
              </a:custGeom>
              <a:solidFill>
                <a:schemeClr val="hlink">
                  <a:alpha val="50000"/>
                </a:schemeClr>
              </a:solidFill>
              <a:ln w="9525" cap="rnd">
                <a:noFill/>
                <a:round/>
                <a:headEnd/>
                <a:tailEnd/>
              </a:ln>
              <a:effectLst/>
            </p:spPr>
            <p:txBody>
              <a:bodyPr/>
              <a:lstStyle/>
              <a:p>
                <a:pPr>
                  <a:defRPr/>
                </a:pPr>
                <a:endParaRPr lang="cs-CZ"/>
              </a:p>
            </p:txBody>
          </p:sp>
        </p:grpSp>
        <p:grpSp>
          <p:nvGrpSpPr>
            <p:cNvPr id="1033" name="Group 9"/>
            <p:cNvGrpSpPr>
              <a:grpSpLocks/>
            </p:cNvGrpSpPr>
            <p:nvPr/>
          </p:nvGrpSpPr>
          <p:grpSpPr bwMode="auto">
            <a:xfrm>
              <a:off x="993" y="1028"/>
              <a:ext cx="4766" cy="119"/>
              <a:chOff x="993" y="1028"/>
              <a:chExt cx="4766" cy="119"/>
            </a:xfrm>
          </p:grpSpPr>
          <p:sp>
            <p:nvSpPr>
              <p:cNvPr id="19466" name="Rectangle 10"/>
              <p:cNvSpPr>
                <a:spLocks noChangeArrowheads="1"/>
              </p:cNvSpPr>
              <p:nvPr/>
            </p:nvSpPr>
            <p:spPr bwMode="ltGray">
              <a:xfrm>
                <a:off x="996" y="1035"/>
                <a:ext cx="4763" cy="106"/>
              </a:xfrm>
              <a:prstGeom prst="rect">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2700000" scaled="1"/>
              </a:gradFill>
              <a:ln w="9525">
                <a:noFill/>
                <a:miter lim="800000"/>
                <a:headEnd/>
                <a:tailEnd/>
              </a:ln>
              <a:effectLst/>
            </p:spPr>
            <p:txBody>
              <a:bodyPr/>
              <a:lstStyle/>
              <a:p>
                <a:pPr>
                  <a:defRPr/>
                </a:pPr>
                <a:endParaRPr lang="cs-CZ"/>
              </a:p>
            </p:txBody>
          </p:sp>
          <p:sp>
            <p:nvSpPr>
              <p:cNvPr id="19467" name="Line 11"/>
              <p:cNvSpPr>
                <a:spLocks noChangeShapeType="1"/>
              </p:cNvSpPr>
              <p:nvPr/>
            </p:nvSpPr>
            <p:spPr bwMode="ltGray">
              <a:xfrm>
                <a:off x="999" y="1145"/>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9468" name="Line 12"/>
              <p:cNvSpPr>
                <a:spLocks noChangeShapeType="1"/>
              </p:cNvSpPr>
              <p:nvPr/>
            </p:nvSpPr>
            <p:spPr bwMode="ltGray">
              <a:xfrm>
                <a:off x="999" y="1121"/>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9469" name="Line 13"/>
              <p:cNvSpPr>
                <a:spLocks noChangeShapeType="1"/>
              </p:cNvSpPr>
              <p:nvPr/>
            </p:nvSpPr>
            <p:spPr bwMode="ltGray">
              <a:xfrm>
                <a:off x="999" y="1091"/>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9470" name="Line 14"/>
              <p:cNvSpPr>
                <a:spLocks noChangeShapeType="1"/>
              </p:cNvSpPr>
              <p:nvPr/>
            </p:nvSpPr>
            <p:spPr bwMode="ltGray">
              <a:xfrm>
                <a:off x="999" y="1057"/>
                <a:ext cx="4760" cy="0"/>
              </a:xfrm>
              <a:prstGeom prst="line">
                <a:avLst/>
              </a:prstGeom>
              <a:noFill/>
              <a:ln w="12700">
                <a:solidFill>
                  <a:srgbClr val="996633"/>
                </a:solidFill>
                <a:round/>
                <a:headEnd type="none" w="sm" len="sm"/>
                <a:tailEnd type="none" w="sm" len="sm"/>
              </a:ln>
              <a:effectLst/>
            </p:spPr>
            <p:txBody>
              <a:bodyPr/>
              <a:lstStyle/>
              <a:p>
                <a:pPr>
                  <a:defRPr/>
                </a:pPr>
                <a:endParaRPr lang="cs-CZ"/>
              </a:p>
            </p:txBody>
          </p:sp>
          <p:sp>
            <p:nvSpPr>
              <p:cNvPr id="19471" name="Freeform 15"/>
              <p:cNvSpPr>
                <a:spLocks/>
              </p:cNvSpPr>
              <p:nvPr/>
            </p:nvSpPr>
            <p:spPr bwMode="ltGray">
              <a:xfrm>
                <a:off x="993" y="1028"/>
                <a:ext cx="4765" cy="119"/>
              </a:xfrm>
              <a:custGeom>
                <a:avLst/>
                <a:gdLst/>
                <a:ahLst/>
                <a:cxnLst>
                  <a:cxn ang="0">
                    <a:pos x="0" y="118"/>
                  </a:cxn>
                  <a:cxn ang="0">
                    <a:pos x="0" y="0"/>
                  </a:cxn>
                  <a:cxn ang="0">
                    <a:pos x="4764" y="0"/>
                  </a:cxn>
                </a:cxnLst>
                <a:rect l="0" t="0" r="r" b="b"/>
                <a:pathLst>
                  <a:path w="4765" h="119">
                    <a:moveTo>
                      <a:pt x="0" y="118"/>
                    </a:moveTo>
                    <a:lnTo>
                      <a:pt x="0" y="0"/>
                    </a:lnTo>
                    <a:lnTo>
                      <a:pt x="4764" y="0"/>
                    </a:lnTo>
                  </a:path>
                </a:pathLst>
              </a:custGeom>
              <a:noFill/>
              <a:ln w="12700" cap="rnd" cmpd="sng">
                <a:solidFill>
                  <a:srgbClr val="FFCC66"/>
                </a:solidFill>
                <a:prstDash val="solid"/>
                <a:round/>
                <a:headEnd type="none" w="sm" len="sm"/>
                <a:tailEnd type="none" w="sm" len="sm"/>
              </a:ln>
              <a:effectLst/>
            </p:spPr>
            <p:txBody>
              <a:bodyPr/>
              <a:lstStyle/>
              <a:p>
                <a:pPr>
                  <a:defRPr/>
                </a:pPr>
                <a:endParaRPr lang="cs-CZ"/>
              </a:p>
            </p:txBody>
          </p:sp>
        </p:grpSp>
      </p:grpSp>
      <p:sp>
        <p:nvSpPr>
          <p:cNvPr id="1027" name="Rectangle 16"/>
          <p:cNvSpPr>
            <a:spLocks noGrp="1" noChangeArrowheads="1"/>
          </p:cNvSpPr>
          <p:nvPr>
            <p:ph type="title"/>
          </p:nvPr>
        </p:nvSpPr>
        <p:spPr bwMode="auto">
          <a:xfrm>
            <a:off x="1528763" y="304800"/>
            <a:ext cx="7564437"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cs-CZ" smtClean="0"/>
              <a:t>Klepnutím lze upravit styl předlohy nadpisů.</a:t>
            </a:r>
          </a:p>
        </p:txBody>
      </p:sp>
      <p:sp>
        <p:nvSpPr>
          <p:cNvPr id="1028" name="Rectangle 17"/>
          <p:cNvSpPr>
            <a:spLocks noGrp="1" noChangeArrowheads="1"/>
          </p:cNvSpPr>
          <p:nvPr>
            <p:ph type="body" idx="1"/>
          </p:nvPr>
        </p:nvSpPr>
        <p:spPr bwMode="auto">
          <a:xfrm>
            <a:off x="1479550" y="1981200"/>
            <a:ext cx="76263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9474" name="Rectangle 18"/>
          <p:cNvSpPr>
            <a:spLocks noGrp="1" noChangeArrowheads="1"/>
          </p:cNvSpPr>
          <p:nvPr>
            <p:ph type="dt" sz="half" idx="2"/>
          </p:nvPr>
        </p:nvSpPr>
        <p:spPr bwMode="auto">
          <a:xfrm>
            <a:off x="1481138" y="6248400"/>
            <a:ext cx="1782762"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smtClean="0">
                <a:solidFill>
                  <a:schemeClr val="tx2"/>
                </a:solidFill>
              </a:defRPr>
            </a:lvl1pPr>
          </a:lstStyle>
          <a:p>
            <a:pPr>
              <a:defRPr/>
            </a:pPr>
            <a:endParaRPr lang="cs-CZ"/>
          </a:p>
        </p:txBody>
      </p:sp>
      <p:sp>
        <p:nvSpPr>
          <p:cNvPr id="19475" name="Rectangle 19"/>
          <p:cNvSpPr>
            <a:spLocks noGrp="1" noChangeArrowheads="1"/>
          </p:cNvSpPr>
          <p:nvPr>
            <p:ph type="ftr" sz="quarter" idx="3"/>
          </p:nvPr>
        </p:nvSpPr>
        <p:spPr bwMode="auto">
          <a:xfrm>
            <a:off x="37973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smtClean="0">
                <a:solidFill>
                  <a:schemeClr val="tx2"/>
                </a:solidFill>
              </a:defRPr>
            </a:lvl1pPr>
          </a:lstStyle>
          <a:p>
            <a:pPr>
              <a:defRPr/>
            </a:pPr>
            <a:endParaRPr lang="cs-CZ"/>
          </a:p>
        </p:txBody>
      </p:sp>
      <p:sp>
        <p:nvSpPr>
          <p:cNvPr id="19476" name="Rectangle 20"/>
          <p:cNvSpPr>
            <a:spLocks noGrp="1" noChangeArrowheads="1"/>
          </p:cNvSpPr>
          <p:nvPr>
            <p:ph type="sldNum" sz="quarter" idx="4"/>
          </p:nvPr>
        </p:nvSpPr>
        <p:spPr bwMode="auto">
          <a:xfrm>
            <a:off x="72263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smtClean="0">
                <a:solidFill>
                  <a:schemeClr val="tx2"/>
                </a:solidFill>
              </a:defRPr>
            </a:lvl1pPr>
          </a:lstStyle>
          <a:p>
            <a:pPr>
              <a:defRPr/>
            </a:pPr>
            <a:fld id="{D700C88F-5522-4DE9-B5A4-E2D5F8D7C0D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9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b="1" smtClean="0">
                <a:cs typeface="Times New Roman" pitchFamily="18" charset="0"/>
              </a:rPr>
              <a:t>Další formy basketbalu</a:t>
            </a:r>
            <a:r>
              <a:rPr lang="cs-CZ" smtClean="0"/>
              <a:t> </a:t>
            </a:r>
          </a:p>
        </p:txBody>
      </p:sp>
      <p:sp>
        <p:nvSpPr>
          <p:cNvPr id="3075" name="Rectangle 3"/>
          <p:cNvSpPr>
            <a:spLocks noGrp="1" noChangeArrowheads="1"/>
          </p:cNvSpPr>
          <p:nvPr>
            <p:ph type="body" sz="half" idx="1"/>
          </p:nvPr>
        </p:nvSpPr>
        <p:spPr/>
        <p:txBody>
          <a:bodyPr/>
          <a:lstStyle/>
          <a:p>
            <a:pPr algn="just" eaLnBrk="1" hangingPunct="1"/>
            <a:r>
              <a:rPr lang="cs-CZ" sz="2800" b="1" smtClean="0">
                <a:cs typeface="Times New Roman" pitchFamily="18" charset="0"/>
              </a:rPr>
              <a:t>Basketbal vozíčkářů</a:t>
            </a:r>
          </a:p>
          <a:p>
            <a:pPr algn="just" eaLnBrk="1" hangingPunct="1"/>
            <a:r>
              <a:rPr lang="cs-CZ" sz="2800" b="1" smtClean="0">
                <a:cs typeface="Times New Roman" pitchFamily="18" charset="0"/>
              </a:rPr>
              <a:t>Minibasketbal</a:t>
            </a:r>
            <a:endParaRPr lang="cs-CZ" sz="2800" smtClean="0"/>
          </a:p>
          <a:p>
            <a:pPr algn="just" eaLnBrk="1" hangingPunct="1"/>
            <a:endParaRPr lang="cs-CZ" sz="2800" smtClean="0">
              <a:cs typeface="Times New Roman" pitchFamily="18" charset="0"/>
            </a:endParaRPr>
          </a:p>
          <a:p>
            <a:pPr eaLnBrk="1" hangingPunct="1"/>
            <a:endParaRPr lang="cs-CZ" sz="2800" smtClean="0"/>
          </a:p>
        </p:txBody>
      </p:sp>
      <p:pic>
        <p:nvPicPr>
          <p:cNvPr id="3076" name="Picture 4" descr="MCj03187120000[1]"/>
          <p:cNvPicPr>
            <a:picLocks noChangeAspect="1" noChangeArrowheads="1"/>
          </p:cNvPicPr>
          <p:nvPr>
            <p:ph sz="half" idx="2"/>
          </p:nvPr>
        </p:nvPicPr>
        <p:blipFill>
          <a:blip r:embed="rId3" cstate="print"/>
          <a:srcRect/>
          <a:stretch>
            <a:fillRect/>
          </a:stretch>
        </p:blipFill>
        <p:spPr>
          <a:xfrm>
            <a:off x="6627813" y="3127375"/>
            <a:ext cx="1219200" cy="18224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b="1" smtClean="0">
                <a:cs typeface="Times New Roman" pitchFamily="18" charset="0"/>
              </a:rPr>
              <a:t>Basketbal vozíčkářů</a:t>
            </a:r>
            <a:r>
              <a:rPr lang="cs-CZ" smtClean="0">
                <a:cs typeface="Times New Roman" pitchFamily="18" charset="0"/>
              </a:rPr>
              <a:t/>
            </a:r>
            <a:br>
              <a:rPr lang="cs-CZ" smtClean="0">
                <a:cs typeface="Times New Roman" pitchFamily="18" charset="0"/>
              </a:rPr>
            </a:br>
            <a:endParaRPr lang="cs-CZ" smtClean="0">
              <a:cs typeface="Times New Roman" pitchFamily="18" charset="0"/>
            </a:endParaRPr>
          </a:p>
        </p:txBody>
      </p:sp>
      <p:sp>
        <p:nvSpPr>
          <p:cNvPr id="5123" name="Rectangle 3"/>
          <p:cNvSpPr>
            <a:spLocks noGrp="1" noChangeArrowheads="1"/>
          </p:cNvSpPr>
          <p:nvPr>
            <p:ph type="body" sz="half" idx="1"/>
          </p:nvPr>
        </p:nvSpPr>
        <p:spPr/>
        <p:txBody>
          <a:bodyPr/>
          <a:lstStyle/>
          <a:p>
            <a:pPr algn="just" eaLnBrk="1" hangingPunct="1"/>
            <a:r>
              <a:rPr lang="cs-CZ" sz="2000" smtClean="0">
                <a:cs typeface="Times New Roman" pitchFamily="18" charset="0"/>
              </a:rPr>
              <a:t>V současné době se problematika tělesně postižených lidí dostává stále více do popředí zájmu celé společnosti. Jednou ze skupin jsou lidé s trvalým ochrnutím dolních končetin. Podle funkčního poškození hybného systému se postižení dělí na paraplegiky s paralelním postižením obou dolních končetin a quadruplegiky s postižením svalstva dolních i horních končetin.</a:t>
            </a:r>
            <a:endParaRPr lang="cs-CZ" sz="2000" smtClean="0"/>
          </a:p>
          <a:p>
            <a:pPr algn="just" eaLnBrk="1" hangingPunct="1"/>
            <a:endParaRPr lang="cs-CZ" sz="2000" smtClean="0"/>
          </a:p>
          <a:p>
            <a:pPr algn="just" eaLnBrk="1" hangingPunct="1"/>
            <a:endParaRPr lang="cs-CZ" sz="2800" smtClean="0"/>
          </a:p>
        </p:txBody>
      </p:sp>
      <p:pic>
        <p:nvPicPr>
          <p:cNvPr id="4100" name="Picture 4" descr="MCPE01080_0000[1]"/>
          <p:cNvPicPr>
            <a:picLocks noChangeAspect="1" noChangeArrowheads="1"/>
          </p:cNvPicPr>
          <p:nvPr>
            <p:ph sz="half" idx="2"/>
          </p:nvPr>
        </p:nvPicPr>
        <p:blipFill>
          <a:blip r:embed="rId3" cstate="print"/>
          <a:srcRect/>
          <a:stretch>
            <a:fillRect/>
          </a:stretch>
        </p:blipFill>
        <p:spPr>
          <a:xfrm>
            <a:off x="6319838" y="3113088"/>
            <a:ext cx="1833562" cy="1849437"/>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600200" y="304800"/>
            <a:ext cx="7391400" cy="1143000"/>
          </a:xfrm>
        </p:spPr>
        <p:txBody>
          <a:bodyPr/>
          <a:lstStyle/>
          <a:p>
            <a:pPr eaLnBrk="1" hangingPunct="1"/>
            <a:r>
              <a:rPr lang="cs-CZ" smtClean="0">
                <a:cs typeface="Times New Roman" pitchFamily="18" charset="0"/>
              </a:rPr>
              <a:t>Ve světě </a:t>
            </a:r>
          </a:p>
        </p:txBody>
      </p:sp>
      <p:sp>
        <p:nvSpPr>
          <p:cNvPr id="11267" name="Rectangle 3"/>
          <p:cNvSpPr>
            <a:spLocks noGrp="1" noChangeArrowheads="1"/>
          </p:cNvSpPr>
          <p:nvPr>
            <p:ph type="subTitle" idx="1"/>
          </p:nvPr>
        </p:nvSpPr>
        <p:spPr>
          <a:xfrm>
            <a:off x="1752600" y="2286000"/>
            <a:ext cx="7239000" cy="4038600"/>
          </a:xfrm>
        </p:spPr>
        <p:txBody>
          <a:bodyPr/>
          <a:lstStyle/>
          <a:p>
            <a:pPr algn="just" eaLnBrk="1" hangingPunct="1"/>
            <a:r>
              <a:rPr lang="cs-CZ" sz="2000" smtClean="0">
                <a:cs typeface="Times New Roman" pitchFamily="18" charset="0"/>
              </a:rPr>
              <a:t>Celosvětově</a:t>
            </a:r>
            <a:r>
              <a:rPr lang="cs-CZ" sz="2000" smtClean="0"/>
              <a:t> je</a:t>
            </a:r>
            <a:r>
              <a:rPr lang="cs-CZ" sz="2000" smtClean="0">
                <a:cs typeface="Times New Roman" pitchFamily="18" charset="0"/>
              </a:rPr>
              <a:t> </a:t>
            </a:r>
            <a:r>
              <a:rPr lang="cs-CZ" sz="2000" smtClean="0"/>
              <a:t>právě </a:t>
            </a:r>
            <a:r>
              <a:rPr lang="cs-CZ" sz="2000" smtClean="0">
                <a:cs typeface="Times New Roman" pitchFamily="18" charset="0"/>
              </a:rPr>
              <a:t>basketbal vozíčkářů</a:t>
            </a:r>
            <a:r>
              <a:rPr lang="cs-CZ" sz="2000" smtClean="0"/>
              <a:t> </a:t>
            </a:r>
            <a:r>
              <a:rPr lang="cs-CZ" sz="2000" smtClean="0">
                <a:cs typeface="Times New Roman" pitchFamily="18" charset="0"/>
              </a:rPr>
              <a:t>nejrozšířenějším</a:t>
            </a:r>
            <a:r>
              <a:rPr lang="cs-CZ" sz="2000" smtClean="0"/>
              <a:t> ze všech sportů, kterými se postižení zabývají</a:t>
            </a:r>
            <a:r>
              <a:rPr lang="cs-CZ" sz="2000" smtClean="0">
                <a:cs typeface="Times New Roman" pitchFamily="18" charset="0"/>
              </a:rPr>
              <a:t>.</a:t>
            </a:r>
          </a:p>
          <a:p>
            <a:pPr algn="just" eaLnBrk="1" hangingPunct="1"/>
            <a:r>
              <a:rPr lang="cs-CZ" sz="2000" smtClean="0">
                <a:cs typeface="Times New Roman" pitchFamily="18" charset="0"/>
              </a:rPr>
              <a:t>První zmínky o basketbalu na vozíku se objevují v rehabilitačních centrech v USA, v Nové Anglii a Kalifornii, kde bylo sehráno v roce 1947 první oficiální utkání. V roce 1948 se uskutečnil basketbalový turnaj o přeborníka USA mezi družstvy válečných veteránů a o rok později byla založena Národní basketbalová asociace vozíčkářů.</a:t>
            </a:r>
          </a:p>
          <a:p>
            <a:pPr algn="just" eaLnBrk="1" hangingPunct="1"/>
            <a:r>
              <a:rPr lang="cs-CZ" sz="2000" smtClean="0">
                <a:cs typeface="Times New Roman" pitchFamily="18" charset="0"/>
              </a:rPr>
              <a:t>V roce 1973 byla založena Mezinárodní federace basketbalu vozíčkářů (International Wheelchair Basketball Federation – IWBF). Je rozdělena podobně jako FIBA do zón. Federace pořádá mistrovství světa, soutěže žen (od roku 1983, Angres), soutěže na paralympiádách a pohárové soutěže.</a:t>
            </a:r>
          </a:p>
          <a:p>
            <a:pPr eaLnBrk="1" hangingPunct="1"/>
            <a:endParaRPr lang="cs-CZ" sz="2000" smtClean="0"/>
          </a:p>
        </p:txBody>
      </p:sp>
      <p:pic>
        <p:nvPicPr>
          <p:cNvPr id="5124" name="Picture 4" descr="MCj03187920000[1]"/>
          <p:cNvPicPr>
            <a:picLocks noChangeAspect="1" noChangeArrowheads="1"/>
          </p:cNvPicPr>
          <p:nvPr/>
        </p:nvPicPr>
        <p:blipFill>
          <a:blip r:embed="rId3" cstate="print"/>
          <a:srcRect/>
          <a:stretch>
            <a:fillRect/>
          </a:stretch>
        </p:blipFill>
        <p:spPr bwMode="auto">
          <a:xfrm>
            <a:off x="6400800" y="762000"/>
            <a:ext cx="1595438" cy="1816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126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126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U nás</a:t>
            </a:r>
          </a:p>
        </p:txBody>
      </p:sp>
      <p:sp>
        <p:nvSpPr>
          <p:cNvPr id="13315" name="Rectangle 3"/>
          <p:cNvSpPr>
            <a:spLocks noGrp="1" noChangeArrowheads="1"/>
          </p:cNvSpPr>
          <p:nvPr>
            <p:ph type="body" sz="half" idx="1"/>
          </p:nvPr>
        </p:nvSpPr>
        <p:spPr/>
        <p:txBody>
          <a:bodyPr/>
          <a:lstStyle/>
          <a:p>
            <a:pPr algn="just" eaLnBrk="1" hangingPunct="1"/>
            <a:r>
              <a:rPr lang="cs-CZ" sz="1600" smtClean="0">
                <a:cs typeface="Times New Roman" pitchFamily="18" charset="0"/>
              </a:rPr>
              <a:t>V České republice (ČR) se basketbal vozíčkářů objevuje jako doplněk rehabilitačních procesů v ústavech v Kladrubech a Hrabáni. První přebor ČR za účasti čtyř družstev pořádal oddíl USK META Praha v roce 1988. Od roku 1992 se hraje Národní liga basketbalistů vozíčkářů systémem tří turnajů. Mezi nejúspěšnější kluby se vedle posledního mistra ligy SK HOBIT Brno (2003) řadí šestinásobný mistr ČR USK META Praha a SKV Frýdek Místek. Česká reprezentace se v roce 2003 kvalifikovala mezi 12 účastníků ME elitní skupiny A, kde obsadila 10. místo. Ženy v ČR nemají vlastní soutěž, klubům je umožněno hrát koedukovaně.</a:t>
            </a:r>
          </a:p>
          <a:p>
            <a:pPr eaLnBrk="1" hangingPunct="1"/>
            <a:endParaRPr lang="cs-CZ" sz="1600" smtClean="0"/>
          </a:p>
        </p:txBody>
      </p:sp>
      <p:pic>
        <p:nvPicPr>
          <p:cNvPr id="6148" name="Picture 4" descr="MMj02836260000[1]"/>
          <p:cNvPicPr>
            <a:picLocks noChangeAspect="1" noChangeArrowheads="1" noCrop="1"/>
          </p:cNvPicPr>
          <p:nvPr>
            <p:ph sz="half" idx="2"/>
          </p:nvPr>
        </p:nvPicPr>
        <p:blipFill>
          <a:blip r:embed="rId3" cstate="print"/>
          <a:srcRect/>
          <a:stretch>
            <a:fillRect/>
          </a:stretch>
        </p:blipFill>
        <p:spPr>
          <a:xfrm>
            <a:off x="5715000" y="2057400"/>
            <a:ext cx="3276600" cy="250983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b="1" smtClean="0">
                <a:cs typeface="Times New Roman" pitchFamily="18" charset="0"/>
              </a:rPr>
              <a:t>Stupně tělesného postižení</a:t>
            </a:r>
            <a:r>
              <a:rPr lang="cs-CZ" smtClean="0"/>
              <a:t> </a:t>
            </a:r>
          </a:p>
        </p:txBody>
      </p:sp>
      <p:sp>
        <p:nvSpPr>
          <p:cNvPr id="6147" name="Rectangle 3"/>
          <p:cNvSpPr>
            <a:spLocks noGrp="1" noChangeArrowheads="1"/>
          </p:cNvSpPr>
          <p:nvPr>
            <p:ph type="body" idx="1"/>
          </p:nvPr>
        </p:nvSpPr>
        <p:spPr/>
        <p:txBody>
          <a:bodyPr/>
          <a:lstStyle/>
          <a:p>
            <a:pPr algn="just" eaLnBrk="1" hangingPunct="1"/>
            <a:r>
              <a:rPr lang="cs-CZ" sz="1600" b="1" i="1" smtClean="0">
                <a:cs typeface="Times New Roman" pitchFamily="18" charset="0"/>
              </a:rPr>
              <a:t>Kategorie</a:t>
            </a:r>
            <a:r>
              <a:rPr lang="cs-CZ" sz="1600" b="1" i="1" smtClean="0"/>
              <a:t> </a:t>
            </a:r>
            <a:r>
              <a:rPr lang="cs-CZ" sz="1600" b="1" i="1" smtClean="0">
                <a:cs typeface="Times New Roman" pitchFamily="18" charset="0"/>
              </a:rPr>
              <a:t>A</a:t>
            </a:r>
          </a:p>
          <a:p>
            <a:pPr algn="just" eaLnBrk="1" hangingPunct="1">
              <a:buFont typeface="Wingdings" pitchFamily="2" charset="2"/>
              <a:buNone/>
            </a:pPr>
            <a:r>
              <a:rPr lang="cs-CZ" sz="1600" smtClean="0"/>
              <a:t>	h</a:t>
            </a:r>
            <a:r>
              <a:rPr lang="cs-CZ" sz="1600" smtClean="0">
                <a:cs typeface="Times New Roman" pitchFamily="18" charset="0"/>
              </a:rPr>
              <a:t>ráči bez možnosti fixovat pánev - </a:t>
            </a:r>
            <a:r>
              <a:rPr lang="cs-CZ" sz="1600" smtClean="0"/>
              <a:t>p</a:t>
            </a:r>
            <a:r>
              <a:rPr lang="cs-CZ" sz="1600" smtClean="0">
                <a:cs typeface="Times New Roman" pitchFamily="18" charset="0"/>
              </a:rPr>
              <a:t>očet bodů</a:t>
            </a:r>
            <a:r>
              <a:rPr lang="cs-CZ" sz="1600" smtClean="0"/>
              <a:t> </a:t>
            </a:r>
            <a:r>
              <a:rPr lang="cs-CZ" sz="1600" smtClean="0">
                <a:cs typeface="Times New Roman" pitchFamily="18" charset="0"/>
              </a:rPr>
              <a:t>1,0</a:t>
            </a:r>
          </a:p>
          <a:p>
            <a:pPr algn="just" eaLnBrk="1" hangingPunct="1">
              <a:buFont typeface="Wingdings" pitchFamily="2" charset="2"/>
              <a:buNone/>
            </a:pPr>
            <a:r>
              <a:rPr lang="cs-CZ" sz="1600" smtClean="0"/>
              <a:t>	h</a:t>
            </a:r>
            <a:r>
              <a:rPr lang="cs-CZ" sz="1600" smtClean="0">
                <a:cs typeface="Times New Roman" pitchFamily="18" charset="0"/>
              </a:rPr>
              <a:t>ráč není schopen provést rotaci trupu a zapojit břišní svalstvo - 2,0</a:t>
            </a:r>
          </a:p>
          <a:p>
            <a:pPr algn="just" eaLnBrk="1" hangingPunct="1">
              <a:buFont typeface="Wingdings" pitchFamily="2" charset="2"/>
              <a:buNone/>
            </a:pPr>
            <a:r>
              <a:rPr lang="cs-CZ" sz="1600" smtClean="0"/>
              <a:t>	h</a:t>
            </a:r>
            <a:r>
              <a:rPr lang="cs-CZ" sz="1600" smtClean="0">
                <a:cs typeface="Times New Roman" pitchFamily="18" charset="0"/>
              </a:rPr>
              <a:t>ráč může aktivně stabilizovat horní část trupu a je schopen provést rotaci trupu v transverzální rovině</a:t>
            </a:r>
          </a:p>
          <a:p>
            <a:pPr algn="just" eaLnBrk="1" hangingPunct="1"/>
            <a:r>
              <a:rPr lang="cs-CZ" sz="1600" b="1" i="1" smtClean="0">
                <a:cs typeface="Times New Roman" pitchFamily="18" charset="0"/>
              </a:rPr>
              <a:t>Kategorie</a:t>
            </a:r>
            <a:r>
              <a:rPr lang="cs-CZ" sz="1600" b="1" i="1" smtClean="0"/>
              <a:t> </a:t>
            </a:r>
            <a:r>
              <a:rPr lang="cs-CZ" sz="1600" b="1" i="1" smtClean="0">
                <a:cs typeface="Times New Roman" pitchFamily="18" charset="0"/>
              </a:rPr>
              <a:t>B</a:t>
            </a:r>
          </a:p>
          <a:p>
            <a:pPr algn="just" eaLnBrk="1" hangingPunct="1">
              <a:buFont typeface="Wingdings" pitchFamily="2" charset="2"/>
              <a:buNone/>
            </a:pPr>
            <a:r>
              <a:rPr lang="cs-CZ" sz="1600" smtClean="0"/>
              <a:t>	h</a:t>
            </a:r>
            <a:r>
              <a:rPr lang="cs-CZ" sz="1600" smtClean="0">
                <a:cs typeface="Times New Roman" pitchFamily="18" charset="0"/>
              </a:rPr>
              <a:t>ráči se schopností fixovat pánev a pohybovat trupem- 3,0</a:t>
            </a:r>
          </a:p>
          <a:p>
            <a:pPr algn="just" eaLnBrk="1" hangingPunct="1">
              <a:buFont typeface="Wingdings" pitchFamily="2" charset="2"/>
              <a:buNone/>
            </a:pPr>
            <a:r>
              <a:rPr lang="cs-CZ" sz="1600" smtClean="0"/>
              <a:t>	h</a:t>
            </a:r>
            <a:r>
              <a:rPr lang="cs-CZ" sz="1600" smtClean="0">
                <a:cs typeface="Times New Roman" pitchFamily="18" charset="0"/>
              </a:rPr>
              <a:t>ráč má aktivní pohyblivost v předklonu a vrácení zpět - 4,0</a:t>
            </a:r>
          </a:p>
          <a:p>
            <a:pPr algn="just" eaLnBrk="1" hangingPunct="1">
              <a:buFont typeface="Wingdings" pitchFamily="2" charset="2"/>
              <a:buNone/>
            </a:pPr>
            <a:r>
              <a:rPr lang="cs-CZ" sz="1600" smtClean="0"/>
              <a:t>	h</a:t>
            </a:r>
            <a:r>
              <a:rPr lang="cs-CZ" sz="1600" smtClean="0">
                <a:cs typeface="Times New Roman" pitchFamily="18" charset="0"/>
              </a:rPr>
              <a:t>ráč se může uklonit alespoň na jednu stranu a alespoň jedno stehno může vzepřít proti vozíku - 4,5 / </a:t>
            </a:r>
            <a:r>
              <a:rPr lang="cs-CZ" sz="1600" smtClean="0"/>
              <a:t>h</a:t>
            </a:r>
            <a:r>
              <a:rPr lang="cs-CZ" sz="1600" smtClean="0">
                <a:cs typeface="Times New Roman" pitchFamily="18" charset="0"/>
              </a:rPr>
              <a:t>ráč je schopen se uklánět na obě strany</a:t>
            </a:r>
            <a:endParaRPr lang="cs-CZ" sz="1600" smtClean="0"/>
          </a:p>
          <a:p>
            <a:pPr algn="just" eaLnBrk="1" hangingPunct="1">
              <a:buFont typeface="Wingdings" pitchFamily="2" charset="2"/>
              <a:buNone/>
            </a:pPr>
            <a:r>
              <a:rPr lang="cs-CZ" sz="1600" b="1" smtClean="0">
                <a:cs typeface="Times New Roman" pitchFamily="18" charset="0"/>
              </a:rPr>
              <a:t>Bodový součet hráčů na hřišti nesmí překročit 14 bodů (u pohárových soutěží 14,5). Pokud hraje tým koedukovaně, je žena bodově zvýhodněna a družstvo může mít součet bodů 16.</a:t>
            </a:r>
            <a:endParaRPr lang="cs-CZ" sz="1600" b="1" smtClean="0"/>
          </a:p>
          <a:p>
            <a:pPr algn="just" eaLnBrk="1" hangingPunct="1">
              <a:buFont typeface="Wingdings" pitchFamily="2" charset="2"/>
              <a:buNone/>
            </a:pPr>
            <a:endParaRPr lang="cs-CZ" sz="1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14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14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147">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6147">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6147">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6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b="1" smtClean="0">
                <a:cs typeface="Times New Roman" pitchFamily="18" charset="0"/>
              </a:rPr>
              <a:t>Minibasketbal</a:t>
            </a:r>
            <a:r>
              <a:rPr lang="cs-CZ" smtClean="0">
                <a:cs typeface="Times New Roman" pitchFamily="18" charset="0"/>
              </a:rPr>
              <a:t/>
            </a:r>
            <a:br>
              <a:rPr lang="cs-CZ" smtClean="0">
                <a:cs typeface="Times New Roman" pitchFamily="18" charset="0"/>
              </a:rPr>
            </a:br>
            <a:endParaRPr lang="cs-CZ" smtClean="0">
              <a:cs typeface="Times New Roman" pitchFamily="18" charset="0"/>
            </a:endParaRPr>
          </a:p>
        </p:txBody>
      </p:sp>
      <p:sp>
        <p:nvSpPr>
          <p:cNvPr id="16387" name="Rectangle 3"/>
          <p:cNvSpPr>
            <a:spLocks noGrp="1" noChangeArrowheads="1"/>
          </p:cNvSpPr>
          <p:nvPr>
            <p:ph type="body" idx="1"/>
          </p:nvPr>
        </p:nvSpPr>
        <p:spPr>
          <a:xfrm>
            <a:off x="1219200" y="1143000"/>
            <a:ext cx="7626350" cy="4114800"/>
          </a:xfrm>
        </p:spPr>
        <p:txBody>
          <a:bodyPr/>
          <a:lstStyle/>
          <a:p>
            <a:pPr eaLnBrk="1" hangingPunct="1"/>
            <a:r>
              <a:rPr lang="cs-CZ" sz="2000" smtClean="0">
                <a:cs typeface="Times New Roman" pitchFamily="18" charset="0"/>
              </a:rPr>
              <a:t>Minibasketbal je hra pro děti ve věku 8 – 12 let s upravenými basketbalovými pravidly. Jako Biddy – basketbal se vydělil na samostatnou část v roce 1951 v USA. Za zakladatele je považován  J. Archer. V roce 1968 byla založena samostatná mezinárodní basketbalová organizace C. I. M. (Comité International de Minibasketbal). První mistrovství světa se hrálo v letech 1967 – 1968, později bylo nahrazeno světovými festivaly minibasketbalu. </a:t>
            </a:r>
            <a:endParaRPr lang="cs-CZ" sz="2000" smtClean="0"/>
          </a:p>
          <a:p>
            <a:pPr algn="just" eaLnBrk="1" hangingPunct="1"/>
            <a:r>
              <a:rPr lang="cs-CZ" sz="2000" smtClean="0">
                <a:cs typeface="Times New Roman" pitchFamily="18" charset="0"/>
              </a:rPr>
              <a:t>V Československu se první turnaje odehrávaly v roce 1967 v Praze (Libeň, Dejvice). Se vznikem komise minibasketbalu (1968) se hrají pravidelné soutěže a celostátní festivaly (Perutka, 1982).</a:t>
            </a:r>
          </a:p>
          <a:p>
            <a:pPr algn="just" eaLnBrk="1" hangingPunct="1"/>
            <a:r>
              <a:rPr lang="cs-CZ" sz="2000" smtClean="0">
                <a:cs typeface="Times New Roman" pitchFamily="18" charset="0"/>
              </a:rPr>
              <a:t>	Základní rozdíly mezi touto formou a basketbalem jsou stanoveny pravidly. Patří mezi ně např. výška koše 260 cm nad zemí, menší a lehčí míč (obvod 68 – 73 cm, váha 450 – 500 g), délka utkání (6 – 8 minut v každém ze čtyř hracích období), počet hráčů (15), neplatnost tříbodového koše atd. Cílem všech změn v pravidlech je zjednodušení hry pro začínají basketbalisty.</a:t>
            </a:r>
          </a:p>
          <a:p>
            <a:pPr eaLnBrk="1" hangingPunct="1"/>
            <a:endParaRPr lang="cs-CZ"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b="1" smtClean="0">
                <a:cs typeface="Times New Roman" pitchFamily="18" charset="0"/>
              </a:rPr>
              <a:t>Současný basketbal a trend vývoje basketbalu </a:t>
            </a:r>
          </a:p>
        </p:txBody>
      </p:sp>
      <p:sp>
        <p:nvSpPr>
          <p:cNvPr id="17411" name="Rectangle 3"/>
          <p:cNvSpPr>
            <a:spLocks noGrp="1" noChangeArrowheads="1"/>
          </p:cNvSpPr>
          <p:nvPr>
            <p:ph type="body" idx="1"/>
          </p:nvPr>
        </p:nvSpPr>
        <p:spPr/>
        <p:txBody>
          <a:bodyPr/>
          <a:lstStyle/>
          <a:p>
            <a:pPr algn="just" eaLnBrk="1" hangingPunct="1"/>
            <a:r>
              <a:rPr lang="cs-CZ" sz="1600" smtClean="0">
                <a:cs typeface="Times New Roman" pitchFamily="18" charset="0"/>
              </a:rPr>
              <a:t>Současný vývoj výrazně ovlivňují tři poměrně rozdílné směry:</a:t>
            </a:r>
            <a:endParaRPr lang="cs-CZ" sz="1600" smtClean="0"/>
          </a:p>
          <a:p>
            <a:pPr algn="just" eaLnBrk="1" hangingPunct="1">
              <a:buFont typeface="Wingdings" pitchFamily="2" charset="2"/>
              <a:buNone/>
            </a:pPr>
            <a:endParaRPr lang="cs-CZ" sz="1600" smtClean="0"/>
          </a:p>
          <a:p>
            <a:pPr algn="just" eaLnBrk="1" hangingPunct="1"/>
            <a:r>
              <a:rPr lang="cs-CZ" sz="1600" smtClean="0"/>
              <a:t>pojetí evropského basketbalu, resp. basketbalu organizačně přímo podléhajícímu FIBA,</a:t>
            </a:r>
          </a:p>
          <a:p>
            <a:pPr algn="just" eaLnBrk="1" hangingPunct="1"/>
            <a:r>
              <a:rPr lang="cs-CZ" sz="1600" smtClean="0"/>
              <a:t>pojetí amerického univerzitního basketbalu NCAA,</a:t>
            </a:r>
          </a:p>
          <a:p>
            <a:pPr algn="just" eaLnBrk="1" hangingPunct="1"/>
            <a:r>
              <a:rPr lang="cs-CZ" sz="1600" smtClean="0"/>
              <a:t>pojetí americké profesionální soutěže NBA.</a:t>
            </a:r>
          </a:p>
          <a:p>
            <a:pPr algn="just" eaLnBrk="1" hangingPunct="1"/>
            <a:endParaRPr lang="cs-CZ" sz="1600" smtClean="0"/>
          </a:p>
          <a:p>
            <a:pPr algn="just" eaLnBrk="1" hangingPunct="1"/>
            <a:r>
              <a:rPr lang="cs-CZ" sz="1600" smtClean="0">
                <a:cs typeface="Times New Roman" pitchFamily="18" charset="0"/>
              </a:rPr>
              <a:t>Soudobý evropský basketbal přináší dobrou součinnost obranných činností a tradičně taktickou vyzrálost v organizaci činnostních vztahů mezi hráči celého družstva. </a:t>
            </a:r>
          </a:p>
          <a:p>
            <a:pPr algn="just" eaLnBrk="1" hangingPunct="1"/>
            <a:r>
              <a:rPr lang="cs-CZ" sz="1600" smtClean="0">
                <a:cs typeface="Times New Roman" pitchFamily="18" charset="0"/>
              </a:rPr>
              <a:t>	Americkému univerzitnímu basketbalu lze přičíst jeho bohatost teoretických předpokladů, jeho otevřenost a přístupnost, dále nekompromisní přístup k podrobnostem a na základě toho vznik a vývoj celé řady novinek zejména v oblasti herních systémů (Velenský, 1999).</a:t>
            </a:r>
          </a:p>
          <a:p>
            <a:pPr algn="just" eaLnBrk="1" hangingPunct="1"/>
            <a:r>
              <a:rPr lang="cs-CZ" sz="1600" smtClean="0">
                <a:cs typeface="Times New Roman" pitchFamily="18" charset="0"/>
              </a:rPr>
              <a:t>	Americký profesionální basketbal je založen na rychlosti, relativní jednoduchosti v řešení útočných akcí a především na individuálních herních projevech hráčů. Příbuznost všech tří pojetí současného basketbalu lze vyjádřit v těchto bodech:</a:t>
            </a:r>
          </a:p>
          <a:p>
            <a:pPr algn="just" eaLnBrk="1" hangingPunct="1"/>
            <a:endParaRPr lang="cs-CZ" sz="1600" smtClean="0"/>
          </a:p>
          <a:p>
            <a:pPr eaLnBrk="1" hangingPunct="1"/>
            <a:endParaRPr lang="cs-CZ" sz="1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7411">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74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741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741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741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741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74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mtClean="0"/>
              <a:t>Kam směřuje moderní basketbal?</a:t>
            </a:r>
          </a:p>
        </p:txBody>
      </p:sp>
      <p:sp>
        <p:nvSpPr>
          <p:cNvPr id="18435" name="Rectangle 3"/>
          <p:cNvSpPr>
            <a:spLocks noGrp="1" noChangeArrowheads="1"/>
          </p:cNvSpPr>
          <p:nvPr>
            <p:ph type="body" idx="1"/>
          </p:nvPr>
        </p:nvSpPr>
        <p:spPr/>
        <p:txBody>
          <a:bodyPr/>
          <a:lstStyle/>
          <a:p>
            <a:pPr algn="just" eaLnBrk="1" hangingPunct="1"/>
            <a:r>
              <a:rPr lang="cs-CZ" sz="2000" smtClean="0"/>
              <a:t>Rychlá a plynulá řešení tzv. přechodových fází</a:t>
            </a:r>
          </a:p>
          <a:p>
            <a:pPr algn="just" eaLnBrk="1" hangingPunct="1"/>
            <a:r>
              <a:rPr lang="cs-CZ" sz="2000" smtClean="0"/>
              <a:t>Přechod z obrany do útoku je poznamenán prvořadou snahou většiny družstev o rychlé přenesení míče na polovinu soupeře. Význam spočívá v tvorbě pro soupeře okamžitě nebezpečných situací, končících možností střelby (i z dlouhých vzdáleností)</a:t>
            </a:r>
          </a:p>
          <a:p>
            <a:pPr algn="just" eaLnBrk="1" hangingPunct="1"/>
            <a:r>
              <a:rPr lang="cs-CZ" sz="2000" smtClean="0">
                <a:cs typeface="Times New Roman" pitchFamily="18" charset="0"/>
              </a:rPr>
              <a:t>Agresivní a týmové pojetí obranných činností</a:t>
            </a:r>
            <a:r>
              <a:rPr lang="cs-CZ" sz="2000" smtClean="0"/>
              <a:t> </a:t>
            </a:r>
          </a:p>
          <a:p>
            <a:pPr algn="just" eaLnBrk="1" hangingPunct="1"/>
            <a:r>
              <a:rPr lang="cs-CZ" sz="2000" smtClean="0">
                <a:cs typeface="Times New Roman" pitchFamily="18" charset="0"/>
              </a:rPr>
              <a:t>Obtížnost vytváření situací k zakončení útoku</a:t>
            </a:r>
            <a:r>
              <a:rPr lang="cs-CZ" sz="2000" smtClean="0"/>
              <a:t> </a:t>
            </a:r>
          </a:p>
          <a:p>
            <a:pPr algn="just" eaLnBrk="1" hangingPunct="1">
              <a:buFont typeface="Wingdings" pitchFamily="2" charset="2"/>
              <a:buNone/>
            </a:pPr>
            <a:endParaRPr lang="cs-CZ" sz="2000" smtClean="0"/>
          </a:p>
          <a:p>
            <a:pPr algn="just" eaLnBrk="1" hangingPunct="1"/>
            <a:r>
              <a:rPr lang="cs-CZ" sz="2000" smtClean="0">
                <a:cs typeface="Times New Roman" pitchFamily="18" charset="0"/>
              </a:rPr>
              <a:t>Pro basketbal platí z hlediska hráče s míčem dvě zásady:</a:t>
            </a:r>
          </a:p>
          <a:p>
            <a:pPr algn="just" eaLnBrk="1" hangingPunct="1">
              <a:buFont typeface="Wingdings" pitchFamily="2" charset="2"/>
              <a:buNone/>
            </a:pPr>
            <a:r>
              <a:rPr lang="cs-CZ" sz="2000" i="1" smtClean="0">
                <a:cs typeface="Times New Roman" pitchFamily="18" charset="0"/>
              </a:rPr>
              <a:t> </a:t>
            </a:r>
            <a:endParaRPr lang="cs-CZ" sz="2000" smtClean="0">
              <a:cs typeface="Times New Roman" pitchFamily="18" charset="0"/>
            </a:endParaRPr>
          </a:p>
          <a:p>
            <a:pPr algn="just" eaLnBrk="1" hangingPunct="1"/>
            <a:r>
              <a:rPr lang="cs-CZ" sz="2000" b="1" smtClean="0">
                <a:cs typeface="Times New Roman" pitchFamily="18" charset="0"/>
              </a:rPr>
              <a:t>Máš-li míč, pokus se v prvé řadě ohrozit koš soupeře! </a:t>
            </a:r>
          </a:p>
          <a:p>
            <a:pPr algn="just" eaLnBrk="1" hangingPunct="1">
              <a:buFont typeface="Wingdings" pitchFamily="2" charset="2"/>
              <a:buNone/>
            </a:pPr>
            <a:r>
              <a:rPr lang="cs-CZ" sz="2000" i="1" smtClean="0">
                <a:cs typeface="Times New Roman" pitchFamily="18" charset="0"/>
              </a:rPr>
              <a:t> </a:t>
            </a:r>
            <a:endParaRPr lang="cs-CZ" sz="2000" smtClean="0">
              <a:cs typeface="Times New Roman" pitchFamily="18" charset="0"/>
            </a:endParaRPr>
          </a:p>
          <a:p>
            <a:pPr algn="just" eaLnBrk="1" hangingPunct="1"/>
            <a:r>
              <a:rPr lang="cs-CZ" sz="2000" b="1" smtClean="0">
                <a:cs typeface="Times New Roman" pitchFamily="18" charset="0"/>
              </a:rPr>
              <a:t>Přihraješ-li, nezůstávej stát!</a:t>
            </a:r>
          </a:p>
          <a:p>
            <a:pPr algn="just" eaLnBrk="1" hangingPunct="1"/>
            <a:endParaRPr lang="cs-CZ" sz="2000" b="1" smtClean="0"/>
          </a:p>
          <a:p>
            <a:pPr algn="just" eaLnBrk="1" hangingPunct="1"/>
            <a:endParaRPr lang="cs-CZ" sz="1200" smtClean="0"/>
          </a:p>
          <a:p>
            <a:pPr eaLnBrk="1" hangingPunct="1"/>
            <a:endParaRPr lang="cs-CZ" sz="1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843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843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843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843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8435">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8435">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184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theme/theme1.xml><?xml version="1.0" encoding="utf-8"?>
<a:theme xmlns:a="http://schemas.openxmlformats.org/drawingml/2006/main" name="Slunečné dny">
  <a:themeElements>
    <a:clrScheme name="Slunečné dny 1">
      <a:dk1>
        <a:srgbClr val="000000"/>
      </a:dk1>
      <a:lt1>
        <a:srgbClr val="FFCC66"/>
      </a:lt1>
      <a:dk2>
        <a:srgbClr val="996633"/>
      </a:dk2>
      <a:lt2>
        <a:srgbClr val="CC6600"/>
      </a:lt2>
      <a:accent1>
        <a:srgbClr val="FF9933"/>
      </a:accent1>
      <a:accent2>
        <a:srgbClr val="CCCCCC"/>
      </a:accent2>
      <a:accent3>
        <a:srgbClr val="FFE2B8"/>
      </a:accent3>
      <a:accent4>
        <a:srgbClr val="000000"/>
      </a:accent4>
      <a:accent5>
        <a:srgbClr val="FFCAAD"/>
      </a:accent5>
      <a:accent6>
        <a:srgbClr val="B9B9B9"/>
      </a:accent6>
      <a:hlink>
        <a:srgbClr val="CC9900"/>
      </a:hlink>
      <a:folHlink>
        <a:srgbClr val="993366"/>
      </a:folHlink>
    </a:clrScheme>
    <a:fontScheme name="Slunečné dny">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lunečné dny 1">
        <a:dk1>
          <a:srgbClr val="000000"/>
        </a:dk1>
        <a:lt1>
          <a:srgbClr val="FFCC66"/>
        </a:lt1>
        <a:dk2>
          <a:srgbClr val="996633"/>
        </a:dk2>
        <a:lt2>
          <a:srgbClr val="CC6600"/>
        </a:lt2>
        <a:accent1>
          <a:srgbClr val="FF9933"/>
        </a:accent1>
        <a:accent2>
          <a:srgbClr val="CCCCCC"/>
        </a:accent2>
        <a:accent3>
          <a:srgbClr val="FFE2B8"/>
        </a:accent3>
        <a:accent4>
          <a:srgbClr val="000000"/>
        </a:accent4>
        <a:accent5>
          <a:srgbClr val="FFCAAD"/>
        </a:accent5>
        <a:accent6>
          <a:srgbClr val="B9B9B9"/>
        </a:accent6>
        <a:hlink>
          <a:srgbClr val="CC9900"/>
        </a:hlink>
        <a:folHlink>
          <a:srgbClr val="993366"/>
        </a:folHlink>
      </a:clrScheme>
      <a:clrMap bg1="lt1" tx1="dk1" bg2="lt2" tx2="dk2" accent1="accent1" accent2="accent2" accent3="accent3" accent4="accent4" accent5="accent5" accent6="accent6" hlink="hlink" folHlink="folHlink"/>
    </a:extraClrScheme>
    <a:extraClrScheme>
      <a:clrScheme name="Slunečné dny 2">
        <a:dk1>
          <a:srgbClr val="000000"/>
        </a:dk1>
        <a:lt1>
          <a:srgbClr val="FFFFCC"/>
        </a:lt1>
        <a:dk2>
          <a:srgbClr val="996633"/>
        </a:dk2>
        <a:lt2>
          <a:srgbClr val="CC9900"/>
        </a:lt2>
        <a:accent1>
          <a:srgbClr val="FF9933"/>
        </a:accent1>
        <a:accent2>
          <a:srgbClr val="FFFFFF"/>
        </a:accent2>
        <a:accent3>
          <a:srgbClr val="FFFFE2"/>
        </a:accent3>
        <a:accent4>
          <a:srgbClr val="000000"/>
        </a:accent4>
        <a:accent5>
          <a:srgbClr val="FFCAAD"/>
        </a:accent5>
        <a:accent6>
          <a:srgbClr val="E7E7E7"/>
        </a:accent6>
        <a:hlink>
          <a:srgbClr val="FFCC66"/>
        </a:hlink>
        <a:folHlink>
          <a:srgbClr val="993366"/>
        </a:folHlink>
      </a:clrScheme>
      <a:clrMap bg1="lt1" tx1="dk1" bg2="lt2" tx2="dk2" accent1="accent1" accent2="accent2" accent3="accent3" accent4="accent4" accent5="accent5" accent6="accent6" hlink="hlink" folHlink="folHlink"/>
    </a:extraClrScheme>
    <a:extraClrScheme>
      <a:clrScheme name="Slunečné dn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CBCBCB"/>
        </a:hlink>
        <a:folHlink>
          <a:srgbClr val="FFFFFF"/>
        </a:folHlink>
      </a:clrScheme>
      <a:clrMap bg1="lt1" tx1="dk1" bg2="lt2" tx2="dk2" accent1="accent1" accent2="accent2" accent3="accent3" accent4="accent4" accent5="accent5" accent6="accent6" hlink="hlink" folHlink="folHlink"/>
    </a:extraClrScheme>
    <a:extraClrScheme>
      <a:clrScheme name="Slunečné dny 4">
        <a:dk1>
          <a:srgbClr val="000000"/>
        </a:dk1>
        <a:lt1>
          <a:srgbClr val="F8F8F8"/>
        </a:lt1>
        <a:dk2>
          <a:srgbClr val="006600"/>
        </a:dk2>
        <a:lt2>
          <a:srgbClr val="FFCC00"/>
        </a:lt2>
        <a:accent1>
          <a:srgbClr val="9999FF"/>
        </a:accent1>
        <a:accent2>
          <a:srgbClr val="003300"/>
        </a:accent2>
        <a:accent3>
          <a:srgbClr val="AAB8AA"/>
        </a:accent3>
        <a:accent4>
          <a:srgbClr val="D4D4D4"/>
        </a:accent4>
        <a:accent5>
          <a:srgbClr val="CACAFF"/>
        </a:accent5>
        <a:accent6>
          <a:srgbClr val="002D00"/>
        </a:accent6>
        <a:hlink>
          <a:srgbClr val="009966"/>
        </a:hlink>
        <a:folHlink>
          <a:srgbClr val="6600CC"/>
        </a:folHlink>
      </a:clrScheme>
      <a:clrMap bg1="dk2" tx1="lt1" bg2="dk1" tx2="lt2" accent1="accent1" accent2="accent2" accent3="accent3" accent4="accent4" accent5="accent5" accent6="accent6" hlink="hlink" folHlink="folHlink"/>
    </a:extraClrScheme>
    <a:extraClrScheme>
      <a:clrScheme name="Slunečné dny 5">
        <a:dk1>
          <a:srgbClr val="000000"/>
        </a:dk1>
        <a:lt1>
          <a:srgbClr val="F8F8F8"/>
        </a:lt1>
        <a:dk2>
          <a:srgbClr val="990099"/>
        </a:dk2>
        <a:lt2>
          <a:srgbClr val="FFCC00"/>
        </a:lt2>
        <a:accent1>
          <a:srgbClr val="9999FF"/>
        </a:accent1>
        <a:accent2>
          <a:srgbClr val="660066"/>
        </a:accent2>
        <a:accent3>
          <a:srgbClr val="CAAACA"/>
        </a:accent3>
        <a:accent4>
          <a:srgbClr val="D4D4D4"/>
        </a:accent4>
        <a:accent5>
          <a:srgbClr val="CACAFF"/>
        </a:accent5>
        <a:accent6>
          <a:srgbClr val="5C005C"/>
        </a:accent6>
        <a:hlink>
          <a:srgbClr val="CC00CC"/>
        </a:hlink>
        <a:folHlink>
          <a:srgbClr val="6600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Designs\Slunečné dny.pot</Template>
  <TotalTime>12</TotalTime>
  <Words>131</Words>
  <Application>Microsoft Office PowerPoint</Application>
  <PresentationFormat>Předvádění na obrazovce (4:3)</PresentationFormat>
  <Paragraphs>55</Paragraphs>
  <Slides>8</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Times New Roman</vt:lpstr>
      <vt:lpstr>Arial</vt:lpstr>
      <vt:lpstr>Wingdings</vt:lpstr>
      <vt:lpstr>Calibri</vt:lpstr>
      <vt:lpstr>Slunečné dny</vt:lpstr>
      <vt:lpstr>Další formy basketbalu </vt:lpstr>
      <vt:lpstr>Basketbal vozíčkářů </vt:lpstr>
      <vt:lpstr>Ve světě </vt:lpstr>
      <vt:lpstr>U nás</vt:lpstr>
      <vt:lpstr>Stupně tělesného postižení </vt:lpstr>
      <vt:lpstr>Minibasketbal </vt:lpstr>
      <vt:lpstr>Současný basketbal a trend vývoje basketbalu </vt:lpstr>
      <vt:lpstr>Kam směřuje moderní basketbal?</vt:lpstr>
    </vt:vector>
  </TitlesOfParts>
  <Company>MU Brno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Další formy basketbalu </dc:title>
  <dc:creator>qjanik</dc:creator>
  <cp:lastModifiedBy>Valued Acer Customer</cp:lastModifiedBy>
  <cp:revision>3</cp:revision>
  <dcterms:created xsi:type="dcterms:W3CDTF">2007-06-05T08:43:08Z</dcterms:created>
  <dcterms:modified xsi:type="dcterms:W3CDTF">2013-09-11T16:33:47Z</dcterms:modified>
</cp:coreProperties>
</file>