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67" r:id="rId2"/>
    <p:sldId id="268" r:id="rId3"/>
    <p:sldId id="269" r:id="rId4"/>
    <p:sldId id="270" r:id="rId5"/>
    <p:sldId id="260" r:id="rId6"/>
    <p:sldId id="266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53" autoAdjust="0"/>
  </p:normalViewPr>
  <p:slideViewPr>
    <p:cSldViewPr>
      <p:cViewPr varScale="1">
        <p:scale>
          <a:sx n="105" d="100"/>
          <a:sy n="105" d="100"/>
        </p:scale>
        <p:origin x="1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201BB-DC13-42BB-B2DA-81F2BDA8FE4C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F1E5C-03A5-4C60-A4FD-D27674C2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980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přímé působení sportovní činnosti (sportovec) X nepřímé působení (zprostředkovaně – </a:t>
            </a:r>
          </a:p>
          <a:p>
            <a:r>
              <a:rPr lang="cs-CZ" dirty="0" smtClean="0"/>
              <a:t>např. fanoušek, divák…)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F1E5C-03A5-4C60-A4FD-D27674C2BED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567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334000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en-US" altLang="cs-CZ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867400"/>
            <a:ext cx="77724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  <a:endParaRPr lang="en-US" altLang="cs-CZ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99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00800" y="1417638"/>
            <a:ext cx="1828800" cy="52117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1417638"/>
            <a:ext cx="5334000" cy="52117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287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561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63447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421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899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698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931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669700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666308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417638"/>
            <a:ext cx="7315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438400"/>
            <a:ext cx="7315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/>
              <a:t>Typologie sportu</a:t>
            </a:r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seminář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20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315200" cy="715962"/>
          </a:xfrm>
        </p:spPr>
        <p:txBody>
          <a:bodyPr/>
          <a:lstStyle/>
          <a:p>
            <a:pPr algn="ctr"/>
            <a:r>
              <a:rPr lang="cs-CZ" dirty="0" smtClean="0"/>
              <a:t>SPORTOGRAFIE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136904" cy="5360640"/>
          </a:xfrm>
        </p:spPr>
        <p:txBody>
          <a:bodyPr/>
          <a:lstStyle/>
          <a:p>
            <a:r>
              <a:rPr lang="cs-CZ" dirty="0" smtClean="0"/>
              <a:t>Psychologická charakteristika sportovní činnosti.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SPORT</a:t>
            </a:r>
          </a:p>
          <a:p>
            <a:pPr marL="0" indent="0">
              <a:buNone/>
            </a:pPr>
            <a:r>
              <a:rPr lang="cs-CZ" dirty="0" smtClean="0"/>
              <a:t>1.) hra – nevážnost a </a:t>
            </a:r>
            <a:r>
              <a:rPr lang="cs-CZ" dirty="0" err="1" smtClean="0"/>
              <a:t>prožitkovost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2.) práce – cílevědomost, systematické úsilí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79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315200" cy="715962"/>
          </a:xfrm>
        </p:spPr>
        <p:txBody>
          <a:bodyPr/>
          <a:lstStyle/>
          <a:p>
            <a:pPr algn="ctr"/>
            <a:r>
              <a:rPr lang="cs-CZ" dirty="0" err="1" smtClean="0"/>
              <a:t>Psychosportogramy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340768"/>
            <a:ext cx="8280920" cy="5288632"/>
          </a:xfrm>
        </p:spPr>
        <p:txBody>
          <a:bodyPr/>
          <a:lstStyle/>
          <a:p>
            <a:r>
              <a:rPr lang="cs-CZ" dirty="0" smtClean="0"/>
              <a:t>Vypočítávají psychické předpoklady nezbytné k úspěšnému provádění jednotlivých sportů. Slouží k výběru talentů</a:t>
            </a:r>
          </a:p>
          <a:p>
            <a:endParaRPr lang="cs-CZ" dirty="0"/>
          </a:p>
          <a:p>
            <a:r>
              <a:rPr lang="cs-CZ" dirty="0" smtClean="0"/>
              <a:t>Psychické nároky:</a:t>
            </a:r>
          </a:p>
          <a:p>
            <a:pPr marL="0" indent="0">
              <a:buNone/>
            </a:pPr>
            <a:r>
              <a:rPr lang="cs-CZ" dirty="0"/>
              <a:t>p</a:t>
            </a:r>
            <a:r>
              <a:rPr lang="cs-CZ" dirty="0" smtClean="0"/>
              <a:t>ercepce, reaktibilita, emotivita, volní dispozice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 algn="ctr">
              <a:buNone/>
            </a:pPr>
            <a:r>
              <a:rPr lang="cs-CZ" dirty="0"/>
              <a:t>k</a:t>
            </a:r>
            <a:r>
              <a:rPr lang="cs-CZ" dirty="0" smtClean="0"/>
              <a:t>olektivní x individuální sporty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95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www.psychomotorika.cz</a:t>
            </a:r>
            <a:r>
              <a:rPr lang="cs-CZ" smtClean="0"/>
              <a:t>/?page_id=112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261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315200" cy="715962"/>
          </a:xfrm>
        </p:spPr>
        <p:txBody>
          <a:bodyPr/>
          <a:lstStyle/>
          <a:p>
            <a:pPr algn="ctr"/>
            <a:r>
              <a:rPr lang="cs-CZ" dirty="0" smtClean="0"/>
              <a:t>Typologie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0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b="1" dirty="0" err="1" smtClean="0"/>
              <a:t>senzoricko</a:t>
            </a:r>
            <a:r>
              <a:rPr lang="cs-CZ" sz="3000" b="1" dirty="0" smtClean="0"/>
              <a:t> – koncentrační sporty (senzorické)</a:t>
            </a:r>
          </a:p>
          <a:p>
            <a:pPr marL="0" indent="0">
              <a:buNone/>
            </a:pPr>
            <a:r>
              <a:rPr lang="cs-CZ" sz="3000" dirty="0" smtClean="0"/>
              <a:t>Sportovec musí maximálně zapojit smysly pro dosažení nejlepšího výkonu. Velkou roli </a:t>
            </a:r>
            <a:r>
              <a:rPr lang="cs-CZ" sz="3000" dirty="0" err="1" smtClean="0"/>
              <a:t>haraje</a:t>
            </a:r>
            <a:r>
              <a:rPr lang="cs-CZ" sz="3000" dirty="0" smtClean="0"/>
              <a:t> koncentrace.</a:t>
            </a:r>
          </a:p>
          <a:p>
            <a:pPr marL="0" indent="0">
              <a:buNone/>
            </a:pPr>
            <a:endParaRPr lang="cs-CZ" sz="1300" dirty="0" smtClean="0"/>
          </a:p>
          <a:p>
            <a:pPr marL="0" indent="0">
              <a:buNone/>
            </a:pPr>
            <a:r>
              <a:rPr lang="cs-CZ" sz="3000" b="1" dirty="0" smtClean="0"/>
              <a:t>funkčně mobilizační sporty </a:t>
            </a:r>
          </a:p>
          <a:p>
            <a:pPr marL="0" indent="0">
              <a:buNone/>
            </a:pPr>
            <a:r>
              <a:rPr lang="cs-CZ" sz="3000" dirty="0" smtClean="0"/>
              <a:t>Sportovec musí napnout veškeré úsilí (svalové) pro dosažení nejlepšího výkonu, jedná se o opakování téhož pohybu (cyklické pohyby).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6527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15200" cy="715962"/>
          </a:xfrm>
        </p:spPr>
        <p:txBody>
          <a:bodyPr/>
          <a:lstStyle/>
          <a:p>
            <a:pPr algn="ctr"/>
            <a:r>
              <a:rPr lang="cs-CZ" dirty="0" smtClean="0"/>
              <a:t>Typologie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4968552"/>
          </a:xfrm>
        </p:spPr>
        <p:txBody>
          <a:bodyPr/>
          <a:lstStyle/>
          <a:p>
            <a:pPr marL="0" indent="0">
              <a:buNone/>
            </a:pPr>
            <a:r>
              <a:rPr lang="cs-CZ" sz="3000" b="1" dirty="0"/>
              <a:t>e</a:t>
            </a:r>
            <a:r>
              <a:rPr lang="cs-CZ" sz="3000" b="1" dirty="0" smtClean="0"/>
              <a:t>steticko-koordinační sporty </a:t>
            </a:r>
          </a:p>
          <a:p>
            <a:pPr marL="0" indent="0">
              <a:buNone/>
            </a:pPr>
            <a:r>
              <a:rPr lang="cs-CZ" sz="3000" dirty="0" smtClean="0"/>
              <a:t>Sporty, při kterých je nezbytný smysl pro rytmus, rovnováhu, orientaci v prostoru, vysokou úroveň flexibility a výbornou svalovou koordinaci. </a:t>
            </a:r>
          </a:p>
          <a:p>
            <a:pPr marL="0" indent="0">
              <a:buNone/>
            </a:pPr>
            <a:endParaRPr lang="cs-CZ" sz="3000" dirty="0" smtClean="0"/>
          </a:p>
          <a:p>
            <a:pPr marL="0" indent="0">
              <a:buNone/>
            </a:pPr>
            <a:r>
              <a:rPr lang="cs-CZ" sz="3000" b="1" dirty="0"/>
              <a:t>rizikové sporty </a:t>
            </a:r>
          </a:p>
          <a:p>
            <a:pPr marL="0" indent="0">
              <a:buNone/>
            </a:pPr>
            <a:r>
              <a:rPr lang="cs-CZ" sz="3000" dirty="0"/>
              <a:t>Sportovec musí zvládnout obtížné překážky se značným rizikem zranění či smrti.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78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315200" cy="715962"/>
          </a:xfrm>
        </p:spPr>
        <p:txBody>
          <a:bodyPr/>
          <a:lstStyle/>
          <a:p>
            <a:pPr algn="ctr"/>
            <a:r>
              <a:rPr lang="cs-CZ" dirty="0" smtClean="0"/>
              <a:t>Heuristické nebo Anticipační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352928" cy="525658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dirty="0" smtClean="0"/>
              <a:t>Předpokladem je anticipace a heuristika.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heuristicko</a:t>
            </a:r>
            <a:r>
              <a:rPr lang="cs-CZ" b="1" dirty="0" smtClean="0"/>
              <a:t> – individuální sporty </a:t>
            </a:r>
          </a:p>
          <a:p>
            <a:pPr marL="0" indent="0">
              <a:buNone/>
            </a:pPr>
            <a:r>
              <a:rPr lang="cs-CZ" dirty="0" smtClean="0"/>
              <a:t>Jednotlivec musí vyvinout maximální úsilí a svými schopnostmi, dovednostmi a pomocí své techniky a taktiky překonává odpor soupeře buď v přímém kontaktu, nebo prostřednictvím náčiní.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/>
              <a:t>heuristicko</a:t>
            </a:r>
            <a:r>
              <a:rPr lang="cs-CZ" b="1" dirty="0"/>
              <a:t> – kolektivní sporty </a:t>
            </a:r>
          </a:p>
          <a:p>
            <a:pPr marL="0" indent="0">
              <a:buNone/>
            </a:pPr>
            <a:r>
              <a:rPr lang="cs-CZ" dirty="0"/>
              <a:t>Skupina (tým) svými schopnostmi, dovednostmi, pomocí taktiky a techniky se snaží překonat další skupinu (tým). 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50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-24">
  <a:themeElements>
    <a:clrScheme name="powerpoint-template-24 2">
      <a:dk1>
        <a:srgbClr val="4D4D4D"/>
      </a:dk1>
      <a:lt1>
        <a:srgbClr val="FFFFFF"/>
      </a:lt1>
      <a:dk2>
        <a:srgbClr val="4D4D4D"/>
      </a:dk2>
      <a:lt2>
        <a:srgbClr val="FBB240"/>
      </a:lt2>
      <a:accent1>
        <a:srgbClr val="FFC842"/>
      </a:accent1>
      <a:accent2>
        <a:srgbClr val="FED06E"/>
      </a:accent2>
      <a:accent3>
        <a:srgbClr val="FFFFFF"/>
      </a:accent3>
      <a:accent4>
        <a:srgbClr val="404040"/>
      </a:accent4>
      <a:accent5>
        <a:srgbClr val="FFE0B0"/>
      </a:accent5>
      <a:accent6>
        <a:srgbClr val="E6BC63"/>
      </a:accent6>
      <a:hlink>
        <a:srgbClr val="FDDB91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3D3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FFFFFF"/>
        </a:dk1>
        <a:lt1>
          <a:srgbClr val="FFFFFF"/>
        </a:lt1>
        <a:dk2>
          <a:srgbClr val="FFFFFF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DADADA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FFFFFF"/>
        </a:dk1>
        <a:lt1>
          <a:srgbClr val="FFFFFF"/>
        </a:lt1>
        <a:dk2>
          <a:srgbClr val="FFFFFF"/>
        </a:dk2>
        <a:lt2>
          <a:srgbClr val="55A6FE"/>
        </a:lt2>
        <a:accent1>
          <a:srgbClr val="71BBFF"/>
        </a:accent1>
        <a:accent2>
          <a:srgbClr val="74CCFF"/>
        </a:accent2>
        <a:accent3>
          <a:srgbClr val="FFFFFF"/>
        </a:accent3>
        <a:accent4>
          <a:srgbClr val="DADADA"/>
        </a:accent4>
        <a:accent5>
          <a:srgbClr val="BBDAFF"/>
        </a:accent5>
        <a:accent6>
          <a:srgbClr val="68B9E7"/>
        </a:accent6>
        <a:hlink>
          <a:srgbClr val="94D8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FFFFFF"/>
        </a:dk1>
        <a:lt1>
          <a:srgbClr val="FFFFFF"/>
        </a:lt1>
        <a:dk2>
          <a:srgbClr val="FFFFFF"/>
        </a:dk2>
        <a:lt2>
          <a:srgbClr val="4BA1FF"/>
        </a:lt2>
        <a:accent1>
          <a:srgbClr val="5DB2FF"/>
        </a:accent1>
        <a:accent2>
          <a:srgbClr val="65C8FF"/>
        </a:accent2>
        <a:accent3>
          <a:srgbClr val="FFFFFF"/>
        </a:accent3>
        <a:accent4>
          <a:srgbClr val="DADADA"/>
        </a:accent4>
        <a:accent5>
          <a:srgbClr val="B6D5FF"/>
        </a:accent5>
        <a:accent6>
          <a:srgbClr val="5BB5E7"/>
        </a:accent6>
        <a:hlink>
          <a:srgbClr val="87E1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basketball</Template>
  <TotalTime>181</TotalTime>
  <Words>236</Words>
  <Application>Microsoft Office PowerPoint</Application>
  <PresentationFormat>Předvádění na obrazovce (4:3)</PresentationFormat>
  <Paragraphs>40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Calibri</vt:lpstr>
      <vt:lpstr>Microsoft Sans Serif</vt:lpstr>
      <vt:lpstr>powerpoint-template-24</vt:lpstr>
      <vt:lpstr>Prezentace aplikace PowerPoint</vt:lpstr>
      <vt:lpstr>SPORTOGRAFIE</vt:lpstr>
      <vt:lpstr>Psychosportogramy</vt:lpstr>
      <vt:lpstr>Prezentace aplikace PowerPoint</vt:lpstr>
      <vt:lpstr>Typologie sportu</vt:lpstr>
      <vt:lpstr>Typologie sportu</vt:lpstr>
      <vt:lpstr>Heuristické nebo Anticipační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ve sportu</dc:title>
  <dc:creator>fujitsu</dc:creator>
  <cp:lastModifiedBy>Veronika Kavková</cp:lastModifiedBy>
  <cp:revision>25</cp:revision>
  <dcterms:created xsi:type="dcterms:W3CDTF">2014-09-23T16:22:42Z</dcterms:created>
  <dcterms:modified xsi:type="dcterms:W3CDTF">2014-10-02T16:45:25Z</dcterms:modified>
</cp:coreProperties>
</file>