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65" r:id="rId3"/>
    <p:sldId id="264" r:id="rId4"/>
    <p:sldId id="262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5"/>
            <p14:sldId id="264"/>
            <p14:sldId id="262"/>
            <p14:sldId id="263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68" autoAdjust="0"/>
  </p:normalViewPr>
  <p:slideViewPr>
    <p:cSldViewPr>
      <p:cViewPr varScale="1">
        <p:scale>
          <a:sx n="115" d="100"/>
          <a:sy n="115" d="100"/>
        </p:scale>
        <p:origin x="11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15.9.2014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15.9.2014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6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 smtClean="0"/>
              <a:t>Tuto šablonu lze použít jako počáteční soubor pro prezentaci výukových materiálů při práci ve skupině.</a:t>
            </a:r>
          </a:p>
          <a:p>
            <a:endParaRPr lang="cs-CZ" dirty="0" smtClean="0"/>
          </a:p>
          <a:p>
            <a:pPr lvl="0"/>
            <a:r>
              <a:rPr lang="cs-CZ" sz="1200" b="1" dirty="0" smtClean="0"/>
              <a:t>Oddíly</a:t>
            </a:r>
            <a:endParaRPr lang="cs-CZ" sz="1200" b="0" dirty="0" smtClean="0"/>
          </a:p>
          <a:p>
            <a:pPr lvl="0"/>
            <a:r>
              <a:rPr lang="cs-CZ" sz="1200" b="0" dirty="0" smtClean="0"/>
              <a:t>Po kliknutí na snímek pravým tlačítkem myši lze přidat oddíly.</a:t>
            </a:r>
            <a:r>
              <a:rPr lang="cs-CZ" sz="1200" b="0" baseline="0" dirty="0" smtClean="0"/>
              <a:t> Oddíly mohou pomoci uspořádat snímky nebo usnadnit spolupráci mezi více autory.</a:t>
            </a:r>
            <a:endParaRPr lang="cs-CZ" sz="1200" b="0" dirty="0" smtClean="0"/>
          </a:p>
          <a:p>
            <a:pPr lvl="0"/>
            <a:endParaRPr lang="cs-CZ" sz="1200" b="1" dirty="0" smtClean="0"/>
          </a:p>
          <a:p>
            <a:pPr lvl="0"/>
            <a:r>
              <a:rPr lang="cs-CZ" sz="1200" b="1" dirty="0" smtClean="0"/>
              <a:t>Poznámky</a:t>
            </a:r>
          </a:p>
          <a:p>
            <a:pPr lvl="0"/>
            <a:r>
              <a:rPr lang="cs-CZ" sz="1200" dirty="0" smtClean="0"/>
              <a:t>Oddíl Poznámky použijte k zadání poznámek k doručení nebo dalších podrobností pro posluchače.</a:t>
            </a:r>
            <a:r>
              <a:rPr lang="cs-CZ" sz="1200" baseline="0" dirty="0" smtClean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 smtClean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Sladěné barvy </a:t>
            </a:r>
          </a:p>
          <a:p>
            <a:pPr lvl="0">
              <a:buFontTx/>
              <a:buNone/>
            </a:pPr>
            <a:r>
              <a:rPr lang="cs-CZ" sz="1200" dirty="0" smtClean="0"/>
              <a:t>Věnujte zvláštní pozornost obrázkům, grafům a textovým polím.</a:t>
            </a:r>
            <a:r>
              <a:rPr lang="cs-CZ" sz="1200" baseline="0" dirty="0" smtClean="0"/>
              <a:t> </a:t>
            </a:r>
            <a:endParaRPr lang="cs-CZ" sz="1200" dirty="0" smtClean="0"/>
          </a:p>
          <a:p>
            <a:pPr lvl="0"/>
            <a:r>
              <a:rPr lang="cs-CZ" sz="1200" dirty="0" smtClean="0"/>
              <a:t>Zvažte, zda účastníci budou tisknout černobíle nebo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 Provedením zkušebního tisku ověřte, zda barvy fungují správně při vytištění černobíle i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</a:t>
            </a:r>
          </a:p>
          <a:p>
            <a:pPr lvl="0">
              <a:buFontTx/>
              <a:buNone/>
            </a:pPr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Obrázky, tabulky a grafy</a:t>
            </a:r>
          </a:p>
          <a:p>
            <a:pPr lvl="0"/>
            <a:r>
              <a:rPr lang="cs-CZ" sz="1200" dirty="0" smtClean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 smtClean="0"/>
              <a:t>Označte popisky všechny grafy a tabulky.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457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555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282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259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651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15.9.2014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tleti-tisnov.rajce.idnes.cz/2013-09-07-4.kolo_Uherske_Hradiste#MVI_3944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indows.microsoft.com/windows/get-movie-maker-download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indows.microsoft.com/en-us/windows/search#q=movie+mak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Multimedia</a:t>
            </a:r>
            <a:r>
              <a:rPr lang="cs-CZ" dirty="0"/>
              <a:t> in </a:t>
            </a:r>
            <a:r>
              <a:rPr lang="cs-CZ" dirty="0" err="1"/>
              <a:t>Sports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+mn-lt"/>
              </a:rPr>
              <a:t>Martin Sebera</a:t>
            </a:r>
          </a:p>
          <a:p>
            <a:r>
              <a:rPr lang="cs-CZ" sz="2400" dirty="0" smtClean="0">
                <a:latin typeface="+mn-lt"/>
              </a:rPr>
              <a:t>sebera@fsps.muni.cz</a:t>
            </a:r>
            <a:endParaRPr lang="cs-CZ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Idea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What</a:t>
            </a:r>
            <a:r>
              <a:rPr lang="cs-CZ" dirty="0"/>
              <a:t> to do?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lvl="1"/>
            <a:r>
              <a:rPr lang="cs-CZ" dirty="0"/>
              <a:t>https://is.muni.cz/auth/do/fsps/e-learning/multimedia/www/index.html</a:t>
            </a:r>
          </a:p>
          <a:p>
            <a:r>
              <a:rPr lang="cs-CZ" dirty="0" err="1" smtClean="0"/>
              <a:t>Get</a:t>
            </a:r>
            <a:r>
              <a:rPr lang="cs-CZ" dirty="0" smtClean="0"/>
              <a:t>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youtube</a:t>
            </a:r>
            <a:r>
              <a:rPr lang="cs-CZ" dirty="0" smtClean="0"/>
              <a:t> (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download</a:t>
            </a:r>
            <a:r>
              <a:rPr lang="cs-CZ" dirty="0"/>
              <a:t>-http://www.clipconverter.cc/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web, TV, online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0169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 smtClean="0"/>
              <a:t>Result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274496" cy="4424875"/>
          </a:xfrm>
        </p:spPr>
        <p:txBody>
          <a:bodyPr>
            <a:normAutofit/>
          </a:bodyPr>
          <a:lstStyle/>
          <a:p>
            <a:r>
              <a:rPr lang="cs-CZ" dirty="0" smtClean="0"/>
              <a:t>Video, </a:t>
            </a:r>
            <a:r>
              <a:rPr lang="cs-CZ" dirty="0" err="1" smtClean="0"/>
              <a:t>movie</a:t>
            </a:r>
            <a:endParaRPr lang="cs-CZ" dirty="0" smtClean="0"/>
          </a:p>
          <a:p>
            <a:r>
              <a:rPr lang="en-US" b="1" dirty="0">
                <a:solidFill>
                  <a:srgbClr val="FF0000"/>
                </a:solidFill>
              </a:rPr>
              <a:t>You (your </a:t>
            </a:r>
            <a:r>
              <a:rPr lang="cs-CZ" b="1" dirty="0" smtClean="0">
                <a:solidFill>
                  <a:srgbClr val="FF0000"/>
                </a:solidFill>
              </a:rPr>
              <a:t>person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>
                <a:solidFill>
                  <a:srgbClr val="FF0000"/>
                </a:solidFill>
              </a:rPr>
              <a:t>must be included in the video.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Score</a:t>
            </a:r>
            <a:r>
              <a:rPr lang="cs-CZ" dirty="0" smtClean="0"/>
              <a:t>, </a:t>
            </a:r>
            <a:r>
              <a:rPr lang="cs-CZ" dirty="0" err="1" smtClean="0"/>
              <a:t>quality</a:t>
            </a:r>
            <a:r>
              <a:rPr lang="cs-CZ" dirty="0" smtClean="0"/>
              <a:t> to grade:</a:t>
            </a:r>
          </a:p>
          <a:p>
            <a:pPr lvl="1"/>
            <a:r>
              <a:rPr lang="cs-CZ" dirty="0" smtClean="0"/>
              <a:t>idea, </a:t>
            </a:r>
            <a:r>
              <a:rPr lang="cs-CZ" dirty="0" err="1" smtClean="0"/>
              <a:t>inspiration</a:t>
            </a:r>
            <a:r>
              <a:rPr lang="cs-CZ" dirty="0" smtClean="0"/>
              <a:t> (</a:t>
            </a:r>
            <a:r>
              <a:rPr lang="cs-CZ" dirty="0" err="1" smtClean="0"/>
              <a:t>instructional</a:t>
            </a:r>
            <a:r>
              <a:rPr lang="cs-CZ" dirty="0" smtClean="0"/>
              <a:t> video, </a:t>
            </a:r>
            <a:r>
              <a:rPr lang="cs-CZ" dirty="0" err="1" smtClean="0"/>
              <a:t>biography</a:t>
            </a:r>
            <a:r>
              <a:rPr lang="cs-CZ" dirty="0" smtClean="0"/>
              <a:t>, </a:t>
            </a:r>
            <a:r>
              <a:rPr lang="cs-CZ" dirty="0" err="1" smtClean="0"/>
              <a:t>advert</a:t>
            </a:r>
            <a:r>
              <a:rPr lang="cs-CZ" dirty="0" smtClean="0"/>
              <a:t>, </a:t>
            </a:r>
            <a:r>
              <a:rPr lang="cs-CZ" dirty="0" err="1" smtClean="0"/>
              <a:t>birthday</a:t>
            </a:r>
            <a:r>
              <a:rPr lang="cs-CZ" dirty="0" smtClean="0"/>
              <a:t> </a:t>
            </a:r>
            <a:r>
              <a:rPr lang="cs-CZ" dirty="0" err="1" smtClean="0"/>
              <a:t>wish</a:t>
            </a:r>
            <a:r>
              <a:rPr lang="cs-CZ" dirty="0" smtClean="0"/>
              <a:t>, </a:t>
            </a:r>
            <a:r>
              <a:rPr lang="cs-CZ" dirty="0" err="1" smtClean="0"/>
              <a:t>memory</a:t>
            </a:r>
            <a:r>
              <a:rPr lang="cs-CZ" dirty="0" smtClean="0"/>
              <a:t>, story, </a:t>
            </a:r>
            <a:r>
              <a:rPr lang="cs-CZ" dirty="0" err="1" smtClean="0"/>
              <a:t>fairytale</a:t>
            </a:r>
            <a:r>
              <a:rPr lang="cs-CZ" dirty="0" smtClean="0"/>
              <a:t>, …)</a:t>
            </a:r>
          </a:p>
          <a:p>
            <a:pPr lvl="1"/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: music in background, </a:t>
            </a:r>
            <a:r>
              <a:rPr lang="cs-CZ" dirty="0" err="1" smtClean="0"/>
              <a:t>titles</a:t>
            </a:r>
            <a:r>
              <a:rPr lang="cs-CZ" dirty="0" smtClean="0"/>
              <a:t>, </a:t>
            </a:r>
            <a:r>
              <a:rPr lang="cs-CZ" dirty="0" err="1" smtClean="0"/>
              <a:t>speech</a:t>
            </a:r>
            <a:r>
              <a:rPr lang="cs-CZ" dirty="0" smtClean="0"/>
              <a:t>,  </a:t>
            </a:r>
            <a:r>
              <a:rPr lang="cs-CZ" dirty="0" err="1" smtClean="0"/>
              <a:t>transitions</a:t>
            </a:r>
            <a:r>
              <a:rPr lang="cs-CZ" dirty="0" smtClean="0"/>
              <a:t>/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 </a:t>
            </a:r>
            <a:r>
              <a:rPr lang="cs-CZ" dirty="0" err="1" smtClean="0"/>
              <a:t>frames</a:t>
            </a:r>
            <a:r>
              <a:rPr lang="cs-CZ" dirty="0" smtClean="0"/>
              <a:t>, 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87789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Deficiencies</a:t>
            </a:r>
            <a:r>
              <a:rPr lang="cs-CZ" dirty="0"/>
              <a:t>, </a:t>
            </a:r>
            <a:r>
              <a:rPr lang="cs-CZ" dirty="0" err="1"/>
              <a:t>errors</a:t>
            </a:r>
            <a:r>
              <a:rPr lang="cs-CZ" dirty="0"/>
              <a:t>, </a:t>
            </a:r>
            <a:r>
              <a:rPr lang="cs-CZ" dirty="0" err="1"/>
              <a:t>bad</a:t>
            </a:r>
            <a:r>
              <a:rPr lang="cs-CZ" dirty="0"/>
              <a:t> source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video – </a:t>
            </a:r>
          </a:p>
          <a:p>
            <a:pPr lvl="1"/>
            <a:r>
              <a:rPr lang="cs-CZ" dirty="0" err="1" smtClean="0"/>
              <a:t>resolution</a:t>
            </a:r>
            <a:r>
              <a:rPr lang="cs-CZ" dirty="0" smtClean="0"/>
              <a:t> 720x576, 640x480, no </a:t>
            </a:r>
            <a:r>
              <a:rPr lang="cs-CZ" dirty="0" err="1" smtClean="0"/>
              <a:t>less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25 </a:t>
            </a:r>
            <a:r>
              <a:rPr lang="cs-CZ" dirty="0" err="1" smtClean="0"/>
              <a:t>or</a:t>
            </a:r>
            <a:r>
              <a:rPr lang="cs-CZ" dirty="0" smtClean="0"/>
              <a:t> 30 </a:t>
            </a:r>
            <a:r>
              <a:rPr lang="cs-CZ" dirty="0" err="1" smtClean="0"/>
              <a:t>frames</a:t>
            </a:r>
            <a:r>
              <a:rPr lang="cs-CZ" dirty="0" smtClean="0"/>
              <a:t> per second (</a:t>
            </a:r>
            <a:r>
              <a:rPr lang="cs-CZ" dirty="0" err="1" smtClean="0"/>
              <a:t>fps</a:t>
            </a:r>
            <a:r>
              <a:rPr lang="cs-CZ" dirty="0" smtClean="0"/>
              <a:t>), not </a:t>
            </a:r>
            <a:r>
              <a:rPr lang="cs-CZ" dirty="0" err="1" smtClean="0"/>
              <a:t>less</a:t>
            </a:r>
            <a:endParaRPr lang="cs-CZ" dirty="0" smtClean="0"/>
          </a:p>
          <a:p>
            <a:r>
              <a:rPr lang="cs-CZ" dirty="0" err="1" smtClean="0"/>
              <a:t>Scene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too</a:t>
            </a:r>
            <a:r>
              <a:rPr lang="cs-CZ" dirty="0" smtClean="0"/>
              <a:t> far</a:t>
            </a:r>
          </a:p>
          <a:p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 smtClean="0"/>
              <a:t>stature</a:t>
            </a:r>
            <a:endParaRPr lang="cs-CZ" dirty="0" smtClean="0"/>
          </a:p>
          <a:p>
            <a:r>
              <a:rPr lang="en-US" dirty="0"/>
              <a:t>large movements in the </a:t>
            </a:r>
            <a:r>
              <a:rPr lang="en-US" dirty="0" smtClean="0"/>
              <a:t>frame</a:t>
            </a:r>
            <a:r>
              <a:rPr lang="cs-CZ" dirty="0"/>
              <a:t> -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atleti-tisnov.rajce.idnes.cz/2013-09-07-4.kolo_Uherske_Hradiste#MVI_3944.jpg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3789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Window</a:t>
            </a:r>
            <a:r>
              <a:rPr lang="cs-CZ" dirty="0" smtClean="0"/>
              <a:t> </a:t>
            </a:r>
            <a:r>
              <a:rPr lang="cs-CZ" dirty="0" err="1" smtClean="0"/>
              <a:t>Movie</a:t>
            </a:r>
            <a:r>
              <a:rPr lang="cs-CZ" dirty="0" smtClean="0"/>
              <a:t> Maker</a:t>
            </a:r>
          </a:p>
          <a:p>
            <a:pPr lvl="1"/>
            <a:r>
              <a:rPr lang="cs-CZ" dirty="0" err="1" smtClean="0"/>
              <a:t>Download</a:t>
            </a:r>
            <a:r>
              <a:rPr lang="cs-CZ" dirty="0" smtClean="0"/>
              <a:t>: </a:t>
            </a: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windows.microsoft.com/windows/get-movie-maker-download</a:t>
            </a:r>
            <a:endParaRPr lang="cs-CZ" dirty="0" smtClean="0"/>
          </a:p>
          <a:p>
            <a:pPr lvl="1"/>
            <a:r>
              <a:rPr lang="cs-CZ" dirty="0" err="1" smtClean="0"/>
              <a:t>Help</a:t>
            </a:r>
            <a:r>
              <a:rPr lang="cs-CZ" dirty="0"/>
              <a:t>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windows.microsoft.com/en-us/windows/search#q=movie+maker</a:t>
            </a:r>
            <a:endParaRPr lang="cs-CZ" dirty="0" smtClean="0"/>
          </a:p>
          <a:p>
            <a:r>
              <a:rPr lang="cs-CZ" dirty="0" err="1" smtClean="0"/>
              <a:t>Other</a:t>
            </a:r>
            <a:r>
              <a:rPr lang="cs-CZ" dirty="0" smtClean="0"/>
              <a:t> software: download.com, type </a:t>
            </a:r>
            <a:r>
              <a:rPr lang="cs-CZ" smtClean="0"/>
              <a:t>keyword </a:t>
            </a:r>
            <a:r>
              <a:rPr lang="cs-CZ" dirty="0" smtClean="0"/>
              <a:t>„</a:t>
            </a:r>
            <a:r>
              <a:rPr lang="cs-CZ" dirty="0" err="1" smtClean="0"/>
              <a:t>cut</a:t>
            </a:r>
            <a:r>
              <a:rPr lang="cs-CZ" dirty="0" smtClean="0"/>
              <a:t> video“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2525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423</Words>
  <Application>Microsoft Office PowerPoint</Application>
  <PresentationFormat>Předvádění na obrazovce (4:3)</PresentationFormat>
  <Paragraphs>56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Georgia</vt:lpstr>
      <vt:lpstr>Wingdings</vt:lpstr>
      <vt:lpstr>Školení</vt:lpstr>
      <vt:lpstr>Multimedia in Sports</vt:lpstr>
      <vt:lpstr>Idea</vt:lpstr>
      <vt:lpstr>Result</vt:lpstr>
      <vt:lpstr>Deficiencies, errors, bad source</vt:lpstr>
      <vt:lpstr>Software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2013-09-23T09:49:21Z</dcterms:created>
  <dcterms:modified xsi:type="dcterms:W3CDTF">2014-09-15T09:44:10Z</dcterms:modified>
</cp:coreProperties>
</file>