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58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4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6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91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11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6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6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0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14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3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BA9A-5222-4E87-98AC-B0E6161FC557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0F4A-6FAD-460D-A275-75BBAA4C4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50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X7QNWEGcN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/102327/fsps_m/ucinnost_outdoorovych_akrobatickych_aktivit_pri_prekonavani_prekazek.pdf" TargetMode="External"/><Relationship Id="rId4" Type="http://schemas.openxmlformats.org/officeDocument/2006/relationships/hyperlink" Target="http://www.parkour.cz/" TargetMode="External"/><Relationship Id="rId5" Type="http://schemas.openxmlformats.org/officeDocument/2006/relationships/hyperlink" Target="http://www.skakejvpoho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reetwork.cz/index.php?option=com_content&amp;task=view&amp;id=875&amp;comment=6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3456384" cy="1368151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PARKOUR</a:t>
            </a:r>
            <a:endParaRPr lang="cs-CZ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67944" y="5877272"/>
            <a:ext cx="4928592" cy="838944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Johana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Herbrychová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8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vůbec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b="1" i="1" dirty="0" smtClean="0"/>
              <a:t>překonat </a:t>
            </a:r>
            <a:r>
              <a:rPr lang="cs-CZ" sz="2800" b="1" i="1" dirty="0"/>
              <a:t>překážky v cestě </a:t>
            </a:r>
            <a:endParaRPr lang="cs-CZ" sz="2800" b="1" i="1" dirty="0" smtClean="0"/>
          </a:p>
          <a:p>
            <a:r>
              <a:rPr lang="cs-CZ" sz="2800" b="1" i="1" dirty="0" smtClean="0"/>
              <a:t>přizpůsobit </a:t>
            </a:r>
            <a:r>
              <a:rPr lang="cs-CZ" sz="2800" b="1" i="1" dirty="0"/>
              <a:t>svůj pohyb danému </a:t>
            </a:r>
            <a:r>
              <a:rPr lang="cs-CZ" sz="2800" b="1" i="1" dirty="0" smtClean="0"/>
              <a:t>prostředí</a:t>
            </a:r>
          </a:p>
          <a:p>
            <a:pPr fontAlgn="base"/>
            <a:r>
              <a:rPr lang="cs-CZ" sz="2800" b="1" i="1" dirty="0"/>
              <a:t> </a:t>
            </a:r>
            <a:r>
              <a:rPr lang="cs-CZ" sz="2800" b="1" i="1" dirty="0" smtClean="0"/>
              <a:t>důsledný disciplinovaný</a:t>
            </a:r>
            <a:endParaRPr lang="cs-CZ" sz="2800" b="1" i="1" dirty="0"/>
          </a:p>
          <a:p>
            <a:pPr fontAlgn="base"/>
            <a:r>
              <a:rPr lang="cs-CZ" sz="2800" b="1" i="1" dirty="0"/>
              <a:t>p</a:t>
            </a:r>
            <a:r>
              <a:rPr lang="cs-CZ" sz="2800" b="1" i="1" dirty="0" smtClean="0"/>
              <a:t>ohyby </a:t>
            </a:r>
            <a:r>
              <a:rPr lang="cs-CZ" sz="2800" b="1" i="1" dirty="0"/>
              <a:t>z jiných sportů a disciplín jsou často zapojovány do </a:t>
            </a:r>
            <a:r>
              <a:rPr lang="cs-CZ" sz="2800" b="1" i="1" dirty="0" err="1"/>
              <a:t>parkouru</a:t>
            </a:r>
            <a:r>
              <a:rPr lang="cs-CZ" sz="2800" b="1" i="1" dirty="0"/>
              <a:t>, avšak gymnastické či akrobatické prvky sami o sobě </a:t>
            </a:r>
            <a:r>
              <a:rPr lang="cs-CZ" sz="2800" b="1" i="1" dirty="0" err="1"/>
              <a:t>parkour</a:t>
            </a:r>
            <a:r>
              <a:rPr lang="cs-CZ" sz="2800" b="1" i="1" dirty="0"/>
              <a:t> neznamenají</a:t>
            </a:r>
          </a:p>
          <a:p>
            <a:pPr fontAlgn="base"/>
            <a:r>
              <a:rPr lang="cs-CZ" sz="2800" b="1" i="1" dirty="0" smtClean="0"/>
              <a:t>bezpečnost</a:t>
            </a:r>
            <a:r>
              <a:rPr lang="cs-CZ" sz="2800" b="1" i="1" dirty="0"/>
              <a:t>, </a:t>
            </a:r>
            <a:r>
              <a:rPr lang="cs-CZ" sz="2800" b="1" i="1" dirty="0" smtClean="0"/>
              <a:t>osobní </a:t>
            </a:r>
            <a:r>
              <a:rPr lang="cs-CZ" sz="2800" b="1" i="1" dirty="0"/>
              <a:t>zodpovědnost a sebezdokonalování </a:t>
            </a:r>
            <a:r>
              <a:rPr lang="cs-CZ" sz="2800" b="1" i="1" dirty="0" smtClean="0"/>
              <a:t>se</a:t>
            </a:r>
            <a:endParaRPr lang="cs-CZ" sz="2800" b="1" i="1" dirty="0"/>
          </a:p>
          <a:p>
            <a:r>
              <a:rPr lang="cs-CZ" sz="2800" b="1" i="1" dirty="0"/>
              <a:t>f</a:t>
            </a:r>
            <a:r>
              <a:rPr lang="cs-CZ" sz="2800" b="1" i="1" dirty="0" smtClean="0"/>
              <a:t>orma tréninku pro útěk</a:t>
            </a:r>
            <a:endParaRPr lang="cs-CZ" sz="2800" b="1" i="1" dirty="0"/>
          </a:p>
        </p:txBody>
      </p:sp>
    </p:spTree>
    <p:extLst>
      <p:ext uri="{BB962C8B-B14F-4D97-AF65-F5344CB8AC3E}">
        <p14:creationId xmlns:p14="http://schemas.microsoft.com/office/powerpoint/2010/main" val="213945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NEJSOU</a:t>
            </a:r>
          </a:p>
          <a:p>
            <a:r>
              <a:rPr lang="cs-CZ" b="1" dirty="0"/>
              <a:t>t</a:t>
            </a:r>
            <a:r>
              <a:rPr lang="cs-CZ" b="1" dirty="0" smtClean="0"/>
              <a:t>rénovat </a:t>
            </a:r>
            <a:r>
              <a:rPr lang="cs-CZ" b="1" dirty="0"/>
              <a:t>nejméně ve 2 lidech</a:t>
            </a:r>
            <a:endParaRPr lang="cs-CZ" dirty="0"/>
          </a:p>
          <a:p>
            <a:r>
              <a:rPr lang="cs-CZ" b="1" dirty="0"/>
              <a:t>z</a:t>
            </a:r>
            <a:r>
              <a:rPr lang="cs-CZ" b="1" dirty="0" smtClean="0"/>
              <a:t>ačít </a:t>
            </a:r>
            <a:r>
              <a:rPr lang="cs-CZ" b="1" dirty="0"/>
              <a:t>posilovat než se </a:t>
            </a:r>
            <a:r>
              <a:rPr lang="cs-CZ" b="1" dirty="0" smtClean="0"/>
              <a:t>pustit </a:t>
            </a:r>
            <a:r>
              <a:rPr lang="cs-CZ" b="1" dirty="0"/>
              <a:t>do </a:t>
            </a:r>
            <a:r>
              <a:rPr lang="cs-CZ" b="1" dirty="0" err="1"/>
              <a:t>parkouru</a:t>
            </a:r>
            <a:r>
              <a:rPr lang="cs-CZ" b="1" dirty="0"/>
              <a:t> a sledovat své tělo co dokáže</a:t>
            </a:r>
            <a:endParaRPr lang="cs-CZ" dirty="0"/>
          </a:p>
          <a:p>
            <a:r>
              <a:rPr lang="cs-CZ" b="1" dirty="0" smtClean="0"/>
              <a:t>nepřeceňovat </a:t>
            </a:r>
            <a:r>
              <a:rPr lang="cs-CZ" b="1" dirty="0"/>
              <a:t>své možnosti</a:t>
            </a:r>
            <a:endParaRPr lang="cs-CZ" dirty="0"/>
          </a:p>
          <a:p>
            <a:r>
              <a:rPr lang="cs-CZ" b="1" dirty="0"/>
              <a:t>nepoškozovat cizí majetek</a:t>
            </a:r>
            <a:endParaRPr lang="cs-CZ" dirty="0"/>
          </a:p>
          <a:p>
            <a:r>
              <a:rPr lang="cs-CZ" b="1" dirty="0"/>
              <a:t>nefrajeřit z důvodů </a:t>
            </a:r>
            <a:r>
              <a:rPr lang="cs-CZ" b="1" dirty="0" smtClean="0"/>
              <a:t>zranění</a:t>
            </a:r>
          </a:p>
          <a:p>
            <a:r>
              <a:rPr lang="cs-CZ" b="1" dirty="0"/>
              <a:t>k</a:t>
            </a:r>
            <a:r>
              <a:rPr lang="cs-CZ" b="1" dirty="0" smtClean="0"/>
              <a:t>do nepadá, skáče pod svoje možnosti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16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Zapojení svalů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0720"/>
            <a:ext cx="3960440" cy="550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40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pohybů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ěh</a:t>
            </a:r>
          </a:p>
          <a:p>
            <a:r>
              <a:rPr lang="cs-CZ" dirty="0" smtClean="0"/>
              <a:t>seskoky, výskoky, dopady</a:t>
            </a:r>
          </a:p>
          <a:p>
            <a:r>
              <a:rPr lang="cs-CZ" dirty="0" smtClean="0"/>
              <a:t>salta, přemety, balanční cviky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48" y="3645024"/>
            <a:ext cx="4923352" cy="304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" y="3915085"/>
            <a:ext cx="4082752" cy="250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41" y="1268760"/>
            <a:ext cx="2757839" cy="241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95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Zdravotní rizika a jejich předcházení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pohmožděniny, odřeniny</a:t>
            </a:r>
          </a:p>
          <a:p>
            <a:r>
              <a:rPr lang="cs-CZ" b="1" dirty="0"/>
              <a:t>p</a:t>
            </a:r>
            <a:r>
              <a:rPr lang="cs-CZ" b="1" dirty="0" smtClean="0"/>
              <a:t>odvrtnutí</a:t>
            </a:r>
          </a:p>
          <a:p>
            <a:r>
              <a:rPr lang="cs-CZ" b="1" dirty="0" smtClean="0"/>
              <a:t>zlomeniny</a:t>
            </a:r>
          </a:p>
          <a:p>
            <a:r>
              <a:rPr lang="cs-CZ" b="1" dirty="0"/>
              <a:t>v</a:t>
            </a:r>
            <a:r>
              <a:rPr lang="cs-CZ" b="1" dirty="0" smtClean="0"/>
              <a:t>nitřní zranění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	- vědět své možnosti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	- dostatečné protažení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74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Barclaycard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Freerun</a:t>
            </a:r>
            <a:r>
              <a:rPr lang="cs-CZ" b="1" dirty="0"/>
              <a:t> </a:t>
            </a:r>
            <a:r>
              <a:rPr lang="cs-CZ" b="1" dirty="0" err="1"/>
              <a:t>Championship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r>
              <a:rPr lang="cs-CZ" b="1" dirty="0"/>
              <a:t>ASICS PARCOURING WORLD CHAMPIONSHIP </a:t>
            </a:r>
          </a:p>
        </p:txBody>
      </p:sp>
    </p:spTree>
    <p:extLst>
      <p:ext uri="{BB962C8B-B14F-4D97-AF65-F5344CB8AC3E}">
        <p14:creationId xmlns:p14="http://schemas.microsoft.com/office/powerpoint/2010/main" val="174427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https://www.youtube.com/watch?v=NX7QNWEGcNI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5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http://</a:t>
            </a:r>
            <a:r>
              <a:rPr lang="cs-CZ" sz="2800" dirty="0" smtClean="0">
                <a:hlinkClick r:id="rId2"/>
              </a:rPr>
              <a:t>www.streetwork.cz/index.php?option=com_content&amp;task=view&amp;id=875&amp;comment=615</a:t>
            </a:r>
            <a:endParaRPr lang="cs-CZ" sz="2800" dirty="0" smtClean="0"/>
          </a:p>
          <a:p>
            <a:r>
              <a:rPr lang="cs-CZ" sz="2800" dirty="0">
                <a:hlinkClick r:id="rId3"/>
              </a:rPr>
              <a:t>https://</a:t>
            </a:r>
            <a:r>
              <a:rPr lang="cs-CZ" sz="2800" dirty="0" smtClean="0">
                <a:hlinkClick r:id="rId3"/>
              </a:rPr>
              <a:t>is.muni.cz/th/102327/fsps_m/ucinnost_outdoorovych_akrobatickych_aktivit_pri_prekonavani_prekazek.pdf</a:t>
            </a:r>
            <a:endParaRPr lang="cs-CZ" sz="2800" dirty="0" smtClean="0"/>
          </a:p>
          <a:p>
            <a:r>
              <a:rPr lang="cs-CZ" sz="2800" dirty="0">
                <a:hlinkClick r:id="rId4"/>
              </a:rPr>
              <a:t>http://www.parkour.cz</a:t>
            </a:r>
            <a:r>
              <a:rPr lang="cs-CZ" sz="2800" dirty="0" smtClean="0">
                <a:hlinkClick r:id="rId4"/>
              </a:rPr>
              <a:t>/</a:t>
            </a:r>
            <a:endParaRPr lang="cs-CZ" sz="2800" dirty="0" smtClean="0"/>
          </a:p>
          <a:p>
            <a:r>
              <a:rPr lang="cs-CZ" sz="2800" dirty="0">
                <a:hlinkClick r:id="rId5"/>
              </a:rPr>
              <a:t>http://www.skakejvpoho.cz</a:t>
            </a:r>
            <a:r>
              <a:rPr lang="cs-CZ" sz="2800" dirty="0" smtClean="0">
                <a:hlinkClick r:id="rId5"/>
              </a:rPr>
              <a:t>/</a:t>
            </a: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929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152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Motiv systému Office</vt:lpstr>
      <vt:lpstr>PARKOUR</vt:lpstr>
      <vt:lpstr>Co to vůbec je?</vt:lpstr>
      <vt:lpstr>Pravidla</vt:lpstr>
      <vt:lpstr>Zapojení svalů</vt:lpstr>
      <vt:lpstr>Druhy pohybů</vt:lpstr>
      <vt:lpstr>Zdravotní rizika a jejich předcházení</vt:lpstr>
      <vt:lpstr>Soutěže</vt:lpstr>
      <vt:lpstr>Ukázka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PARKOUR</dc:title>
  <dc:creator>Johana</dc:creator>
  <cp:lastModifiedBy>martin zvonar</cp:lastModifiedBy>
  <cp:revision>13</cp:revision>
  <dcterms:created xsi:type="dcterms:W3CDTF">2015-10-19T17:31:13Z</dcterms:created>
  <dcterms:modified xsi:type="dcterms:W3CDTF">2015-12-11T15:41:42Z</dcterms:modified>
</cp:coreProperties>
</file>