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3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91" r:id="rId2"/>
    <p:sldMasterId id="2147483749" r:id="rId3"/>
    <p:sldMasterId id="2147483788" r:id="rId4"/>
  </p:sldMasterIdLst>
  <p:notesMasterIdLst>
    <p:notesMasterId r:id="rId10"/>
  </p:notesMasterIdLst>
  <p:handoutMasterIdLst>
    <p:handoutMasterId r:id="rId11"/>
  </p:handoutMasterIdLst>
  <p:sldIdLst>
    <p:sldId id="256" r:id="rId5"/>
    <p:sldId id="294" r:id="rId6"/>
    <p:sldId id="298" r:id="rId7"/>
    <p:sldId id="271" r:id="rId8"/>
    <p:sldId id="293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6449" autoAdjust="0"/>
  </p:normalViewPr>
  <p:slideViewPr>
    <p:cSldViewPr>
      <p:cViewPr varScale="1">
        <p:scale>
          <a:sx n="77" d="100"/>
          <a:sy n="77" d="100"/>
        </p:scale>
        <p:origin x="96" y="10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AA2B25C-6F98-4E3F-820F-407AB1197871}" type="datetimeFigureOut">
              <a:rPr lang="en-US"/>
              <a:pPr>
                <a:defRPr/>
              </a:pPr>
              <a:t>12/15/2015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40FC69D-C796-47C3-9336-67144167DB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98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D6EE0D4-EA0A-4781-8190-7779E1F8F501}" type="datetimeFigureOut">
              <a:rPr lang="en-US"/>
              <a:pPr>
                <a:defRPr/>
              </a:pPr>
              <a:t>12/15/2015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  <a:endParaRPr lang="en-US" noProof="0"/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6054119-55F7-4A9C-8986-9FE978F197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438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1B35B1-96CB-46A2-9554-7409ABE9AC08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372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EDC0DE-AEB9-4F85-B3D3-67FC5A61552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130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EDC0DE-AEB9-4F85-B3D3-67FC5A61552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635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1588" y="0"/>
            <a:ext cx="9144001" cy="6858000"/>
            <a:chOff x="-1574" y="0"/>
            <a:chExt cx="9144000" cy="6858000"/>
          </a:xfrm>
        </p:grpSpPr>
        <p:pic>
          <p:nvPicPr>
            <p:cNvPr id="5" name="Rectangle 6"/>
            <p:cNvPicPr>
              <a:picLocks noChangeAspect="1"/>
            </p:cNvPicPr>
            <p:nvPr/>
          </p:nvPicPr>
          <p:blipFill>
            <a:blip r:embed="rId2">
              <a:lum brigh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4" y="381000"/>
              <a:ext cx="9144000" cy="6093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06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328" y="3877272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32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97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2"/>
            <a:ext cx="5379716" cy="2689656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73827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6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 descr="D:\Documents\Projects\2012 Projects\_Template-Templates\MS Visual ID\Artwork\MSFT_cornerstone_tiles\CornerStoneTile-Blank\screen\CS_Tile_Red185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5"/>
            <a:ext cx="5379716" cy="2689655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69656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4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5"/>
            <a:ext cx="9140463" cy="68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77" y="2084186"/>
            <a:ext cx="5378549" cy="4482746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2084172"/>
            <a:ext cx="5378549" cy="2689656"/>
          </a:xfrm>
          <a:noFill/>
        </p:spPr>
        <p:txBody>
          <a:bodyPr lIns="146304" tIns="91440" rIns="146304" bIns="91440" anchor="t" anchorCtr="0"/>
          <a:lstStyle>
            <a:lvl1pPr>
              <a:defRPr sz="4853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4772272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1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4"/>
            <a:ext cx="9140463" cy="684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 bwMode="gray">
          <a:xfrm>
            <a:off x="201977" y="1187644"/>
            <a:ext cx="5378549" cy="358618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1186843"/>
            <a:ext cx="5378549" cy="1793882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2979168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10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477382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4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7395506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53891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61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8427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0323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8625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1374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096" y="3877277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9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0228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802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>
            <a:lvl1pPr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537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198674"/>
      </p:ext>
    </p:extLst>
  </p:cSld>
  <p:clrMapOvr>
    <a:masterClrMapping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725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771012"/>
      </p:ext>
    </p:extLst>
  </p:cSld>
  <p:clrMapOvr>
    <a:masterClrMapping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484494"/>
      </p:ext>
    </p:extLst>
  </p:cSld>
  <p:clrMapOvr>
    <a:masterClrMapping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911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5321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3939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7"/>
            <a:ext cx="6723186" cy="1793090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5" y="3878576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12507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5686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07299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1930" y="1197325"/>
            <a:ext cx="8740142" cy="1516890"/>
          </a:xfrm>
        </p:spPr>
        <p:txBody>
          <a:bodyPr/>
          <a:lstStyle>
            <a:lvl1pPr marL="0" indent="0">
              <a:buNone/>
              <a:defRPr sz="2427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1pPr>
            <a:lvl2pPr marL="2548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2pPr>
            <a:lvl3pPr marL="42983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3pPr>
            <a:lvl4pPr marL="598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4pPr>
            <a:lvl5pPr marL="77275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966630"/>
      </p:ext>
    </p:extLst>
  </p:cSld>
  <p:clrMapOvr>
    <a:masterClrMapping/>
  </p:clrMapOvr>
  <p:transition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01930" y="1189178"/>
            <a:ext cx="8740142" cy="1845826"/>
          </a:xfrm>
          <a:prstGeom prst="rect">
            <a:avLst/>
          </a:prstGeom>
        </p:spPr>
        <p:txBody>
          <a:bodyPr/>
          <a:lstStyle>
            <a:lvl1pPr marL="2136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200" indent="-206599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8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05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881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69962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47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77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2721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0290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2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6"/>
            <a:ext cx="672318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3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4583">
                      <a:srgbClr val="FFFFFF"/>
                    </a:gs>
                    <a:gs pos="8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1640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1647"/>
            <a:ext cx="6723186" cy="1795633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7" y="3877279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1" y="471123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9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1644"/>
            <a:ext cx="6723186" cy="3591850"/>
          </a:xfrm>
          <a:solidFill>
            <a:schemeClr val="accent2"/>
          </a:solidFill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3999" y="470413"/>
            <a:ext cx="1141803" cy="3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4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gray">
          <a:xfrm flipH="1">
            <a:off x="1" y="2"/>
            <a:ext cx="9144001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77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77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8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flipH="1">
            <a:off x="-1" y="2"/>
            <a:ext cx="9144001" cy="685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3"/>
            <a:ext cx="537971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6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8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93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8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3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67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7013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1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5659-33C3-4E68-B28C-A1601CAD46C2}" type="datetimeFigureOut">
              <a:rPr lang="en-US"/>
              <a:pPr>
                <a:defRPr/>
              </a:pPr>
              <a:t>12/15/2015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E5A9-9037-4A6D-AEE4-C1D845085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8023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1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3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2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6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5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2" descr="D:\Documents\Projects\2012 Projects\_Template-Templates\MS Visual ID\Artwork\MSFT_cornerstone_tiles\CornerStoneTile-Blank\screen\CS_Tile_Lime382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3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2"/>
            <a:ext cx="5379716" cy="2689656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73827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0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 descr="D:\Documents\Projects\2012 Projects\_Template-Templates\MS Visual ID\Artwork\MSFT_cornerstone_tiles\CornerStoneTile-Blank\screen\CS_Tile_Red185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5"/>
            <a:ext cx="5379716" cy="2689655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69656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7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5"/>
            <a:ext cx="9140463" cy="68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77" y="2084186"/>
            <a:ext cx="5378549" cy="4482746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2084172"/>
            <a:ext cx="5378549" cy="2689656"/>
          </a:xfrm>
          <a:noFill/>
        </p:spPr>
        <p:txBody>
          <a:bodyPr lIns="146304" tIns="91440" rIns="146304" bIns="91440" anchor="t" anchorCtr="0"/>
          <a:lstStyle>
            <a:lvl1pPr>
              <a:defRPr sz="4853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4772272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0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4"/>
            <a:ext cx="9140463" cy="684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 bwMode="gray">
          <a:xfrm>
            <a:off x="201977" y="1187644"/>
            <a:ext cx="5378549" cy="358618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1186843"/>
            <a:ext cx="5378549" cy="1793882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2979168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10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477382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7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7395506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97989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71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1588" y="0"/>
            <a:ext cx="9145588" cy="6858000"/>
            <a:chOff x="-1574" y="0"/>
            <a:chExt cx="9145574" cy="6858000"/>
          </a:xfrm>
        </p:grpSpPr>
        <p:sp>
          <p:nvSpPr>
            <p:cNvPr id="5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 9"/>
            <p:cNvSpPr/>
            <p:nvPr userDrawn="1"/>
          </p:nvSpPr>
          <p:spPr>
            <a:xfrm>
              <a:off x="-1574" y="0"/>
              <a:ext cx="9143987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4"/>
            <p:cNvSpPr/>
            <p:nvPr userDrawn="1"/>
          </p:nvSpPr>
          <p:spPr>
            <a:xfrm>
              <a:off x="-1574" y="6553200"/>
              <a:ext cx="9143987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15"/>
            <p:cNvCxnSpPr/>
            <p:nvPr/>
          </p:nvCxnSpPr>
          <p:spPr>
            <a:xfrm>
              <a:off x="-1574" y="381000"/>
              <a:ext cx="9143987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6"/>
            <p:cNvCxnSpPr/>
            <p:nvPr/>
          </p:nvCxnSpPr>
          <p:spPr>
            <a:xfrm>
              <a:off x="-1574" y="6477000"/>
              <a:ext cx="9143987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469302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2611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252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188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4969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2407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201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>
            <a:lvl1pPr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660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069644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6116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35576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48ED9-D089-49B4-960D-338F341D2D17}" type="datetimeFigureOut">
              <a:rPr lang="en-US"/>
              <a:pPr>
                <a:defRPr/>
              </a:pPr>
              <a:t>12/15/2015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D792F-35F9-4312-A24F-97D62C7B62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0762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987122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772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716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2481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8897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7860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1930" y="1197325"/>
            <a:ext cx="8740142" cy="1516890"/>
          </a:xfrm>
        </p:spPr>
        <p:txBody>
          <a:bodyPr/>
          <a:lstStyle>
            <a:lvl1pPr marL="0" indent="0">
              <a:buNone/>
              <a:defRPr sz="2427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1pPr>
            <a:lvl2pPr marL="2548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2pPr>
            <a:lvl3pPr marL="42983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3pPr>
            <a:lvl4pPr marL="598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4pPr>
            <a:lvl5pPr marL="77275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91809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01930" y="1189178"/>
            <a:ext cx="8740142" cy="1845826"/>
          </a:xfrm>
          <a:prstGeom prst="rect">
            <a:avLst/>
          </a:prstGeom>
        </p:spPr>
        <p:txBody>
          <a:bodyPr/>
          <a:lstStyle>
            <a:lvl1pPr marL="2136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200" indent="-206599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8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05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881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69962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47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77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2721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1683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328" y="3877272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32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97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0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096" y="3877277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6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BA52C-E5B1-42D9-A2FE-54FC0D3DC02C}" type="datetimeFigureOut">
              <a:rPr lang="en-US"/>
              <a:pPr>
                <a:defRPr/>
              </a:pPr>
              <a:t>12/15/2015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2CEF4-8296-41B9-9003-5E517FE99A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1861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7"/>
            <a:ext cx="6723186" cy="1793090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5" y="3878576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63820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2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6"/>
            <a:ext cx="672318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3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4583">
                      <a:srgbClr val="FFFFFF"/>
                    </a:gs>
                    <a:gs pos="8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0086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1647"/>
            <a:ext cx="6723186" cy="1795633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7" y="3877279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1" y="471123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5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1644"/>
            <a:ext cx="6723186" cy="3591850"/>
          </a:xfrm>
          <a:solidFill>
            <a:schemeClr val="accent2"/>
          </a:solidFill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3999" y="470413"/>
            <a:ext cx="1141803" cy="3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0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gray">
          <a:xfrm flipH="1">
            <a:off x="1" y="2"/>
            <a:ext cx="9144001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77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77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6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flipH="1">
            <a:off x="-1" y="2"/>
            <a:ext cx="9144001" cy="685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3"/>
            <a:ext cx="537971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7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8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93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61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3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67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7013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6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1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2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6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3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16519-2F14-46D4-A087-2FAD5C98C812}" type="datetimeFigureOut">
              <a:rPr lang="en-US"/>
              <a:pPr>
                <a:defRPr/>
              </a:pPr>
              <a:t>12/15/2015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AA23D-3C5E-4B14-9850-9DFAFAD11F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8327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5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2" descr="D:\Documents\Projects\2012 Projects\_Template-Templates\MS Visual ID\Artwork\MSFT_cornerstone_tiles\CornerStoneTile-Blank\screen\CS_Tile_Lime382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5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2"/>
            <a:ext cx="5379716" cy="2689656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73827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3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 descr="D:\Documents\Projects\2012 Projects\_Template-Templates\MS Visual ID\Artwork\MSFT_cornerstone_tiles\CornerStoneTile-Blank\screen\CS_Tile_Red185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5"/>
            <a:ext cx="5379716" cy="2689655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69656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76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5"/>
            <a:ext cx="9140463" cy="68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77" y="2084186"/>
            <a:ext cx="5378549" cy="4482746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2084172"/>
            <a:ext cx="5378549" cy="2689656"/>
          </a:xfrm>
          <a:noFill/>
        </p:spPr>
        <p:txBody>
          <a:bodyPr lIns="146304" tIns="91440" rIns="146304" bIns="91440" anchor="t" anchorCtr="0"/>
          <a:lstStyle>
            <a:lvl1pPr>
              <a:defRPr sz="4853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4772272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5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4"/>
            <a:ext cx="9140463" cy="684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 bwMode="gray">
          <a:xfrm>
            <a:off x="201977" y="1187644"/>
            <a:ext cx="5378549" cy="358618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1186843"/>
            <a:ext cx="5378549" cy="1793882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2979168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10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477382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0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7395506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8513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67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334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1899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DA7DF-8AF2-4CE1-AFDB-273E977F1464}" type="datetimeFigureOut">
              <a:rPr lang="en-US"/>
              <a:pPr>
                <a:defRPr/>
              </a:pPr>
              <a:t>12/15/2015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E27D3-369A-41CD-9B6C-2E53DDCC48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7094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7017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1237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7913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935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>
            <a:lvl1pPr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315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951384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130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753461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701189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469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6A869-1776-4930-A74C-E1CBC010F42C}" type="datetimeFigureOut">
              <a:rPr lang="en-US"/>
              <a:pPr>
                <a:defRPr/>
              </a:pPr>
              <a:t>12/15/2015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24E83-4B3C-431A-B2BF-5E4D049ED4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9222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49415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7058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1226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0497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1930" y="1197325"/>
            <a:ext cx="8740142" cy="1516890"/>
          </a:xfrm>
        </p:spPr>
        <p:txBody>
          <a:bodyPr/>
          <a:lstStyle>
            <a:lvl1pPr marL="0" indent="0">
              <a:buNone/>
              <a:defRPr sz="2427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1pPr>
            <a:lvl2pPr marL="2548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2pPr>
            <a:lvl3pPr marL="42983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3pPr>
            <a:lvl4pPr marL="598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4pPr>
            <a:lvl5pPr marL="77275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88653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01930" y="1189178"/>
            <a:ext cx="8740142" cy="1845826"/>
          </a:xfrm>
          <a:prstGeom prst="rect">
            <a:avLst/>
          </a:prstGeom>
        </p:spPr>
        <p:txBody>
          <a:bodyPr/>
          <a:lstStyle>
            <a:lvl1pPr marL="2136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200" indent="-206599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8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05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881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69962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47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77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2721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7964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328" y="3877272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32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97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1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096" y="3877277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7"/>
            <a:ext cx="6723186" cy="1793090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5" y="3878576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61715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2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6"/>
            <a:ext cx="672318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3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4583">
                      <a:srgbClr val="FFFFFF"/>
                    </a:gs>
                    <a:gs pos="8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72712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342D-EBA1-4F7F-9FD8-A03BE940FAAD}" type="datetimeFigureOut">
              <a:rPr lang="en-US"/>
              <a:pPr>
                <a:defRPr/>
              </a:pPr>
              <a:t>12/15/2015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07B3F-50E8-4547-B0E7-A937A873E1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14803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1647"/>
            <a:ext cx="6723186" cy="1795633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7" y="3877279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1" y="471123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26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1644"/>
            <a:ext cx="6723186" cy="3591850"/>
          </a:xfrm>
          <a:solidFill>
            <a:schemeClr val="accent2"/>
          </a:solidFill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3999" y="470413"/>
            <a:ext cx="1141803" cy="3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9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gray">
          <a:xfrm flipH="1">
            <a:off x="1" y="2"/>
            <a:ext cx="9144001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77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77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5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flipH="1">
            <a:off x="-1" y="2"/>
            <a:ext cx="9144001" cy="685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3"/>
            <a:ext cx="537971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0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8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93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8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3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67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7013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1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1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0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2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6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0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2" descr="D:\Documents\Projects\2012 Projects\_Template-Templates\MS Visual ID\Artwork\MSFT_cornerstone_tiles\CornerStoneTile-Blank\screen\CS_Tile_Lime382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7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35.xml"/><Relationship Id="rId39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30.xml"/><Relationship Id="rId34" Type="http://schemas.openxmlformats.org/officeDocument/2006/relationships/slideLayout" Target="../slideLayouts/slideLayout43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42.xml"/><Relationship Id="rId38" Type="http://schemas.openxmlformats.org/officeDocument/2006/relationships/slideLayout" Target="../slideLayouts/slideLayout47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41.xml"/><Relationship Id="rId37" Type="http://schemas.openxmlformats.org/officeDocument/2006/relationships/slideLayout" Target="../slideLayouts/slideLayout46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28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40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39.xml"/><Relationship Id="rId35" Type="http://schemas.openxmlformats.org/officeDocument/2006/relationships/slideLayout" Target="../slideLayouts/slideLayout4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26" Type="http://schemas.openxmlformats.org/officeDocument/2006/relationships/slideLayout" Target="../slideLayouts/slideLayout73.xml"/><Relationship Id="rId39" Type="http://schemas.openxmlformats.org/officeDocument/2006/relationships/theme" Target="../theme/theme3.xml"/><Relationship Id="rId3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68.xml"/><Relationship Id="rId34" Type="http://schemas.openxmlformats.org/officeDocument/2006/relationships/slideLayout" Target="../slideLayouts/slideLayout81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5" Type="http://schemas.openxmlformats.org/officeDocument/2006/relationships/slideLayout" Target="../slideLayouts/slideLayout72.xml"/><Relationship Id="rId33" Type="http://schemas.openxmlformats.org/officeDocument/2006/relationships/slideLayout" Target="../slideLayouts/slideLayout80.xml"/><Relationship Id="rId38" Type="http://schemas.openxmlformats.org/officeDocument/2006/relationships/slideLayout" Target="../slideLayouts/slideLayout85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7.xml"/><Relationship Id="rId29" Type="http://schemas.openxmlformats.org/officeDocument/2006/relationships/slideLayout" Target="../slideLayouts/slideLayout76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24" Type="http://schemas.openxmlformats.org/officeDocument/2006/relationships/slideLayout" Target="../slideLayouts/slideLayout71.xml"/><Relationship Id="rId32" Type="http://schemas.openxmlformats.org/officeDocument/2006/relationships/slideLayout" Target="../slideLayouts/slideLayout79.xml"/><Relationship Id="rId37" Type="http://schemas.openxmlformats.org/officeDocument/2006/relationships/slideLayout" Target="../slideLayouts/slideLayout84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slideLayout" Target="../slideLayouts/slideLayout70.xml"/><Relationship Id="rId28" Type="http://schemas.openxmlformats.org/officeDocument/2006/relationships/slideLayout" Target="../slideLayouts/slideLayout75.xml"/><Relationship Id="rId36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31" Type="http://schemas.openxmlformats.org/officeDocument/2006/relationships/slideLayout" Target="../slideLayouts/slideLayout78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9.xml"/><Relationship Id="rId27" Type="http://schemas.openxmlformats.org/officeDocument/2006/relationships/slideLayout" Target="../slideLayouts/slideLayout74.xml"/><Relationship Id="rId30" Type="http://schemas.openxmlformats.org/officeDocument/2006/relationships/slideLayout" Target="../slideLayouts/slideLayout77.xml"/><Relationship Id="rId35" Type="http://schemas.openxmlformats.org/officeDocument/2006/relationships/slideLayout" Target="../slideLayouts/slideLayout8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slideLayout" Target="../slideLayouts/slideLayout103.xml"/><Relationship Id="rId26" Type="http://schemas.openxmlformats.org/officeDocument/2006/relationships/slideLayout" Target="../slideLayouts/slideLayout111.xml"/><Relationship Id="rId39" Type="http://schemas.openxmlformats.org/officeDocument/2006/relationships/theme" Target="../theme/theme4.xml"/><Relationship Id="rId3" Type="http://schemas.openxmlformats.org/officeDocument/2006/relationships/slideLayout" Target="../slideLayouts/slideLayout88.xml"/><Relationship Id="rId21" Type="http://schemas.openxmlformats.org/officeDocument/2006/relationships/slideLayout" Target="../slideLayouts/slideLayout106.xml"/><Relationship Id="rId34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5" Type="http://schemas.openxmlformats.org/officeDocument/2006/relationships/slideLayout" Target="../slideLayouts/slideLayout110.xml"/><Relationship Id="rId33" Type="http://schemas.openxmlformats.org/officeDocument/2006/relationships/slideLayout" Target="../slideLayouts/slideLayout118.xml"/><Relationship Id="rId38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20" Type="http://schemas.openxmlformats.org/officeDocument/2006/relationships/slideLayout" Target="../slideLayouts/slideLayout105.xml"/><Relationship Id="rId29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24" Type="http://schemas.openxmlformats.org/officeDocument/2006/relationships/slideLayout" Target="../slideLayouts/slideLayout109.xml"/><Relationship Id="rId32" Type="http://schemas.openxmlformats.org/officeDocument/2006/relationships/slideLayout" Target="../slideLayouts/slideLayout117.xml"/><Relationship Id="rId37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23" Type="http://schemas.openxmlformats.org/officeDocument/2006/relationships/slideLayout" Target="../slideLayouts/slideLayout108.xml"/><Relationship Id="rId28" Type="http://schemas.openxmlformats.org/officeDocument/2006/relationships/slideLayout" Target="../slideLayouts/slideLayout113.xml"/><Relationship Id="rId36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04.xml"/><Relationship Id="rId31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Relationship Id="rId22" Type="http://schemas.openxmlformats.org/officeDocument/2006/relationships/slideLayout" Target="../slideLayouts/slideLayout107.xml"/><Relationship Id="rId27" Type="http://schemas.openxmlformats.org/officeDocument/2006/relationships/slideLayout" Target="../slideLayouts/slideLayout112.xml"/><Relationship Id="rId30" Type="http://schemas.openxmlformats.org/officeDocument/2006/relationships/slideLayout" Target="../slideLayouts/slideLayout115.xml"/><Relationship Id="rId35" Type="http://schemas.openxmlformats.org/officeDocument/2006/relationships/slideLayout" Target="../slideLayouts/slideLayout1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"/>
          <p:cNvGrpSpPr>
            <a:grpSpLocks/>
          </p:cNvGrpSpPr>
          <p:nvPr/>
        </p:nvGrpSpPr>
        <p:grpSpPr bwMode="auto"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1032" name="Rectangle 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86BF8B-550E-40B1-B3DA-57BDAFB6BEAF}" type="datetimeFigureOut">
              <a:rPr lang="en-US"/>
              <a:pPr>
                <a:defRPr/>
              </a:pPr>
              <a:t>12/15/2015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F67EB6-881B-4D63-B004-3248ED2C02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0" r:id="rId2"/>
    <p:sldLayoutId id="2147483668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ts val="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30" y="289514"/>
            <a:ext cx="874188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1931" y="1189180"/>
            <a:ext cx="8740141" cy="158799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6590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  <p:sldLayoutId id="2147483719" r:id="rId28"/>
    <p:sldLayoutId id="2147483720" r:id="rId29"/>
    <p:sldLayoutId id="2147483721" r:id="rId30"/>
    <p:sldLayoutId id="2147483722" r:id="rId31"/>
    <p:sldLayoutId id="2147483723" r:id="rId32"/>
    <p:sldLayoutId id="2147483724" r:id="rId33"/>
    <p:sldLayoutId id="2147483725" r:id="rId34"/>
    <p:sldLayoutId id="2147483726" r:id="rId35"/>
    <p:sldLayoutId id="2147483727" r:id="rId36"/>
    <p:sldLayoutId id="2147483728" r:id="rId37"/>
    <p:sldLayoutId id="2147483729" r:id="rId38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685806" rtl="0" eaLnBrk="1" latinLnBrk="0" hangingPunct="1">
        <a:lnSpc>
          <a:spcPct val="90000"/>
        </a:lnSpc>
        <a:spcBef>
          <a:spcPct val="0"/>
        </a:spcBef>
        <a:buNone/>
        <a:defRPr lang="en-US" sz="3971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21" marR="0" indent="-252121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38" marR="0" indent="-177417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279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36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44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965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0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2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6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806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9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1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5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7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4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30" y="289514"/>
            <a:ext cx="874188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1931" y="1189180"/>
            <a:ext cx="8740141" cy="158799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2406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  <p:sldLayoutId id="2147483769" r:id="rId20"/>
    <p:sldLayoutId id="2147483770" r:id="rId21"/>
    <p:sldLayoutId id="2147483771" r:id="rId22"/>
    <p:sldLayoutId id="2147483772" r:id="rId23"/>
    <p:sldLayoutId id="2147483773" r:id="rId24"/>
    <p:sldLayoutId id="2147483774" r:id="rId25"/>
    <p:sldLayoutId id="2147483775" r:id="rId26"/>
    <p:sldLayoutId id="2147483776" r:id="rId27"/>
    <p:sldLayoutId id="2147483777" r:id="rId28"/>
    <p:sldLayoutId id="2147483778" r:id="rId29"/>
    <p:sldLayoutId id="2147483779" r:id="rId30"/>
    <p:sldLayoutId id="2147483780" r:id="rId31"/>
    <p:sldLayoutId id="2147483781" r:id="rId32"/>
    <p:sldLayoutId id="2147483782" r:id="rId33"/>
    <p:sldLayoutId id="2147483783" r:id="rId34"/>
    <p:sldLayoutId id="2147483784" r:id="rId35"/>
    <p:sldLayoutId id="2147483785" r:id="rId36"/>
    <p:sldLayoutId id="2147483786" r:id="rId37"/>
    <p:sldLayoutId id="2147483787" r:id="rId38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685806" rtl="0" eaLnBrk="1" latinLnBrk="0" hangingPunct="1">
        <a:lnSpc>
          <a:spcPct val="90000"/>
        </a:lnSpc>
        <a:spcBef>
          <a:spcPct val="0"/>
        </a:spcBef>
        <a:buNone/>
        <a:defRPr lang="en-US" sz="3971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21" marR="0" indent="-252121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38" marR="0" indent="-177417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279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36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44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965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0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2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6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806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9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1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5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7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4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30" y="289514"/>
            <a:ext cx="874188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1931" y="1189180"/>
            <a:ext cx="8740141" cy="158799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2936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  <p:sldLayoutId id="2147483805" r:id="rId17"/>
    <p:sldLayoutId id="2147483806" r:id="rId18"/>
    <p:sldLayoutId id="2147483807" r:id="rId19"/>
    <p:sldLayoutId id="2147483808" r:id="rId20"/>
    <p:sldLayoutId id="2147483809" r:id="rId21"/>
    <p:sldLayoutId id="2147483810" r:id="rId22"/>
    <p:sldLayoutId id="2147483811" r:id="rId23"/>
    <p:sldLayoutId id="2147483812" r:id="rId24"/>
    <p:sldLayoutId id="2147483813" r:id="rId25"/>
    <p:sldLayoutId id="2147483814" r:id="rId26"/>
    <p:sldLayoutId id="2147483815" r:id="rId27"/>
    <p:sldLayoutId id="2147483816" r:id="rId28"/>
    <p:sldLayoutId id="2147483817" r:id="rId29"/>
    <p:sldLayoutId id="2147483818" r:id="rId30"/>
    <p:sldLayoutId id="2147483819" r:id="rId31"/>
    <p:sldLayoutId id="2147483820" r:id="rId32"/>
    <p:sldLayoutId id="2147483821" r:id="rId33"/>
    <p:sldLayoutId id="2147483822" r:id="rId34"/>
    <p:sldLayoutId id="2147483823" r:id="rId35"/>
    <p:sldLayoutId id="2147483824" r:id="rId36"/>
    <p:sldLayoutId id="2147483825" r:id="rId37"/>
    <p:sldLayoutId id="2147483826" r:id="rId38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685806" rtl="0" eaLnBrk="1" latinLnBrk="0" hangingPunct="1">
        <a:lnSpc>
          <a:spcPct val="90000"/>
        </a:lnSpc>
        <a:spcBef>
          <a:spcPct val="0"/>
        </a:spcBef>
        <a:buNone/>
        <a:defRPr lang="en-US" sz="3971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21" marR="0" indent="-252121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38" marR="0" indent="-177417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279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36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44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965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0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2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6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806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9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1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5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7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4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cholar.google.cz/" TargetMode="External"/><Relationship Id="rId2" Type="http://schemas.openxmlformats.org/officeDocument/2006/relationships/hyperlink" Target="https://is.muni.cz/auth/thesi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iscovery.muni.cz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s.muni.cz/do/rect/el/estud/prif/ps11/metodika/web/ebook_citace_2011.html" TargetMode="External"/><Relationship Id="rId2" Type="http://schemas.openxmlformats.org/officeDocument/2006/relationships/hyperlink" Target="https://is.muni.cz/auth/do/fsps/studijni/info-stud/SZZ/pokyny_ZP_13-5-2013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leph.muni.cz/" TargetMode="External"/><Relationship Id="rId4" Type="http://schemas.openxmlformats.org/officeDocument/2006/relationships/hyperlink" Target="http://discovery.muni.cz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subTitle" idx="1"/>
          </p:nvPr>
        </p:nvSpPr>
        <p:spPr bwMode="auto">
          <a:xfrm>
            <a:off x="1187624" y="764704"/>
            <a:ext cx="6400800" cy="175260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85000" lnSpcReduction="10000"/>
          </a:bodyPr>
          <a:lstStyle/>
          <a:p>
            <a:r>
              <a:rPr lang="cs-CZ" sz="4000" dirty="0"/>
              <a:t>Vyhledávání literatury a rešerší v knihovních systémech </a:t>
            </a: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dirty="0" smtClean="0"/>
              <a:t>a </a:t>
            </a:r>
            <a:r>
              <a:rPr lang="cs-CZ" sz="4000" dirty="0"/>
              <a:t>citace podle normy APA</a:t>
            </a:r>
            <a:endParaRPr lang="cs-CZ" altLang="cs-CZ" sz="4000" dirty="0" smtClean="0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 smtClean="0"/>
              <a:t>Mgr. Petr Zaoral</a:t>
            </a:r>
            <a:endParaRPr lang="cs-CZ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pl-PL" dirty="0"/>
              <a:t>archív závěrečných prací na MU, </a:t>
            </a:r>
            <a:r>
              <a:rPr lang="pl-PL" dirty="0">
                <a:hlinkClick r:id="rId2"/>
              </a:rPr>
              <a:t>https://is.muni.cz/auth/thesis</a:t>
            </a:r>
            <a:r>
              <a:rPr lang="pl-PL" dirty="0" smtClean="0">
                <a:hlinkClick r:id="rId2"/>
              </a:rPr>
              <a:t>/</a:t>
            </a: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r>
              <a:rPr lang="cs-CZ" dirty="0"/>
              <a:t>Google </a:t>
            </a:r>
            <a:r>
              <a:rPr lang="cs-CZ" dirty="0" err="1"/>
              <a:t>Scholar</a:t>
            </a:r>
            <a:r>
              <a:rPr lang="cs-CZ" dirty="0"/>
              <a:t>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hlinkClick r:id="rId3"/>
              </a:rPr>
              <a:t>http</a:t>
            </a:r>
            <a:r>
              <a:rPr lang="cs-CZ" dirty="0">
                <a:hlinkClick r:id="rId3"/>
              </a:rPr>
              <a:t>://scholar.google.cz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Vyhledávání podle klíčových slov</a:t>
            </a:r>
            <a:br>
              <a:rPr lang="cs-CZ" dirty="0" smtClean="0"/>
            </a:br>
            <a:r>
              <a:rPr lang="cs-CZ" dirty="0" smtClean="0">
                <a:effectLst/>
                <a:hlinkClick r:id="rId4"/>
              </a:rPr>
              <a:t>discovery.muni.cz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712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Pokyny pro vypracování závěrečné práce, </a:t>
            </a:r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is.muni.cz/auth/do/fsps/studijni/info-stud/SZZ/pokyny_ZP_13-5-2013.pdf</a:t>
            </a:r>
            <a:endParaRPr lang="cs-CZ" dirty="0" smtClean="0"/>
          </a:p>
          <a:p>
            <a:pPr>
              <a:lnSpc>
                <a:spcPct val="150000"/>
              </a:lnSpc>
            </a:pPr>
            <a:r>
              <a:rPr lang="cs-CZ" dirty="0" smtClean="0">
                <a:hlinkClick r:id="rId3"/>
              </a:rPr>
              <a:t>Metodika </a:t>
            </a:r>
            <a:r>
              <a:rPr lang="cs-CZ" dirty="0">
                <a:hlinkClick r:id="rId3"/>
              </a:rPr>
              <a:t>tvorby </a:t>
            </a:r>
            <a:r>
              <a:rPr lang="cs-CZ" dirty="0" smtClean="0">
                <a:hlinkClick r:id="rId3"/>
              </a:rPr>
              <a:t>citací</a:t>
            </a:r>
            <a:endParaRPr lang="cs-CZ" dirty="0" smtClean="0"/>
          </a:p>
          <a:p>
            <a:pPr>
              <a:lnSpc>
                <a:spcPct val="150000"/>
              </a:lnSpc>
            </a:pPr>
            <a:r>
              <a:rPr lang="cs-CZ" dirty="0" smtClean="0"/>
              <a:t>Generování: </a:t>
            </a:r>
            <a:r>
              <a:rPr lang="cs-CZ" dirty="0">
                <a:hlinkClick r:id="rId4"/>
              </a:rPr>
              <a:t>discovery.muni.cz</a:t>
            </a:r>
            <a:r>
              <a:rPr lang="cs-CZ" dirty="0"/>
              <a:t> </a:t>
            </a:r>
            <a:endParaRPr lang="cs-CZ" dirty="0" smtClean="0"/>
          </a:p>
          <a:p>
            <a:pPr>
              <a:lnSpc>
                <a:spcPct val="150000"/>
              </a:lnSpc>
            </a:pPr>
            <a:r>
              <a:rPr lang="cs-CZ" dirty="0" smtClean="0"/>
              <a:t>Knihovní systém: </a:t>
            </a:r>
            <a:r>
              <a:rPr lang="cs-CZ" dirty="0">
                <a:hlinkClick r:id="rId5"/>
              </a:rPr>
              <a:t>aleph.muni.cz</a:t>
            </a:r>
            <a:r>
              <a:rPr lang="cs-CZ" dirty="0" smtClean="0"/>
              <a:t> </a:t>
            </a: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Citační norma APA</a:t>
            </a:r>
            <a:r>
              <a:rPr lang="cs-CZ" dirty="0" smtClean="0"/>
              <a:t>	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273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9512" y="1052736"/>
            <a:ext cx="8640960" cy="46085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/>
              <a:t>Volá uživatel na technickou podporu, že mu nejde vložit do mechaniky třetí instalační disketa. Technik po delším přemýšlení</a:t>
            </a:r>
            <a:r>
              <a:rPr lang="cs-CZ" sz="3200" dirty="0" smtClean="0"/>
              <a:t>:</a:t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/>
              <a:t>"Poslyšte, a vyndal jste vůbec tu druhou</a:t>
            </a:r>
            <a:r>
              <a:rPr lang="cs-CZ" sz="3200" dirty="0" smtClean="0"/>
              <a:t>?„</a:t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/>
              <a:t>"Ne, a to mi připomíná, ta už tam šla taky nějak špatně."</a:t>
            </a:r>
            <a:endParaRPr lang="cs-CZ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3568" y="3212976"/>
            <a:ext cx="7772400" cy="187275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Děkuji za pozornost.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26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presentatio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MSVID Dark final">
      <a:dk1>
        <a:srgbClr val="000000"/>
      </a:dk1>
      <a:lt1>
        <a:srgbClr val="FFFFFF"/>
      </a:lt1>
      <a:dk2>
        <a:srgbClr val="442359"/>
      </a:dk2>
      <a:lt2>
        <a:srgbClr val="F472D0"/>
      </a:lt2>
      <a:accent1>
        <a:srgbClr val="68217A"/>
      </a:accent1>
      <a:accent2>
        <a:srgbClr val="008272"/>
      </a:accent2>
      <a:accent3>
        <a:srgbClr val="0072C6"/>
      </a:accent3>
      <a:accent4>
        <a:srgbClr val="B4009E"/>
      </a:accent4>
      <a:accent5>
        <a:srgbClr val="4668C5"/>
      </a:accent5>
      <a:accent6>
        <a:srgbClr val="9B4F96"/>
      </a:accent6>
      <a:hlink>
        <a:srgbClr val="FFFFFF"/>
      </a:hlink>
      <a:folHlink>
        <a:srgbClr val="FFFF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7BF00E0B-4BEF-4746-8CDA-40F8F3EF6043}" vid="{3CEE7E03-389F-4AB0-8D01-0531D2F8C733}"/>
    </a:ext>
  </a:extLst>
</a:theme>
</file>

<file path=ppt/theme/theme3.xml><?xml version="1.0" encoding="utf-8"?>
<a:theme xmlns:a="http://schemas.openxmlformats.org/drawingml/2006/main" name="1_Theme1">
  <a:themeElements>
    <a:clrScheme name="MSVID Dark final">
      <a:dk1>
        <a:srgbClr val="000000"/>
      </a:dk1>
      <a:lt1>
        <a:srgbClr val="FFFFFF"/>
      </a:lt1>
      <a:dk2>
        <a:srgbClr val="442359"/>
      </a:dk2>
      <a:lt2>
        <a:srgbClr val="F472D0"/>
      </a:lt2>
      <a:accent1>
        <a:srgbClr val="68217A"/>
      </a:accent1>
      <a:accent2>
        <a:srgbClr val="008272"/>
      </a:accent2>
      <a:accent3>
        <a:srgbClr val="0072C6"/>
      </a:accent3>
      <a:accent4>
        <a:srgbClr val="B4009E"/>
      </a:accent4>
      <a:accent5>
        <a:srgbClr val="4668C5"/>
      </a:accent5>
      <a:accent6>
        <a:srgbClr val="9B4F96"/>
      </a:accent6>
      <a:hlink>
        <a:srgbClr val="FFFFFF"/>
      </a:hlink>
      <a:folHlink>
        <a:srgbClr val="FFFF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7BF00E0B-4BEF-4746-8CDA-40F8F3EF6043}" vid="{3CEE7E03-389F-4AB0-8D01-0531D2F8C733}"/>
    </a:ext>
  </a:extLst>
</a:theme>
</file>

<file path=ppt/theme/theme4.xml><?xml version="1.0" encoding="utf-8"?>
<a:theme xmlns:a="http://schemas.openxmlformats.org/drawingml/2006/main" name="2_Theme1">
  <a:themeElements>
    <a:clrScheme name="MSVID Dark final">
      <a:dk1>
        <a:srgbClr val="000000"/>
      </a:dk1>
      <a:lt1>
        <a:srgbClr val="FFFFFF"/>
      </a:lt1>
      <a:dk2>
        <a:srgbClr val="442359"/>
      </a:dk2>
      <a:lt2>
        <a:srgbClr val="F472D0"/>
      </a:lt2>
      <a:accent1>
        <a:srgbClr val="68217A"/>
      </a:accent1>
      <a:accent2>
        <a:srgbClr val="008272"/>
      </a:accent2>
      <a:accent3>
        <a:srgbClr val="0072C6"/>
      </a:accent3>
      <a:accent4>
        <a:srgbClr val="B4009E"/>
      </a:accent4>
      <a:accent5>
        <a:srgbClr val="4668C5"/>
      </a:accent5>
      <a:accent6>
        <a:srgbClr val="9B4F96"/>
      </a:accent6>
      <a:hlink>
        <a:srgbClr val="FFFFFF"/>
      </a:hlink>
      <a:folHlink>
        <a:srgbClr val="FFFF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7BF00E0B-4BEF-4746-8CDA-40F8F3EF6043}" vid="{3CEE7E03-389F-4AB0-8D01-0531D2F8C733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Začátek školního roku</Template>
  <TotalTime>0</TotalTime>
  <Words>73</Words>
  <Application>Microsoft Office PowerPoint</Application>
  <PresentationFormat>Předvádění na obrazovce (4:3)</PresentationFormat>
  <Paragraphs>18</Paragraphs>
  <Slides>5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5</vt:i4>
      </vt:variant>
    </vt:vector>
  </HeadingPairs>
  <TitlesOfParts>
    <vt:vector size="16" baseType="lpstr">
      <vt:lpstr>Arial</vt:lpstr>
      <vt:lpstr>Bookman Old Style</vt:lpstr>
      <vt:lpstr>Calibri</vt:lpstr>
      <vt:lpstr>Segoe Condensed</vt:lpstr>
      <vt:lpstr>Segoe UI</vt:lpstr>
      <vt:lpstr>Segoe UI Light</vt:lpstr>
      <vt:lpstr>Wingdings</vt:lpstr>
      <vt:lpstr>schoolpresentation</vt:lpstr>
      <vt:lpstr>Theme1</vt:lpstr>
      <vt:lpstr>1_Theme1</vt:lpstr>
      <vt:lpstr>2_Theme1</vt:lpstr>
      <vt:lpstr>Mgr. Petr Zaoral</vt:lpstr>
      <vt:lpstr>Zdroje</vt:lpstr>
      <vt:lpstr>Citační norma APA </vt:lpstr>
      <vt:lpstr>Volá uživatel na technickou podporu, že mu nejde vložit do mechaniky třetí instalační disketa. Technik po delším přemýšlení:  "Poslyšte, a vyndal jste vůbec tu druhou?„  "Ne, a to mi připomíná, ta už tam šla taky nějak špatně."</vt:lpstr>
      <vt:lpstr>Děkuji za pozornost.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2015-09-22T19:23:04Z</dcterms:created>
  <dcterms:modified xsi:type="dcterms:W3CDTF">2015-12-14T23:28:44Z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