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3" r:id="rId6"/>
    <p:sldId id="265" r:id="rId7"/>
    <p:sldId id="264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9D231-CD10-4910-B5C2-BD55EF8D3537}" type="datetimeFigureOut">
              <a:rPr lang="cs-CZ" smtClean="0"/>
              <a:pPr/>
              <a:t>20.10.2015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179A5-F67A-49AB-AFD6-D28E3C588B7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9D231-CD10-4910-B5C2-BD55EF8D3537}" type="datetimeFigureOut">
              <a:rPr lang="cs-CZ" smtClean="0"/>
              <a:pPr/>
              <a:t>20.10.2015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179A5-F67A-49AB-AFD6-D28E3C588B7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9D231-CD10-4910-B5C2-BD55EF8D3537}" type="datetimeFigureOut">
              <a:rPr lang="cs-CZ" smtClean="0"/>
              <a:pPr/>
              <a:t>20.10.2015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179A5-F67A-49AB-AFD6-D28E3C588B7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9D231-CD10-4910-B5C2-BD55EF8D3537}" type="datetimeFigureOut">
              <a:rPr lang="cs-CZ" smtClean="0"/>
              <a:pPr/>
              <a:t>20.10.2015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179A5-F67A-49AB-AFD6-D28E3C588B7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9D231-CD10-4910-B5C2-BD55EF8D3537}" type="datetimeFigureOut">
              <a:rPr lang="cs-CZ" smtClean="0"/>
              <a:pPr/>
              <a:t>20.10.2015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179A5-F67A-49AB-AFD6-D28E3C588B7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9D231-CD10-4910-B5C2-BD55EF8D3537}" type="datetimeFigureOut">
              <a:rPr lang="cs-CZ" smtClean="0"/>
              <a:pPr/>
              <a:t>20.10.2015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179A5-F67A-49AB-AFD6-D28E3C588B7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9D231-CD10-4910-B5C2-BD55EF8D3537}" type="datetimeFigureOut">
              <a:rPr lang="cs-CZ" smtClean="0"/>
              <a:pPr/>
              <a:t>20.10.2015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179A5-F67A-49AB-AFD6-D28E3C588B7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9D231-CD10-4910-B5C2-BD55EF8D3537}" type="datetimeFigureOut">
              <a:rPr lang="cs-CZ" smtClean="0"/>
              <a:pPr/>
              <a:t>20.10.2015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179A5-F67A-49AB-AFD6-D28E3C588B7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9D231-CD10-4910-B5C2-BD55EF8D3537}" type="datetimeFigureOut">
              <a:rPr lang="cs-CZ" smtClean="0"/>
              <a:pPr/>
              <a:t>20.10.2015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179A5-F67A-49AB-AFD6-D28E3C588B7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9D231-CD10-4910-B5C2-BD55EF8D3537}" type="datetimeFigureOut">
              <a:rPr lang="cs-CZ" smtClean="0"/>
              <a:pPr/>
              <a:t>20.10.2015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179A5-F67A-49AB-AFD6-D28E3C588B7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s odříznutým a zakulaceným jedním rohem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avoúhlý trojúhelník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9D231-CD10-4910-B5C2-BD55EF8D3537}" type="datetimeFigureOut">
              <a:rPr lang="cs-CZ" smtClean="0"/>
              <a:pPr/>
              <a:t>20.10.2015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75179A5-F67A-49AB-AFD6-D28E3C588B78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10" name="Volný tvar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Volný tvar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189D231-CD10-4910-B5C2-BD55EF8D3537}" type="datetimeFigureOut">
              <a:rPr lang="cs-CZ" smtClean="0"/>
              <a:pPr/>
              <a:t>20.10.2015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75179A5-F67A-49AB-AFD6-D28E3C588B78}" type="slidenum">
              <a:rPr lang="cs-CZ" smtClean="0"/>
              <a:pPr/>
              <a:t>‹#›</a:t>
            </a:fld>
            <a:endParaRPr lang="cs-CZ"/>
          </a:p>
        </p:txBody>
      </p:sp>
      <p:grpSp>
        <p:nvGrpSpPr>
          <p:cNvPr id="2" name="Skupina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Volný tvar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Volný tvar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Dynamika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příklady</a:t>
            </a:r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Automobil se pohybuje po rovné silnici stálou rychlostí 80 km/</a:t>
            </a:r>
            <a:r>
              <a:rPr lang="cs-CZ" dirty="0" err="1" smtClean="0"/>
              <a:t>h</a:t>
            </a:r>
            <a:r>
              <a:rPr lang="cs-CZ" dirty="0" smtClean="0"/>
              <a:t>. Zakreslete všechny síly, které na automobil působí.</a:t>
            </a:r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Př.</a:t>
            </a:r>
          </a:p>
        </p:txBody>
      </p:sp>
      <p:sp>
        <p:nvSpPr>
          <p:cNvPr id="23554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mtClean="0"/>
              <a:t>Jak velký musí být součinitel smykového tření mezi podrážkou boty a podložkou, aby se sprinter mohl rozběhnout s horizontálním zrychlením 1,2 m∙s</a:t>
            </a:r>
            <a:r>
              <a:rPr lang="cs-CZ" baseline="30000" smtClean="0"/>
              <a:t>-2</a:t>
            </a:r>
            <a:r>
              <a:rPr lang="cs-CZ" smtClean="0"/>
              <a:t>?</a:t>
            </a:r>
          </a:p>
          <a:p>
            <a:endParaRPr 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Př.</a:t>
            </a:r>
          </a:p>
        </p:txBody>
      </p:sp>
      <p:sp>
        <p:nvSpPr>
          <p:cNvPr id="24578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mtClean="0"/>
              <a:t>Lyžař stojí na svahu a chce se rozjet bez odpichování holemi. Jaký musí být sklon svahu, je-li sníh tvrdý se součinitelem smykového tření 0,03? Lyžař má i s vybavením hmotnost 90 kg.</a:t>
            </a:r>
          </a:p>
          <a:p>
            <a:endParaRPr 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Jak velkým tlakem působí na led bruslař o hmotnosti 80kg, je-li celkový obsah nožů bruslí 0,0008m</a:t>
            </a:r>
            <a:r>
              <a:rPr lang="cs-CZ" baseline="30000" dirty="0" smtClean="0"/>
              <a:t>2</a:t>
            </a:r>
            <a:r>
              <a:rPr lang="cs-CZ" dirty="0" smtClean="0"/>
              <a:t>? (Můžete porovnat s tlakem v obuvi o ploše 0,05m</a:t>
            </a:r>
            <a:r>
              <a:rPr lang="cs-CZ" baseline="30000" dirty="0" smtClean="0"/>
              <a:t>2</a:t>
            </a:r>
            <a:r>
              <a:rPr lang="cs-CZ" dirty="0" smtClean="0"/>
              <a:t>)</a:t>
            </a:r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Jaká byla hybnost cyklisty o hmotnosti 70kg, který ujel 10km za 20 minut?</a:t>
            </a:r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Krasobruslař o hmotnosti 65kg jedoucí rychlostí 5m/s zdvihne do náruče partnerku o hmotnosti 50 kg, která jela jeho směrem rychlostí 2m/s. Jaká bude jejich výsledná rychlost?</a:t>
            </a:r>
            <a:endParaRPr lang="cs-CZ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ok">
  <a:themeElements>
    <a:clrScheme name="Tok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Tok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ok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47</TotalTime>
  <Words>151</Words>
  <Application>Microsoft Office PowerPoint</Application>
  <PresentationFormat>Předvádění na obrazovce (4:3)</PresentationFormat>
  <Paragraphs>11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Tok</vt:lpstr>
      <vt:lpstr>Dynamika</vt:lpstr>
      <vt:lpstr>Snímek 2</vt:lpstr>
      <vt:lpstr>Př.</vt:lpstr>
      <vt:lpstr>Př.</vt:lpstr>
      <vt:lpstr>Snímek 5</vt:lpstr>
      <vt:lpstr>Snímek 6</vt:lpstr>
      <vt:lpstr>Př.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Dynamika</dc:title>
  <dc:creator>k</dc:creator>
  <cp:lastModifiedBy>k</cp:lastModifiedBy>
  <cp:revision>7</cp:revision>
  <dcterms:created xsi:type="dcterms:W3CDTF">2015-03-05T08:58:21Z</dcterms:created>
  <dcterms:modified xsi:type="dcterms:W3CDTF">2015-10-20T07:46:43Z</dcterms:modified>
</cp:coreProperties>
</file>