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59B24E-594B-4CBF-AAAE-E2474504AD16}" type="datetimeFigureOut">
              <a:rPr lang="cs-CZ" smtClean="0"/>
              <a:t>18.3.2015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A3DBC6-1E6C-4B7E-9F1E-DA1436BC5608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Otáčivý pohyb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jízdě na kole je svalová síla dolních končetin optimálně využita, když výslednice působí v každém okamžiku ve směru tečny ke kruhové dráze, po které se pedál pohybuje. Cyklista působí silou o velikosti 150 N na pedál ve fázi, kdy je klika od vertikály pootočena o 45º. Jaký je rozdíl v jejím otáčivém účinku v případě, že má tato síla optimální směr a v případě, že tato síla směřuje přímo dolů rovnoběžně s vertikálou? Délka kliky je 15 cm.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Kuželkář drží v ruce kouli o hmotnosti 7,2kg. Paže je ve svislé poloze, předloktí o hmotnosti 1kg ve vodorovné. Jakou silou musí v tomto případě působit biceps na předloktí? Úpon bicepsu je asi 4cm od loketního kloubu, těžiště předloktí 15cm a těžiště koule 33cm.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Krasobruslař trénuje piruety se závažím. V upažení se otáčí 1,2 otáčky za sekundu, přičemž jeho moment setrvačnosti je 6 kg.m</a:t>
            </a:r>
            <a:r>
              <a:rPr lang="cs-CZ" baseline="30000" dirty="0" smtClean="0"/>
              <a:t>2</a:t>
            </a:r>
            <a:r>
              <a:rPr lang="cs-CZ" dirty="0" smtClean="0"/>
              <a:t>. Jaká bude úhlová rychlost jeho otáčení, když připaží a změní svůj moment setrvačnosti na 2 kg.m</a:t>
            </a:r>
            <a:r>
              <a:rPr lang="cs-CZ" baseline="30000" dirty="0" smtClean="0"/>
              <a:t>2</a:t>
            </a:r>
            <a:r>
              <a:rPr lang="cs-CZ" dirty="0" smtClean="0"/>
              <a:t>. Jaký bude poměr mezi jeho kinetickými energiemi? Kde se přírůstek energie bere?</a:t>
            </a:r>
            <a:endParaRPr lang="cs-CZ" baseline="30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daleko od středu otáčení houpačky si musí sednout 80kg otec, aby se mohl pohoupat se </a:t>
            </a:r>
            <a:r>
              <a:rPr lang="cs-CZ" smtClean="0"/>
              <a:t>svým 30kg </a:t>
            </a:r>
            <a:r>
              <a:rPr lang="cs-CZ" dirty="0" smtClean="0"/>
              <a:t>dítětem, které sedí 160cm od </a:t>
            </a:r>
            <a:r>
              <a:rPr lang="cs-CZ" smtClean="0"/>
              <a:t>středu otáčení?</a:t>
            </a:r>
            <a:endParaRPr lang="cs-CZ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981</TotalTime>
  <Words>156</Words>
  <Application>Microsoft Office PowerPoint</Application>
  <PresentationFormat>Předvádění na obrazovce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Tok</vt:lpstr>
      <vt:lpstr>Otáčivý pohyb</vt:lpstr>
      <vt:lpstr>Snímek 2</vt:lpstr>
      <vt:lpstr>Př.</vt:lpstr>
      <vt:lpstr>Př.</vt:lpstr>
      <vt:lpstr>Snímek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Otáčivý pohyb</dc:title>
  <dc:creator>k</dc:creator>
  <cp:lastModifiedBy>k</cp:lastModifiedBy>
  <cp:revision>42</cp:revision>
  <dcterms:created xsi:type="dcterms:W3CDTF">2015-03-18T21:22:07Z</dcterms:created>
  <dcterms:modified xsi:type="dcterms:W3CDTF">2015-03-19T13:43:38Z</dcterms:modified>
</cp:coreProperties>
</file>