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1" r:id="rId4"/>
    <p:sldId id="260" r:id="rId5"/>
    <p:sldId id="263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7E58A-8C01-47C0-9D16-25CB2BBF2AC8}" type="datetimeFigureOut">
              <a:rPr lang="cs-CZ" smtClean="0"/>
              <a:pPr/>
              <a:t>3.11.2015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2AAEE-DCC3-4123-B3C1-AA9221322E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7E58A-8C01-47C0-9D16-25CB2BBF2AC8}" type="datetimeFigureOut">
              <a:rPr lang="cs-CZ" smtClean="0"/>
              <a:pPr/>
              <a:t>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2AAEE-DCC3-4123-B3C1-AA9221322E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7E58A-8C01-47C0-9D16-25CB2BBF2AC8}" type="datetimeFigureOut">
              <a:rPr lang="cs-CZ" smtClean="0"/>
              <a:pPr/>
              <a:t>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2AAEE-DCC3-4123-B3C1-AA9221322E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7E58A-8C01-47C0-9D16-25CB2BBF2AC8}" type="datetimeFigureOut">
              <a:rPr lang="cs-CZ" smtClean="0"/>
              <a:pPr/>
              <a:t>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2AAEE-DCC3-4123-B3C1-AA9221322E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7E58A-8C01-47C0-9D16-25CB2BBF2AC8}" type="datetimeFigureOut">
              <a:rPr lang="cs-CZ" smtClean="0"/>
              <a:pPr/>
              <a:t>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2AAEE-DCC3-4123-B3C1-AA9221322E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7E58A-8C01-47C0-9D16-25CB2BBF2AC8}" type="datetimeFigureOut">
              <a:rPr lang="cs-CZ" smtClean="0"/>
              <a:pPr/>
              <a:t>3.11.2015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2AAEE-DCC3-4123-B3C1-AA9221322E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7E58A-8C01-47C0-9D16-25CB2BBF2AC8}" type="datetimeFigureOut">
              <a:rPr lang="cs-CZ" smtClean="0"/>
              <a:pPr/>
              <a:t>3.11.2015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2AAEE-DCC3-4123-B3C1-AA9221322E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7E58A-8C01-47C0-9D16-25CB2BBF2AC8}" type="datetimeFigureOut">
              <a:rPr lang="cs-CZ" smtClean="0"/>
              <a:pPr/>
              <a:t>3.11.2015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2AAEE-DCC3-4123-B3C1-AA9221322E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7E58A-8C01-47C0-9D16-25CB2BBF2AC8}" type="datetimeFigureOut">
              <a:rPr lang="cs-CZ" smtClean="0"/>
              <a:pPr/>
              <a:t>3.11.2015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2AAEE-DCC3-4123-B3C1-AA9221322E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7E58A-8C01-47C0-9D16-25CB2BBF2AC8}" type="datetimeFigureOut">
              <a:rPr lang="cs-CZ" smtClean="0"/>
              <a:pPr/>
              <a:t>3.11.2015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2AAEE-DCC3-4123-B3C1-AA9221322E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7E58A-8C01-47C0-9D16-25CB2BBF2AC8}" type="datetimeFigureOut">
              <a:rPr lang="cs-CZ" smtClean="0"/>
              <a:pPr/>
              <a:t>3.11.2015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0F2AAEE-DCC3-4123-B3C1-AA9221322EA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497E58A-8C01-47C0-9D16-25CB2BBF2AC8}" type="datetimeFigureOut">
              <a:rPr lang="cs-CZ" smtClean="0"/>
              <a:pPr/>
              <a:t>3.11.2015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0F2AAEE-DCC3-4123-B3C1-AA9221322EA5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Mechanická energie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Jakou rychlostí dopadne do vody skokan z 10m můstku?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363272" cy="4389120"/>
          </a:xfrm>
        </p:spPr>
        <p:txBody>
          <a:bodyPr/>
          <a:lstStyle/>
          <a:p>
            <a:r>
              <a:rPr lang="cs-CZ" dirty="0" smtClean="0"/>
              <a:t>Atlet odhodí oštěp o hmotnosti 800 g rychlostí 30 m.s</a:t>
            </a:r>
            <a:r>
              <a:rPr lang="cs-CZ" baseline="30000" dirty="0" smtClean="0"/>
              <a:t>-1</a:t>
            </a:r>
            <a:r>
              <a:rPr lang="cs-CZ" dirty="0" smtClean="0"/>
              <a:t>. Když jej vypouští z ruky, je těžiště oštěpu ve výšce 1,7 m. Jak velkou mechanickou energii má oštěp těsně po odhodu?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4389120"/>
          </a:xfrm>
        </p:spPr>
        <p:txBody>
          <a:bodyPr/>
          <a:lstStyle/>
          <a:p>
            <a:pPr lvl="0"/>
            <a:r>
              <a:rPr lang="cs-CZ" dirty="0" smtClean="0"/>
              <a:t>Rychlobruslař o hmotnosti 80 kg při závodech předjíždí soupeře. Zrychluje proto ze svých    10 m·s</a:t>
            </a:r>
            <a:r>
              <a:rPr lang="cs-CZ" baseline="30000" dirty="0" smtClean="0"/>
              <a:t>-1</a:t>
            </a:r>
            <a:r>
              <a:rPr lang="cs-CZ" dirty="0" smtClean="0"/>
              <a:t> na 12 m·s</a:t>
            </a:r>
            <a:r>
              <a:rPr lang="cs-CZ" baseline="30000" dirty="0" smtClean="0"/>
              <a:t>-1</a:t>
            </a:r>
            <a:r>
              <a:rPr lang="cs-CZ" dirty="0" smtClean="0"/>
              <a:t>. Jakou práci vykonají přitom jeho svaly? Přeměny na vnitřní energii působením odporu vzduchu a tření zanedbejte.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Golfový míček se musí z roviny vykutálet k jamce, která je na 70cm vysokém kopečku. Jaká musí být rychlost těžiště míčku na rovině? Moment </a:t>
            </a:r>
            <a:r>
              <a:rPr lang="cs-CZ" smtClean="0"/>
              <a:t>setrvačnosti koule je 2/5mR</a:t>
            </a:r>
            <a:r>
              <a:rPr lang="cs-CZ" baseline="30000" smtClean="0"/>
              <a:t>2</a:t>
            </a:r>
            <a:r>
              <a:rPr lang="cs-CZ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</TotalTime>
  <Words>99</Words>
  <Application>Microsoft Office PowerPoint</Application>
  <PresentationFormat>Předvádění na obrazovce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Tok</vt:lpstr>
      <vt:lpstr>Mechanická energie</vt:lpstr>
      <vt:lpstr>Snímek 2</vt:lpstr>
      <vt:lpstr>Snímek 3</vt:lpstr>
      <vt:lpstr>Snímek 4</vt:lpstr>
      <vt:lpstr>Př.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Mechanická energie</dc:title>
  <dc:creator>k</dc:creator>
  <cp:lastModifiedBy>k</cp:lastModifiedBy>
  <cp:revision>2</cp:revision>
  <dcterms:created xsi:type="dcterms:W3CDTF">2015-04-01T10:06:43Z</dcterms:created>
  <dcterms:modified xsi:type="dcterms:W3CDTF">2015-11-03T10:07:56Z</dcterms:modified>
</cp:coreProperties>
</file>