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70" r:id="rId7"/>
    <p:sldId id="264" r:id="rId8"/>
    <p:sldId id="269" r:id="rId9"/>
    <p:sldId id="268" r:id="rId10"/>
    <p:sldId id="27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352ABB-E07B-42E0-809D-B43367D8BFFE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A4B555-DEA6-4E9F-B9B3-EC8465173C3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Příklady k opakování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98884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Vypočítejte rychlost, jakou dopadne na zem člověk z letadla, pokud se mu neotevře padák. Uvažujte člověka o hmotnosti </a:t>
            </a:r>
            <a:r>
              <a:rPr lang="cs-CZ" sz="2400" b="0" i="1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80 kg, který padá ve vzduchu o hustotě </a:t>
            </a:r>
            <a:r>
              <a:rPr lang="cs-CZ" sz="2400" b="0" i="1" dirty="0" smtClean="0">
                <a:solidFill>
                  <a:srgbClr val="000000"/>
                </a:solidFill>
              </a:rPr>
              <a:t>r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1,28 kg.m</a:t>
            </a:r>
            <a:r>
              <a:rPr lang="cs-CZ" sz="2400" b="0" i="0" baseline="30000" dirty="0" smtClean="0">
                <a:solidFill>
                  <a:srgbClr val="000000"/>
                </a:solidFill>
                <a:latin typeface="Times New Roman"/>
              </a:rPr>
              <a:t>-3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B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ude padat naplocho, aby zaujal co největší plochu kladoucí co největší odpor - řekněme </a:t>
            </a:r>
            <a:r>
              <a:rPr lang="cs-CZ" sz="2400" b="0" i="1" dirty="0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 = 1 m</a:t>
            </a:r>
            <a:r>
              <a:rPr lang="cs-CZ" sz="2400" b="0" i="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cs-CZ" sz="2400" b="0" i="0" dirty="0" smtClean="0">
                <a:solidFill>
                  <a:srgbClr val="000000"/>
                </a:solidFill>
                <a:latin typeface="Times New Roman"/>
              </a:rPr>
              <a:t>, tvarový koeficien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t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 uvažujeme roven 1.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velikost složek vektoru o velikosti F, který svírá s osou x úhel </a:t>
            </a:r>
            <a:r>
              <a:rPr lang="el-GR" dirty="0" smtClean="0"/>
              <a:t>α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Pohyb běžce je popsán rovnicí</a:t>
            </a:r>
          </a:p>
          <a:p>
            <a:pPr>
              <a:buNone/>
            </a:pPr>
            <a:r>
              <a:rPr lang="cs-CZ" dirty="0" smtClean="0"/>
              <a:t>s = 15 + 6t</a:t>
            </a:r>
          </a:p>
          <a:p>
            <a:pPr>
              <a:buNone/>
            </a:pPr>
            <a:r>
              <a:rPr lang="cs-CZ" dirty="0" smtClean="0"/>
              <a:t>Jaká je jeho rychlost? Jakou vzdálenost bude mít uběhnutou v čase 3s?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Nakreslete pro rovnoměrný přímočarý pohyb graf závislosti dráhy na čase, rychlosti na čase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Nakreslete pro rovnoměrně zrychlený pohyb graf závislosti dráhy na čase, rychlosti na čase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Kolikrát se zvětší brzdná dráha, když se rychlost 2x zvýší?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daleko od středu otáčení houpačky si musí sednout 80kg otec, aby se mohl pohoupat se </a:t>
            </a:r>
            <a:r>
              <a:rPr lang="cs-CZ" smtClean="0"/>
              <a:t>svým 30kg </a:t>
            </a:r>
            <a:r>
              <a:rPr lang="cs-CZ" dirty="0" smtClean="0"/>
              <a:t>dítětem, které sedí 160cm od </a:t>
            </a:r>
            <a:r>
              <a:rPr lang="cs-CZ" smtClean="0"/>
              <a:t>středu otáčení?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Golfový míček se musí z roviny vykutálet k jamce, která je na 70cm vysokém kopečku. Jaká musí být rychlost těžiště míčku na rovině? Moment </a:t>
            </a:r>
            <a:r>
              <a:rPr lang="cs-CZ" smtClean="0"/>
              <a:t>setrvačnosti koule je 2/5mR</a:t>
            </a:r>
            <a:r>
              <a:rPr lang="cs-CZ" baseline="30000" smtClean="0"/>
              <a:t>2</a:t>
            </a:r>
            <a:r>
              <a:rPr lang="cs-CZ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Určete velikost impulsu, který udělí míčku síla </a:t>
            </a:r>
            <a:r>
              <a:rPr lang="cs-CZ" smtClean="0"/>
              <a:t>o velikosti 300N za 0,3s.</a:t>
            </a: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179</Words>
  <Application>Microsoft Office PowerPoint</Application>
  <PresentationFormat>Předvádění na obrazovce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Příklady k opakování</vt:lpstr>
      <vt:lpstr>Snímek 2</vt:lpstr>
      <vt:lpstr>Snímek 3</vt:lpstr>
      <vt:lpstr>Snímek 4</vt:lpstr>
      <vt:lpstr>Snímek 5</vt:lpstr>
      <vt:lpstr>Snímek 6</vt:lpstr>
      <vt:lpstr>Snímek 7</vt:lpstr>
      <vt:lpstr>Př.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k opakování</dc:title>
  <dc:creator>k</dc:creator>
  <cp:lastModifiedBy>k</cp:lastModifiedBy>
  <cp:revision>8</cp:revision>
  <dcterms:created xsi:type="dcterms:W3CDTF">2015-04-02T12:40:42Z</dcterms:created>
  <dcterms:modified xsi:type="dcterms:W3CDTF">2015-11-24T08:37:54Z</dcterms:modified>
</cp:coreProperties>
</file>