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10.xml" ContentType="application/vnd.openxmlformats-officedocument.theme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56" r:id="rId9"/>
    <p:sldMasterId id="2147483768" r:id="rId10"/>
    <p:sldMasterId id="2147483781" r:id="rId11"/>
  </p:sldMasterIdLst>
  <p:sldIdLst>
    <p:sldId id="256" r:id="rId12"/>
    <p:sldId id="257" r:id="rId13"/>
    <p:sldId id="258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66" r:id="rId22"/>
    <p:sldId id="267" r:id="rId23"/>
    <p:sldId id="268" r:id="rId24"/>
    <p:sldId id="269" r:id="rId25"/>
    <p:sldId id="270" r:id="rId26"/>
    <p:sldId id="271" r:id="rId27"/>
    <p:sldId id="272" r:id="rId28"/>
    <p:sldId id="273" r:id="rId29"/>
    <p:sldId id="274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7" d="100"/>
          <a:sy n="47" d="100"/>
        </p:scale>
        <p:origin x="-2046" y="-8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slide" Target="slides/slide17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slide" Target="slides/slide16.xml"/><Relationship Id="rId30" Type="http://schemas.openxmlformats.org/officeDocument/2006/relationships/slide" Target="slides/slide1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10C080B-1B14-4F5A-B3DE-59DFD6B6BE76}" type="datetimeFigureOut">
              <a:rPr lang="cs-CZ" smtClean="0"/>
              <a:t>28.9.2014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26B1A9-47CE-45A4-A7E3-A263FC8880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10C080B-1B14-4F5A-B3DE-59DFD6B6BE76}" type="datetimeFigureOut">
              <a:rPr lang="cs-CZ" smtClean="0"/>
              <a:t>28.9.2014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26B1A9-47CE-45A4-A7E3-A263FC8880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10C080B-1B14-4F5A-B3DE-59DFD6B6BE76}" type="datetimeFigureOut">
              <a:rPr lang="cs-CZ" smtClean="0"/>
              <a:t>28.9.2014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26B1A9-47CE-45A4-A7E3-A263FC8880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371600"/>
            <a:ext cx="2055813" cy="475773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371600"/>
            <a:ext cx="6019800" cy="475773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1371600"/>
            <a:ext cx="7850188" cy="18272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>
          <a:xfrm>
            <a:off x="457200" y="6356350"/>
            <a:ext cx="2132013" cy="363538"/>
          </a:xfrm>
        </p:spPr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1"/>
          </p:nvPr>
        </p:nvSpPr>
        <p:spPr>
          <a:xfrm>
            <a:off x="7924800" y="6356350"/>
            <a:ext cx="760413" cy="363538"/>
          </a:xfrm>
        </p:spPr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07FA057-5C29-4C5E-90B5-356974D112D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7FE1428-09A9-4A68-8115-670A359C390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F9A34B8-DE58-4F13-832C-F63C0566C58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35163"/>
            <a:ext cx="4037013" cy="4387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935163"/>
            <a:ext cx="4038600" cy="4387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3A03998-5E6B-44BC-8F60-AAA66670CD2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5634BEC-DAA7-4CD6-A788-8D0DB12F6F5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D43AE92-C318-4051-B4E0-68A68980BC9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BE5E5DD-7CF4-4CDE-AD49-B655190AC88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FA43764-EE06-46CE-80F2-75E975D2E82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726" indent="0" algn="ctr">
              <a:buNone/>
              <a:defRPr/>
            </a:lvl2pPr>
            <a:lvl3pPr marL="829452" indent="0" algn="ctr">
              <a:buNone/>
              <a:defRPr/>
            </a:lvl3pPr>
            <a:lvl4pPr marL="1244178" indent="0" algn="ctr">
              <a:buNone/>
              <a:defRPr/>
            </a:lvl4pPr>
            <a:lvl5pPr marL="1658904" indent="0" algn="ctr">
              <a:buNone/>
              <a:defRPr/>
            </a:lvl5pPr>
            <a:lvl6pPr marL="2073631" indent="0" algn="ctr">
              <a:buNone/>
              <a:defRPr/>
            </a:lvl6pPr>
            <a:lvl7pPr marL="2488357" indent="0" algn="ctr">
              <a:buNone/>
              <a:defRPr/>
            </a:lvl7pPr>
            <a:lvl8pPr marL="2903083" indent="0" algn="ctr">
              <a:buNone/>
              <a:defRPr/>
            </a:lvl8pPr>
            <a:lvl9pPr marL="3317809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F58CE4F-5284-4F87-8072-C7062D84DD2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B638786-D290-46F9-92D5-699599982BA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704850"/>
            <a:ext cx="2055813" cy="56181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704850"/>
            <a:ext cx="6019800" cy="56181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05FEE64-F9DD-4AC6-BEF9-C411F6E774E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726" indent="0">
              <a:buNone/>
              <a:defRPr sz="1600"/>
            </a:lvl2pPr>
            <a:lvl3pPr marL="829452" indent="0">
              <a:buNone/>
              <a:defRPr sz="1500"/>
            </a:lvl3pPr>
            <a:lvl4pPr marL="1244178" indent="0">
              <a:buNone/>
              <a:defRPr sz="1300"/>
            </a:lvl4pPr>
            <a:lvl5pPr marL="1658904" indent="0">
              <a:buNone/>
              <a:defRPr sz="1300"/>
            </a:lvl5pPr>
            <a:lvl6pPr marL="2073631" indent="0">
              <a:buNone/>
              <a:defRPr sz="1300"/>
            </a:lvl6pPr>
            <a:lvl7pPr marL="2488357" indent="0">
              <a:buNone/>
              <a:defRPr sz="1300"/>
            </a:lvl7pPr>
            <a:lvl8pPr marL="2903083" indent="0">
              <a:buNone/>
              <a:defRPr sz="1300"/>
            </a:lvl8pPr>
            <a:lvl9pPr marL="3317809" indent="0">
              <a:buNone/>
              <a:defRPr sz="13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6481" y="1604328"/>
            <a:ext cx="4033440" cy="450479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8160" y="1604328"/>
            <a:ext cx="4034880" cy="450479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0C080B-1B14-4F5A-B3DE-59DFD6B6BE76}" type="datetimeFigureOut">
              <a:rPr lang="cs-CZ" smtClean="0"/>
              <a:t>28.9.2014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26B1A9-47CE-45A4-A7E3-A263FC8880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2480" y="270749"/>
            <a:ext cx="2050560" cy="583837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6480" y="270749"/>
            <a:ext cx="6017760" cy="583837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640" indent="0" algn="ctr">
              <a:buNone/>
              <a:defRPr/>
            </a:lvl2pPr>
            <a:lvl3pPr marL="829280" indent="0" algn="ctr">
              <a:buNone/>
              <a:defRPr/>
            </a:lvl3pPr>
            <a:lvl4pPr marL="1243920" indent="0" algn="ctr">
              <a:buNone/>
              <a:defRPr/>
            </a:lvl4pPr>
            <a:lvl5pPr marL="1658560" indent="0" algn="ctr">
              <a:buNone/>
              <a:defRPr/>
            </a:lvl5pPr>
            <a:lvl6pPr marL="2073201" indent="0" algn="ctr">
              <a:buNone/>
              <a:defRPr/>
            </a:lvl6pPr>
            <a:lvl7pPr marL="2487841" indent="0" algn="ctr">
              <a:buNone/>
              <a:defRPr/>
            </a:lvl7pPr>
            <a:lvl8pPr marL="2902481" indent="0" algn="ctr">
              <a:buNone/>
              <a:defRPr/>
            </a:lvl8pPr>
            <a:lvl9pPr marL="3317121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970C19-6D1D-4278-AF88-1C95C4D0A23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37F8961-270F-4B60-A277-D2C9AE216D6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880" y="4406865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640" indent="0">
              <a:buNone/>
              <a:defRPr sz="1600"/>
            </a:lvl2pPr>
            <a:lvl3pPr marL="829280" indent="0">
              <a:buNone/>
              <a:defRPr sz="1500"/>
            </a:lvl3pPr>
            <a:lvl4pPr marL="1243920" indent="0">
              <a:buNone/>
              <a:defRPr sz="1300"/>
            </a:lvl4pPr>
            <a:lvl5pPr marL="1658560" indent="0">
              <a:buNone/>
              <a:defRPr sz="1300"/>
            </a:lvl5pPr>
            <a:lvl6pPr marL="2073201" indent="0">
              <a:buNone/>
              <a:defRPr sz="1300"/>
            </a:lvl6pPr>
            <a:lvl7pPr marL="2487841" indent="0">
              <a:buNone/>
              <a:defRPr sz="1300"/>
            </a:lvl7pPr>
            <a:lvl8pPr marL="2902481" indent="0">
              <a:buNone/>
              <a:defRPr sz="1300"/>
            </a:lvl8pPr>
            <a:lvl9pPr marL="3317121" indent="0">
              <a:buNone/>
              <a:defRPr sz="13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5972CAC-18F4-419F-9A20-F1CA927DB38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6481" y="1604328"/>
            <a:ext cx="4033440" cy="450479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8160" y="1604328"/>
            <a:ext cx="4034880" cy="450479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010E5CA-EFAF-482D-AF11-138B017C1AE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2" y="275072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640" indent="0">
              <a:buNone/>
              <a:defRPr sz="1800" b="1"/>
            </a:lvl2pPr>
            <a:lvl3pPr marL="829280" indent="0">
              <a:buNone/>
              <a:defRPr sz="1600" b="1"/>
            </a:lvl3pPr>
            <a:lvl4pPr marL="1243920" indent="0">
              <a:buNone/>
              <a:defRPr sz="1500" b="1"/>
            </a:lvl4pPr>
            <a:lvl5pPr marL="1658560" indent="0">
              <a:buNone/>
              <a:defRPr sz="1500" b="1"/>
            </a:lvl5pPr>
            <a:lvl6pPr marL="2073201" indent="0">
              <a:buNone/>
              <a:defRPr sz="1500" b="1"/>
            </a:lvl6pPr>
            <a:lvl7pPr marL="2487841" indent="0">
              <a:buNone/>
              <a:defRPr sz="1500" b="1"/>
            </a:lvl7pPr>
            <a:lvl8pPr marL="2902481" indent="0">
              <a:buNone/>
              <a:defRPr sz="1500" b="1"/>
            </a:lvl8pPr>
            <a:lvl9pPr marL="3317121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442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640" indent="0">
              <a:buNone/>
              <a:defRPr sz="1800" b="1"/>
            </a:lvl2pPr>
            <a:lvl3pPr marL="829280" indent="0">
              <a:buNone/>
              <a:defRPr sz="1600" b="1"/>
            </a:lvl3pPr>
            <a:lvl4pPr marL="1243920" indent="0">
              <a:buNone/>
              <a:defRPr sz="1500" b="1"/>
            </a:lvl4pPr>
            <a:lvl5pPr marL="1658560" indent="0">
              <a:buNone/>
              <a:defRPr sz="1500" b="1"/>
            </a:lvl5pPr>
            <a:lvl6pPr marL="2073201" indent="0">
              <a:buNone/>
              <a:defRPr sz="1500" b="1"/>
            </a:lvl6pPr>
            <a:lvl7pPr marL="2487841" indent="0">
              <a:buNone/>
              <a:defRPr sz="1500" b="1"/>
            </a:lvl7pPr>
            <a:lvl8pPr marL="2902481" indent="0">
              <a:buNone/>
              <a:defRPr sz="1500" b="1"/>
            </a:lvl8pPr>
            <a:lvl9pPr marL="3317121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442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11BFA14-3874-4C06-A216-A7BB6DEEA99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195BD05-8015-4FFF-923E-4F6E6D0F3E0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4110583-7E87-4569-956C-A582C63670D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10C080B-1B14-4F5A-B3DE-59DFD6B6BE76}" type="datetimeFigureOut">
              <a:rPr lang="cs-CZ" smtClean="0"/>
              <a:t>28.9.2014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26B1A9-47CE-45A4-A7E3-A263FC8880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523" y="273631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920" y="1434393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640" indent="0">
              <a:buNone/>
              <a:defRPr sz="1100"/>
            </a:lvl2pPr>
            <a:lvl3pPr marL="829280" indent="0">
              <a:buNone/>
              <a:defRPr sz="900"/>
            </a:lvl3pPr>
            <a:lvl4pPr marL="1243920" indent="0">
              <a:buNone/>
              <a:defRPr sz="800"/>
            </a:lvl4pPr>
            <a:lvl5pPr marL="1658560" indent="0">
              <a:buNone/>
              <a:defRPr sz="800"/>
            </a:lvl5pPr>
            <a:lvl6pPr marL="2073201" indent="0">
              <a:buNone/>
              <a:defRPr sz="800"/>
            </a:lvl6pPr>
            <a:lvl7pPr marL="2487841" indent="0">
              <a:buNone/>
              <a:defRPr sz="800"/>
            </a:lvl7pPr>
            <a:lvl8pPr marL="2902481" indent="0">
              <a:buNone/>
              <a:defRPr sz="800"/>
            </a:lvl8pPr>
            <a:lvl9pPr marL="3317121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8CEE9DC-C0E6-47E1-BBB4-9E2BD994726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03" y="4800026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03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640" indent="0">
              <a:buNone/>
              <a:defRPr sz="2500"/>
            </a:lvl2pPr>
            <a:lvl3pPr marL="829280" indent="0">
              <a:buNone/>
              <a:defRPr sz="2200"/>
            </a:lvl3pPr>
            <a:lvl4pPr marL="1243920" indent="0">
              <a:buNone/>
              <a:defRPr sz="1800"/>
            </a:lvl4pPr>
            <a:lvl5pPr marL="1658560" indent="0">
              <a:buNone/>
              <a:defRPr sz="1800"/>
            </a:lvl5pPr>
            <a:lvl6pPr marL="2073201" indent="0">
              <a:buNone/>
              <a:defRPr sz="1800"/>
            </a:lvl6pPr>
            <a:lvl7pPr marL="2487841" indent="0">
              <a:buNone/>
              <a:defRPr sz="1800"/>
            </a:lvl7pPr>
            <a:lvl8pPr marL="2902481" indent="0">
              <a:buNone/>
              <a:defRPr sz="1800"/>
            </a:lvl8pPr>
            <a:lvl9pPr marL="3317121" indent="0">
              <a:buNone/>
              <a:defRPr sz="18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03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640" indent="0">
              <a:buNone/>
              <a:defRPr sz="1100"/>
            </a:lvl2pPr>
            <a:lvl3pPr marL="829280" indent="0">
              <a:buNone/>
              <a:defRPr sz="900"/>
            </a:lvl3pPr>
            <a:lvl4pPr marL="1243920" indent="0">
              <a:buNone/>
              <a:defRPr sz="800"/>
            </a:lvl4pPr>
            <a:lvl5pPr marL="1658560" indent="0">
              <a:buNone/>
              <a:defRPr sz="800"/>
            </a:lvl5pPr>
            <a:lvl6pPr marL="2073201" indent="0">
              <a:buNone/>
              <a:defRPr sz="800"/>
            </a:lvl6pPr>
            <a:lvl7pPr marL="2487841" indent="0">
              <a:buNone/>
              <a:defRPr sz="800"/>
            </a:lvl7pPr>
            <a:lvl8pPr marL="2902481" indent="0">
              <a:buNone/>
              <a:defRPr sz="800"/>
            </a:lvl8pPr>
            <a:lvl9pPr marL="3317121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D815718-E6F9-4EFA-BBA1-2B0F19D68E6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CB19BF4-0358-46C2-8C1E-C73C8A17C00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2480" y="270751"/>
            <a:ext cx="2050560" cy="583837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6480" y="270751"/>
            <a:ext cx="6017760" cy="583837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27EC53F-24E6-4A70-842C-D3DB9D35CA5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597" indent="0" algn="ctr">
              <a:buNone/>
              <a:defRPr/>
            </a:lvl2pPr>
            <a:lvl3pPr marL="829194" indent="0" algn="ctr">
              <a:buNone/>
              <a:defRPr/>
            </a:lvl3pPr>
            <a:lvl4pPr marL="1243791" indent="0" algn="ctr">
              <a:buNone/>
              <a:defRPr/>
            </a:lvl4pPr>
            <a:lvl5pPr marL="1658388" indent="0" algn="ctr">
              <a:buNone/>
              <a:defRPr/>
            </a:lvl5pPr>
            <a:lvl6pPr marL="2072986" indent="0" algn="ctr">
              <a:buNone/>
              <a:defRPr/>
            </a:lvl6pPr>
            <a:lvl7pPr marL="2487583" indent="0" algn="ctr">
              <a:buNone/>
              <a:defRPr/>
            </a:lvl7pPr>
            <a:lvl8pPr marL="2902180" indent="0" algn="ctr">
              <a:buNone/>
              <a:defRPr/>
            </a:lvl8pPr>
            <a:lvl9pPr marL="3316777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772964A-4FC1-4A12-9D7F-784738246FC5}" type="slidenum">
              <a:rPr lang="en-GB"/>
              <a:pPr/>
              <a:t>‹#›</a:t>
            </a:fld>
            <a:fld id="{73CFD0CF-7D8E-4245-82F8-0A8E00135CA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B667E32-2194-400A-97B8-9EFB3E80F203}" type="slidenum">
              <a:rPr lang="en-GB"/>
              <a:pPr/>
              <a:t>‹#›</a:t>
            </a:fld>
            <a:fld id="{8285A04C-6A74-495B-A0A3-FB0171B5D2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880" y="4406866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597" indent="0">
              <a:buNone/>
              <a:defRPr sz="1600"/>
            </a:lvl2pPr>
            <a:lvl3pPr marL="829194" indent="0">
              <a:buNone/>
              <a:defRPr sz="1500"/>
            </a:lvl3pPr>
            <a:lvl4pPr marL="1243791" indent="0">
              <a:buNone/>
              <a:defRPr sz="1300"/>
            </a:lvl4pPr>
            <a:lvl5pPr marL="1658388" indent="0">
              <a:buNone/>
              <a:defRPr sz="1300"/>
            </a:lvl5pPr>
            <a:lvl6pPr marL="2072986" indent="0">
              <a:buNone/>
              <a:defRPr sz="1300"/>
            </a:lvl6pPr>
            <a:lvl7pPr marL="2487583" indent="0">
              <a:buNone/>
              <a:defRPr sz="1300"/>
            </a:lvl7pPr>
            <a:lvl8pPr marL="2902180" indent="0">
              <a:buNone/>
              <a:defRPr sz="1300"/>
            </a:lvl8pPr>
            <a:lvl9pPr marL="3316777" indent="0">
              <a:buNone/>
              <a:defRPr sz="13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3414785-DD3C-4BFB-B43B-03CFB99B297D}" type="slidenum">
              <a:rPr lang="en-GB"/>
              <a:pPr/>
              <a:t>‹#›</a:t>
            </a:fld>
            <a:fld id="{F76242AA-EBE8-421E-B0A8-206039BDD87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14720" y="0"/>
            <a:ext cx="3654720" cy="4088590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07680" y="0"/>
            <a:ext cx="3654720" cy="4088590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17BA802-53CF-4F5A-B447-B39F11BB2CA5}" type="slidenum">
              <a:rPr lang="en-GB"/>
              <a:pPr/>
              <a:t>‹#›</a:t>
            </a:fld>
            <a:fld id="{68F184F2-DD74-40C1-A1B0-0CD1C7C7343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2" y="275073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597" indent="0">
              <a:buNone/>
              <a:defRPr sz="1800" b="1"/>
            </a:lvl2pPr>
            <a:lvl3pPr marL="829194" indent="0">
              <a:buNone/>
              <a:defRPr sz="1600" b="1"/>
            </a:lvl3pPr>
            <a:lvl4pPr marL="1243791" indent="0">
              <a:buNone/>
              <a:defRPr sz="1500" b="1"/>
            </a:lvl4pPr>
            <a:lvl5pPr marL="1658388" indent="0">
              <a:buNone/>
              <a:defRPr sz="1500" b="1"/>
            </a:lvl5pPr>
            <a:lvl6pPr marL="2072986" indent="0">
              <a:buNone/>
              <a:defRPr sz="1500" b="1"/>
            </a:lvl6pPr>
            <a:lvl7pPr marL="2487583" indent="0">
              <a:buNone/>
              <a:defRPr sz="1500" b="1"/>
            </a:lvl7pPr>
            <a:lvl8pPr marL="2902180" indent="0">
              <a:buNone/>
              <a:defRPr sz="1500" b="1"/>
            </a:lvl8pPr>
            <a:lvl9pPr marL="3316777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442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597" indent="0">
              <a:buNone/>
              <a:defRPr sz="1800" b="1"/>
            </a:lvl2pPr>
            <a:lvl3pPr marL="829194" indent="0">
              <a:buNone/>
              <a:defRPr sz="1600" b="1"/>
            </a:lvl3pPr>
            <a:lvl4pPr marL="1243791" indent="0">
              <a:buNone/>
              <a:defRPr sz="1500" b="1"/>
            </a:lvl4pPr>
            <a:lvl5pPr marL="1658388" indent="0">
              <a:buNone/>
              <a:defRPr sz="1500" b="1"/>
            </a:lvl5pPr>
            <a:lvl6pPr marL="2072986" indent="0">
              <a:buNone/>
              <a:defRPr sz="1500" b="1"/>
            </a:lvl6pPr>
            <a:lvl7pPr marL="2487583" indent="0">
              <a:buNone/>
              <a:defRPr sz="1500" b="1"/>
            </a:lvl7pPr>
            <a:lvl8pPr marL="2902180" indent="0">
              <a:buNone/>
              <a:defRPr sz="1500" b="1"/>
            </a:lvl8pPr>
            <a:lvl9pPr marL="3316777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442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2E8455E-B06C-4D47-9C30-D3C836F2340A}" type="slidenum">
              <a:rPr lang="en-GB"/>
              <a:pPr/>
              <a:t>‹#›</a:t>
            </a:fld>
            <a:fld id="{24C03085-D601-4F77-977D-9C6C99C087F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B04ED95-5FE7-476D-98BD-813AAA89D116}" type="slidenum">
              <a:rPr lang="en-GB"/>
              <a:pPr/>
              <a:t>‹#›</a:t>
            </a:fld>
            <a:fld id="{0F607FE3-F9AD-49B5-AB18-E9436E9E6F8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10C080B-1B14-4F5A-B3DE-59DFD6B6BE76}" type="datetimeFigureOut">
              <a:rPr lang="cs-CZ" smtClean="0"/>
              <a:t>28.9.2014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26B1A9-47CE-45A4-A7E3-A263FC8880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ECCF799-FEB7-4417-906F-A1120563B4EF}" type="slidenum">
              <a:rPr lang="en-GB"/>
              <a:pPr/>
              <a:t>‹#›</a:t>
            </a:fld>
            <a:fld id="{1DBDD76D-5945-41F5-A87B-48B017DF3C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524" y="273632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920" y="1434394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597" indent="0">
              <a:buNone/>
              <a:defRPr sz="1100"/>
            </a:lvl2pPr>
            <a:lvl3pPr marL="829194" indent="0">
              <a:buNone/>
              <a:defRPr sz="900"/>
            </a:lvl3pPr>
            <a:lvl4pPr marL="1243791" indent="0">
              <a:buNone/>
              <a:defRPr sz="800"/>
            </a:lvl4pPr>
            <a:lvl5pPr marL="1658388" indent="0">
              <a:buNone/>
              <a:defRPr sz="800"/>
            </a:lvl5pPr>
            <a:lvl6pPr marL="2072986" indent="0">
              <a:buNone/>
              <a:defRPr sz="800"/>
            </a:lvl6pPr>
            <a:lvl7pPr marL="2487583" indent="0">
              <a:buNone/>
              <a:defRPr sz="800"/>
            </a:lvl7pPr>
            <a:lvl8pPr marL="2902180" indent="0">
              <a:buNone/>
              <a:defRPr sz="800"/>
            </a:lvl8pPr>
            <a:lvl9pPr marL="3316777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6A3E2A3-CCA6-4305-834F-5616D3767750}" type="slidenum">
              <a:rPr lang="en-GB"/>
              <a:pPr/>
              <a:t>‹#›</a:t>
            </a:fld>
            <a:fld id="{A03F7BF9-911F-4A42-A09F-6BC40DF9512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04" y="4800026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04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597" indent="0">
              <a:buNone/>
              <a:defRPr sz="2500"/>
            </a:lvl2pPr>
            <a:lvl3pPr marL="829194" indent="0">
              <a:buNone/>
              <a:defRPr sz="2200"/>
            </a:lvl3pPr>
            <a:lvl4pPr marL="1243791" indent="0">
              <a:buNone/>
              <a:defRPr sz="1800"/>
            </a:lvl4pPr>
            <a:lvl5pPr marL="1658388" indent="0">
              <a:buNone/>
              <a:defRPr sz="1800"/>
            </a:lvl5pPr>
            <a:lvl6pPr marL="2072986" indent="0">
              <a:buNone/>
              <a:defRPr sz="1800"/>
            </a:lvl6pPr>
            <a:lvl7pPr marL="2487583" indent="0">
              <a:buNone/>
              <a:defRPr sz="1800"/>
            </a:lvl7pPr>
            <a:lvl8pPr marL="2902180" indent="0">
              <a:buNone/>
              <a:defRPr sz="1800"/>
            </a:lvl8pPr>
            <a:lvl9pPr marL="3316777" indent="0">
              <a:buNone/>
              <a:defRPr sz="18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04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597" indent="0">
              <a:buNone/>
              <a:defRPr sz="1100"/>
            </a:lvl2pPr>
            <a:lvl3pPr marL="829194" indent="0">
              <a:buNone/>
              <a:defRPr sz="900"/>
            </a:lvl3pPr>
            <a:lvl4pPr marL="1243791" indent="0">
              <a:buNone/>
              <a:defRPr sz="800"/>
            </a:lvl4pPr>
            <a:lvl5pPr marL="1658388" indent="0">
              <a:buNone/>
              <a:defRPr sz="800"/>
            </a:lvl5pPr>
            <a:lvl6pPr marL="2072986" indent="0">
              <a:buNone/>
              <a:defRPr sz="800"/>
            </a:lvl6pPr>
            <a:lvl7pPr marL="2487583" indent="0">
              <a:buNone/>
              <a:defRPr sz="800"/>
            </a:lvl7pPr>
            <a:lvl8pPr marL="2902180" indent="0">
              <a:buNone/>
              <a:defRPr sz="800"/>
            </a:lvl8pPr>
            <a:lvl9pPr marL="3316777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0178781-B8D3-4898-851B-8F144A3980F8}" type="slidenum">
              <a:rPr lang="en-GB"/>
              <a:pPr/>
              <a:t>‹#›</a:t>
            </a:fld>
            <a:fld id="{8422C251-DD9C-43FD-BB34-4EFFF7B2688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B731465-F99D-4A97-9F49-B77D6A4860BF}" type="slidenum">
              <a:rPr lang="en-GB"/>
              <a:pPr/>
              <a:t>‹#›</a:t>
            </a:fld>
            <a:fld id="{588F74BD-DE5C-4CB0-8EBE-FCA7641C2B9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000481" y="0"/>
            <a:ext cx="1861920" cy="408859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14722" y="0"/>
            <a:ext cx="5447520" cy="408859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C70AA78-A757-478D-8D69-C6ED67B88084}" type="slidenum">
              <a:rPr lang="en-GB"/>
              <a:pPr/>
              <a:t>‹#›</a:t>
            </a:fld>
            <a:fld id="{168B0920-09F9-4CC3-8DF7-6F3DCC73614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554" indent="0" algn="ctr">
              <a:buNone/>
              <a:defRPr/>
            </a:lvl2pPr>
            <a:lvl3pPr marL="829108" indent="0" algn="ctr">
              <a:buNone/>
              <a:defRPr/>
            </a:lvl3pPr>
            <a:lvl4pPr marL="1243662" indent="0" algn="ctr">
              <a:buNone/>
              <a:defRPr/>
            </a:lvl4pPr>
            <a:lvl5pPr marL="1658216" indent="0" algn="ctr">
              <a:buNone/>
              <a:defRPr/>
            </a:lvl5pPr>
            <a:lvl6pPr marL="2072771" indent="0" algn="ctr">
              <a:buNone/>
              <a:defRPr/>
            </a:lvl6pPr>
            <a:lvl7pPr marL="2487325" indent="0" algn="ctr">
              <a:buNone/>
              <a:defRPr/>
            </a:lvl7pPr>
            <a:lvl8pPr marL="2901879" indent="0" algn="ctr">
              <a:buNone/>
              <a:defRPr/>
            </a:lvl8pPr>
            <a:lvl9pPr marL="3316433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0E77FFF-1E55-4502-AA32-CC80A33E3A71}" type="slidenum">
              <a:rPr lang="en-GB"/>
              <a:pPr/>
              <a:t>‹#›</a:t>
            </a:fld>
            <a:fld id="{28F8424E-F1DC-4648-BF65-1CE51B3F2EB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E5C7FE5-C73E-413A-ADE5-B35A6BEADD33}" type="slidenum">
              <a:rPr lang="en-GB"/>
              <a:pPr/>
              <a:t>‹#›</a:t>
            </a:fld>
            <a:fld id="{21FCD13D-8DFB-4CE2-84BF-28589FB1F8A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880" y="4406867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554" indent="0">
              <a:buNone/>
              <a:defRPr sz="1600"/>
            </a:lvl2pPr>
            <a:lvl3pPr marL="829108" indent="0">
              <a:buNone/>
              <a:defRPr sz="1500"/>
            </a:lvl3pPr>
            <a:lvl4pPr marL="1243662" indent="0">
              <a:buNone/>
              <a:defRPr sz="1300"/>
            </a:lvl4pPr>
            <a:lvl5pPr marL="1658216" indent="0">
              <a:buNone/>
              <a:defRPr sz="1300"/>
            </a:lvl5pPr>
            <a:lvl6pPr marL="2072771" indent="0">
              <a:buNone/>
              <a:defRPr sz="1300"/>
            </a:lvl6pPr>
            <a:lvl7pPr marL="2487325" indent="0">
              <a:buNone/>
              <a:defRPr sz="1300"/>
            </a:lvl7pPr>
            <a:lvl8pPr marL="2901879" indent="0">
              <a:buNone/>
              <a:defRPr sz="1300"/>
            </a:lvl8pPr>
            <a:lvl9pPr marL="3316433" indent="0">
              <a:buNone/>
              <a:defRPr sz="13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CA18C2F-743B-4777-808E-4A891AEDABFF}" type="slidenum">
              <a:rPr lang="en-GB"/>
              <a:pPr/>
              <a:t>‹#›</a:t>
            </a:fld>
            <a:fld id="{B53C9078-FADC-4E77-BFB6-B25DF7A8231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6480" y="0"/>
            <a:ext cx="4037760" cy="4513434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32481" y="0"/>
            <a:ext cx="4039200" cy="4513434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91FF8F8-6E44-4799-B66A-CEC3F2DF63ED}" type="slidenum">
              <a:rPr lang="en-GB"/>
              <a:pPr/>
              <a:t>‹#›</a:t>
            </a:fld>
            <a:fld id="{3CD6D110-95EC-4688-8121-9C91EDA2EA0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2" y="275074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554" indent="0">
              <a:buNone/>
              <a:defRPr sz="1800" b="1"/>
            </a:lvl2pPr>
            <a:lvl3pPr marL="829108" indent="0">
              <a:buNone/>
              <a:defRPr sz="1600" b="1"/>
            </a:lvl3pPr>
            <a:lvl4pPr marL="1243662" indent="0">
              <a:buNone/>
              <a:defRPr sz="1500" b="1"/>
            </a:lvl4pPr>
            <a:lvl5pPr marL="1658216" indent="0">
              <a:buNone/>
              <a:defRPr sz="1500" b="1"/>
            </a:lvl5pPr>
            <a:lvl6pPr marL="2072771" indent="0">
              <a:buNone/>
              <a:defRPr sz="1500" b="1"/>
            </a:lvl6pPr>
            <a:lvl7pPr marL="2487325" indent="0">
              <a:buNone/>
              <a:defRPr sz="1500" b="1"/>
            </a:lvl7pPr>
            <a:lvl8pPr marL="2901879" indent="0">
              <a:buNone/>
              <a:defRPr sz="1500" b="1"/>
            </a:lvl8pPr>
            <a:lvl9pPr marL="3316433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442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554" indent="0">
              <a:buNone/>
              <a:defRPr sz="1800" b="1"/>
            </a:lvl2pPr>
            <a:lvl3pPr marL="829108" indent="0">
              <a:buNone/>
              <a:defRPr sz="1600" b="1"/>
            </a:lvl3pPr>
            <a:lvl4pPr marL="1243662" indent="0">
              <a:buNone/>
              <a:defRPr sz="1500" b="1"/>
            </a:lvl4pPr>
            <a:lvl5pPr marL="1658216" indent="0">
              <a:buNone/>
              <a:defRPr sz="1500" b="1"/>
            </a:lvl5pPr>
            <a:lvl6pPr marL="2072771" indent="0">
              <a:buNone/>
              <a:defRPr sz="1500" b="1"/>
            </a:lvl6pPr>
            <a:lvl7pPr marL="2487325" indent="0">
              <a:buNone/>
              <a:defRPr sz="1500" b="1"/>
            </a:lvl7pPr>
            <a:lvl8pPr marL="2901879" indent="0">
              <a:buNone/>
              <a:defRPr sz="1500" b="1"/>
            </a:lvl8pPr>
            <a:lvl9pPr marL="3316433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442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0175825-60A8-44F7-B685-301C8F93C394}" type="slidenum">
              <a:rPr lang="en-GB"/>
              <a:pPr/>
              <a:t>‹#›</a:t>
            </a:fld>
            <a:fld id="{ADB8227B-16CF-4EC0-B7BB-F8451DFBB0C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10C080B-1B14-4F5A-B3DE-59DFD6B6BE76}" type="datetimeFigureOut">
              <a:rPr lang="cs-CZ" smtClean="0"/>
              <a:t>28.9.2014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26B1A9-47CE-45A4-A7E3-A263FC8880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C239355-0F27-4024-BDBC-416B60AB7268}" type="slidenum">
              <a:rPr lang="en-GB"/>
              <a:pPr/>
              <a:t>‹#›</a:t>
            </a:fld>
            <a:fld id="{F8236F92-2197-4909-AE1B-0A12F711A84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CDD82BF-75F0-41F7-BE51-3634CFC3E6F1}" type="slidenum">
              <a:rPr lang="en-GB"/>
              <a:pPr/>
              <a:t>‹#›</a:t>
            </a:fld>
            <a:fld id="{1718435D-705D-4A3A-BCF2-E3136C2B775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525" y="273633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920" y="1434395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554" indent="0">
              <a:buNone/>
              <a:defRPr sz="1100"/>
            </a:lvl2pPr>
            <a:lvl3pPr marL="829108" indent="0">
              <a:buNone/>
              <a:defRPr sz="900"/>
            </a:lvl3pPr>
            <a:lvl4pPr marL="1243662" indent="0">
              <a:buNone/>
              <a:defRPr sz="800"/>
            </a:lvl4pPr>
            <a:lvl5pPr marL="1658216" indent="0">
              <a:buNone/>
              <a:defRPr sz="800"/>
            </a:lvl5pPr>
            <a:lvl6pPr marL="2072771" indent="0">
              <a:buNone/>
              <a:defRPr sz="800"/>
            </a:lvl6pPr>
            <a:lvl7pPr marL="2487325" indent="0">
              <a:buNone/>
              <a:defRPr sz="800"/>
            </a:lvl7pPr>
            <a:lvl8pPr marL="2901879" indent="0">
              <a:buNone/>
              <a:defRPr sz="800"/>
            </a:lvl8pPr>
            <a:lvl9pPr marL="3316433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E8B84CF-8CE6-419D-ABB2-6846A64CA93D}" type="slidenum">
              <a:rPr lang="en-GB"/>
              <a:pPr/>
              <a:t>‹#›</a:t>
            </a:fld>
            <a:fld id="{C93CF135-2BBD-43E6-8C9A-CA617B3B7EA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05" y="4800026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05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554" indent="0">
              <a:buNone/>
              <a:defRPr sz="2500"/>
            </a:lvl2pPr>
            <a:lvl3pPr marL="829108" indent="0">
              <a:buNone/>
              <a:defRPr sz="2200"/>
            </a:lvl3pPr>
            <a:lvl4pPr marL="1243662" indent="0">
              <a:buNone/>
              <a:defRPr sz="1800"/>
            </a:lvl4pPr>
            <a:lvl5pPr marL="1658216" indent="0">
              <a:buNone/>
              <a:defRPr sz="1800"/>
            </a:lvl5pPr>
            <a:lvl6pPr marL="2072771" indent="0">
              <a:buNone/>
              <a:defRPr sz="1800"/>
            </a:lvl6pPr>
            <a:lvl7pPr marL="2487325" indent="0">
              <a:buNone/>
              <a:defRPr sz="1800"/>
            </a:lvl7pPr>
            <a:lvl8pPr marL="2901879" indent="0">
              <a:buNone/>
              <a:defRPr sz="1800"/>
            </a:lvl8pPr>
            <a:lvl9pPr marL="3316433" indent="0">
              <a:buNone/>
              <a:defRPr sz="18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05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554" indent="0">
              <a:buNone/>
              <a:defRPr sz="1100"/>
            </a:lvl2pPr>
            <a:lvl3pPr marL="829108" indent="0">
              <a:buNone/>
              <a:defRPr sz="900"/>
            </a:lvl3pPr>
            <a:lvl4pPr marL="1243662" indent="0">
              <a:buNone/>
              <a:defRPr sz="800"/>
            </a:lvl4pPr>
            <a:lvl5pPr marL="1658216" indent="0">
              <a:buNone/>
              <a:defRPr sz="800"/>
            </a:lvl5pPr>
            <a:lvl6pPr marL="2072771" indent="0">
              <a:buNone/>
              <a:defRPr sz="800"/>
            </a:lvl6pPr>
            <a:lvl7pPr marL="2487325" indent="0">
              <a:buNone/>
              <a:defRPr sz="800"/>
            </a:lvl7pPr>
            <a:lvl8pPr marL="2901879" indent="0">
              <a:buNone/>
              <a:defRPr sz="800"/>
            </a:lvl8pPr>
            <a:lvl9pPr marL="3316433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E04CA5C-F012-4A68-967A-0EFA41334F1D}" type="slidenum">
              <a:rPr lang="en-GB"/>
              <a:pPr/>
              <a:t>‹#›</a:t>
            </a:fld>
            <a:fld id="{C67FB0E9-F868-43AA-A010-D8103A6E297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FF030DF-E830-4C8D-A3A3-A551D3B99ACA}" type="slidenum">
              <a:rPr lang="en-GB"/>
              <a:pPr/>
              <a:t>‹#›</a:t>
            </a:fld>
            <a:fld id="{8FC73CF5-9579-45DE-813D-DC5F6939BE9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8240" y="0"/>
            <a:ext cx="2053440" cy="451343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6480" y="0"/>
            <a:ext cx="6023520" cy="451343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ACE9585-CB7B-4B72-BCF0-75C551A9C524}" type="slidenum">
              <a:rPr lang="en-GB"/>
              <a:pPr/>
              <a:t>‹#›</a:t>
            </a:fld>
            <a:fld id="{22A39F16-CF2E-4919-8377-A99BDF12D5A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726" indent="0" algn="ctr">
              <a:buNone/>
              <a:defRPr/>
            </a:lvl2pPr>
            <a:lvl3pPr marL="829452" indent="0" algn="ctr">
              <a:buNone/>
              <a:defRPr/>
            </a:lvl3pPr>
            <a:lvl4pPr marL="1244178" indent="0" algn="ctr">
              <a:buNone/>
              <a:defRPr/>
            </a:lvl4pPr>
            <a:lvl5pPr marL="1658904" indent="0" algn="ctr">
              <a:buNone/>
              <a:defRPr/>
            </a:lvl5pPr>
            <a:lvl6pPr marL="2073631" indent="0" algn="ctr">
              <a:buNone/>
              <a:defRPr/>
            </a:lvl6pPr>
            <a:lvl7pPr marL="2488357" indent="0" algn="ctr">
              <a:buNone/>
              <a:defRPr/>
            </a:lvl7pPr>
            <a:lvl8pPr marL="2903083" indent="0" algn="ctr">
              <a:buNone/>
              <a:defRPr/>
            </a:lvl8pPr>
            <a:lvl9pPr marL="3317809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726" indent="0">
              <a:buNone/>
              <a:defRPr sz="1600"/>
            </a:lvl2pPr>
            <a:lvl3pPr marL="829452" indent="0">
              <a:buNone/>
              <a:defRPr sz="1500"/>
            </a:lvl3pPr>
            <a:lvl4pPr marL="1244178" indent="0">
              <a:buNone/>
              <a:defRPr sz="1300"/>
            </a:lvl4pPr>
            <a:lvl5pPr marL="1658904" indent="0">
              <a:buNone/>
              <a:defRPr sz="1300"/>
            </a:lvl5pPr>
            <a:lvl6pPr marL="2073631" indent="0">
              <a:buNone/>
              <a:defRPr sz="1300"/>
            </a:lvl6pPr>
            <a:lvl7pPr marL="2488357" indent="0">
              <a:buNone/>
              <a:defRPr sz="1300"/>
            </a:lvl7pPr>
            <a:lvl8pPr marL="2903083" indent="0">
              <a:buNone/>
              <a:defRPr sz="1300"/>
            </a:lvl8pPr>
            <a:lvl9pPr marL="3317809" indent="0">
              <a:buNone/>
              <a:defRPr sz="13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6481" y="1604328"/>
            <a:ext cx="4033440" cy="450479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8160" y="1604328"/>
            <a:ext cx="4034880" cy="450479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0C080B-1B14-4F5A-B3DE-59DFD6B6BE76}" type="datetimeFigureOut">
              <a:rPr lang="cs-CZ" smtClean="0"/>
              <a:t>28.9.2014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26B1A9-47CE-45A4-A7E3-A263FC8880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2480" y="270749"/>
            <a:ext cx="2050560" cy="583837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6480" y="270749"/>
            <a:ext cx="6017760" cy="583837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640" indent="0" algn="ctr">
              <a:buNone/>
              <a:defRPr/>
            </a:lvl2pPr>
            <a:lvl3pPr marL="829280" indent="0" algn="ctr">
              <a:buNone/>
              <a:defRPr/>
            </a:lvl3pPr>
            <a:lvl4pPr marL="1243920" indent="0" algn="ctr">
              <a:buNone/>
              <a:defRPr/>
            </a:lvl4pPr>
            <a:lvl5pPr marL="1658560" indent="0" algn="ctr">
              <a:buNone/>
              <a:defRPr/>
            </a:lvl5pPr>
            <a:lvl6pPr marL="2073201" indent="0" algn="ctr">
              <a:buNone/>
              <a:defRPr/>
            </a:lvl6pPr>
            <a:lvl7pPr marL="2487841" indent="0" algn="ctr">
              <a:buNone/>
              <a:defRPr/>
            </a:lvl7pPr>
            <a:lvl8pPr marL="2902481" indent="0" algn="ctr">
              <a:buNone/>
              <a:defRPr/>
            </a:lvl8pPr>
            <a:lvl9pPr marL="3317121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970C19-6D1D-4278-AF88-1C95C4D0A23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37F8961-270F-4B60-A277-D2C9AE216D6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880" y="4406865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640" indent="0">
              <a:buNone/>
              <a:defRPr sz="1600"/>
            </a:lvl2pPr>
            <a:lvl3pPr marL="829280" indent="0">
              <a:buNone/>
              <a:defRPr sz="1500"/>
            </a:lvl3pPr>
            <a:lvl4pPr marL="1243920" indent="0">
              <a:buNone/>
              <a:defRPr sz="1300"/>
            </a:lvl4pPr>
            <a:lvl5pPr marL="1658560" indent="0">
              <a:buNone/>
              <a:defRPr sz="1300"/>
            </a:lvl5pPr>
            <a:lvl6pPr marL="2073201" indent="0">
              <a:buNone/>
              <a:defRPr sz="1300"/>
            </a:lvl6pPr>
            <a:lvl7pPr marL="2487841" indent="0">
              <a:buNone/>
              <a:defRPr sz="1300"/>
            </a:lvl7pPr>
            <a:lvl8pPr marL="2902481" indent="0">
              <a:buNone/>
              <a:defRPr sz="1300"/>
            </a:lvl8pPr>
            <a:lvl9pPr marL="3317121" indent="0">
              <a:buNone/>
              <a:defRPr sz="13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5972CAC-18F4-419F-9A20-F1CA927DB38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10C080B-1B14-4F5A-B3DE-59DFD6B6BE76}" type="datetimeFigureOut">
              <a:rPr lang="cs-CZ" smtClean="0"/>
              <a:t>28.9.2014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26B1A9-47CE-45A4-A7E3-A263FC8880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6481" y="1604328"/>
            <a:ext cx="4033440" cy="450479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8160" y="1604328"/>
            <a:ext cx="4034880" cy="450479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010E5CA-EFAF-482D-AF11-138B017C1AE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2" y="275072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640" indent="0">
              <a:buNone/>
              <a:defRPr sz="1800" b="1"/>
            </a:lvl2pPr>
            <a:lvl3pPr marL="829280" indent="0">
              <a:buNone/>
              <a:defRPr sz="1600" b="1"/>
            </a:lvl3pPr>
            <a:lvl4pPr marL="1243920" indent="0">
              <a:buNone/>
              <a:defRPr sz="1500" b="1"/>
            </a:lvl4pPr>
            <a:lvl5pPr marL="1658560" indent="0">
              <a:buNone/>
              <a:defRPr sz="1500" b="1"/>
            </a:lvl5pPr>
            <a:lvl6pPr marL="2073201" indent="0">
              <a:buNone/>
              <a:defRPr sz="1500" b="1"/>
            </a:lvl6pPr>
            <a:lvl7pPr marL="2487841" indent="0">
              <a:buNone/>
              <a:defRPr sz="1500" b="1"/>
            </a:lvl7pPr>
            <a:lvl8pPr marL="2902481" indent="0">
              <a:buNone/>
              <a:defRPr sz="1500" b="1"/>
            </a:lvl8pPr>
            <a:lvl9pPr marL="3317121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442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640" indent="0">
              <a:buNone/>
              <a:defRPr sz="1800" b="1"/>
            </a:lvl2pPr>
            <a:lvl3pPr marL="829280" indent="0">
              <a:buNone/>
              <a:defRPr sz="1600" b="1"/>
            </a:lvl3pPr>
            <a:lvl4pPr marL="1243920" indent="0">
              <a:buNone/>
              <a:defRPr sz="1500" b="1"/>
            </a:lvl4pPr>
            <a:lvl5pPr marL="1658560" indent="0">
              <a:buNone/>
              <a:defRPr sz="1500" b="1"/>
            </a:lvl5pPr>
            <a:lvl6pPr marL="2073201" indent="0">
              <a:buNone/>
              <a:defRPr sz="1500" b="1"/>
            </a:lvl6pPr>
            <a:lvl7pPr marL="2487841" indent="0">
              <a:buNone/>
              <a:defRPr sz="1500" b="1"/>
            </a:lvl7pPr>
            <a:lvl8pPr marL="2902481" indent="0">
              <a:buNone/>
              <a:defRPr sz="1500" b="1"/>
            </a:lvl8pPr>
            <a:lvl9pPr marL="3317121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442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11BFA14-3874-4C06-A216-A7BB6DEEA99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195BD05-8015-4FFF-923E-4F6E6D0F3E0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4110583-7E87-4569-956C-A582C63670D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523" y="273631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920" y="1434393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640" indent="0">
              <a:buNone/>
              <a:defRPr sz="1100"/>
            </a:lvl2pPr>
            <a:lvl3pPr marL="829280" indent="0">
              <a:buNone/>
              <a:defRPr sz="900"/>
            </a:lvl3pPr>
            <a:lvl4pPr marL="1243920" indent="0">
              <a:buNone/>
              <a:defRPr sz="800"/>
            </a:lvl4pPr>
            <a:lvl5pPr marL="1658560" indent="0">
              <a:buNone/>
              <a:defRPr sz="800"/>
            </a:lvl5pPr>
            <a:lvl6pPr marL="2073201" indent="0">
              <a:buNone/>
              <a:defRPr sz="800"/>
            </a:lvl6pPr>
            <a:lvl7pPr marL="2487841" indent="0">
              <a:buNone/>
              <a:defRPr sz="800"/>
            </a:lvl7pPr>
            <a:lvl8pPr marL="2902481" indent="0">
              <a:buNone/>
              <a:defRPr sz="800"/>
            </a:lvl8pPr>
            <a:lvl9pPr marL="3317121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8CEE9DC-C0E6-47E1-BBB4-9E2BD994726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03" y="4800026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03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640" indent="0">
              <a:buNone/>
              <a:defRPr sz="2500"/>
            </a:lvl2pPr>
            <a:lvl3pPr marL="829280" indent="0">
              <a:buNone/>
              <a:defRPr sz="2200"/>
            </a:lvl3pPr>
            <a:lvl4pPr marL="1243920" indent="0">
              <a:buNone/>
              <a:defRPr sz="1800"/>
            </a:lvl4pPr>
            <a:lvl5pPr marL="1658560" indent="0">
              <a:buNone/>
              <a:defRPr sz="1800"/>
            </a:lvl5pPr>
            <a:lvl6pPr marL="2073201" indent="0">
              <a:buNone/>
              <a:defRPr sz="1800"/>
            </a:lvl6pPr>
            <a:lvl7pPr marL="2487841" indent="0">
              <a:buNone/>
              <a:defRPr sz="1800"/>
            </a:lvl7pPr>
            <a:lvl8pPr marL="2902481" indent="0">
              <a:buNone/>
              <a:defRPr sz="1800"/>
            </a:lvl8pPr>
            <a:lvl9pPr marL="3317121" indent="0">
              <a:buNone/>
              <a:defRPr sz="18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03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640" indent="0">
              <a:buNone/>
              <a:defRPr sz="1100"/>
            </a:lvl2pPr>
            <a:lvl3pPr marL="829280" indent="0">
              <a:buNone/>
              <a:defRPr sz="900"/>
            </a:lvl3pPr>
            <a:lvl4pPr marL="1243920" indent="0">
              <a:buNone/>
              <a:defRPr sz="800"/>
            </a:lvl4pPr>
            <a:lvl5pPr marL="1658560" indent="0">
              <a:buNone/>
              <a:defRPr sz="800"/>
            </a:lvl5pPr>
            <a:lvl6pPr marL="2073201" indent="0">
              <a:buNone/>
              <a:defRPr sz="800"/>
            </a:lvl6pPr>
            <a:lvl7pPr marL="2487841" indent="0">
              <a:buNone/>
              <a:defRPr sz="800"/>
            </a:lvl7pPr>
            <a:lvl8pPr marL="2902481" indent="0">
              <a:buNone/>
              <a:defRPr sz="800"/>
            </a:lvl8pPr>
            <a:lvl9pPr marL="3317121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D815718-E6F9-4EFA-BBA1-2B0F19D68E6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CB19BF4-0358-46C2-8C1E-C73C8A17C00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2480" y="270751"/>
            <a:ext cx="2050560" cy="583837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6480" y="270751"/>
            <a:ext cx="6017760" cy="583837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27EC53F-24E6-4A70-842C-D3DB9D35CA5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597" indent="0" algn="ctr">
              <a:buNone/>
              <a:defRPr/>
            </a:lvl2pPr>
            <a:lvl3pPr marL="829194" indent="0" algn="ctr">
              <a:buNone/>
              <a:defRPr/>
            </a:lvl3pPr>
            <a:lvl4pPr marL="1243791" indent="0" algn="ctr">
              <a:buNone/>
              <a:defRPr/>
            </a:lvl4pPr>
            <a:lvl5pPr marL="1658388" indent="0" algn="ctr">
              <a:buNone/>
              <a:defRPr/>
            </a:lvl5pPr>
            <a:lvl6pPr marL="2072986" indent="0" algn="ctr">
              <a:buNone/>
              <a:defRPr/>
            </a:lvl6pPr>
            <a:lvl7pPr marL="2487583" indent="0" algn="ctr">
              <a:buNone/>
              <a:defRPr/>
            </a:lvl7pPr>
            <a:lvl8pPr marL="2902180" indent="0" algn="ctr">
              <a:buNone/>
              <a:defRPr/>
            </a:lvl8pPr>
            <a:lvl9pPr marL="3316777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772964A-4FC1-4A12-9D7F-784738246FC5}" type="slidenum">
              <a:rPr lang="en-GB"/>
              <a:pPr/>
              <a:t>‹#›</a:t>
            </a:fld>
            <a:fld id="{73CFD0CF-7D8E-4245-82F8-0A8E00135CA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B667E32-2194-400A-97B8-9EFB3E80F203}" type="slidenum">
              <a:rPr lang="en-GB"/>
              <a:pPr/>
              <a:t>‹#›</a:t>
            </a:fld>
            <a:fld id="{8285A04C-6A74-495B-A0A3-FB0171B5D2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0C080B-1B14-4F5A-B3DE-59DFD6B6BE76}" type="datetimeFigureOut">
              <a:rPr lang="cs-CZ" smtClean="0"/>
              <a:t>28.9.2014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26B1A9-47CE-45A4-A7E3-A263FC8880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880" y="4406866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597" indent="0">
              <a:buNone/>
              <a:defRPr sz="1600"/>
            </a:lvl2pPr>
            <a:lvl3pPr marL="829194" indent="0">
              <a:buNone/>
              <a:defRPr sz="1500"/>
            </a:lvl3pPr>
            <a:lvl4pPr marL="1243791" indent="0">
              <a:buNone/>
              <a:defRPr sz="1300"/>
            </a:lvl4pPr>
            <a:lvl5pPr marL="1658388" indent="0">
              <a:buNone/>
              <a:defRPr sz="1300"/>
            </a:lvl5pPr>
            <a:lvl6pPr marL="2072986" indent="0">
              <a:buNone/>
              <a:defRPr sz="1300"/>
            </a:lvl6pPr>
            <a:lvl7pPr marL="2487583" indent="0">
              <a:buNone/>
              <a:defRPr sz="1300"/>
            </a:lvl7pPr>
            <a:lvl8pPr marL="2902180" indent="0">
              <a:buNone/>
              <a:defRPr sz="1300"/>
            </a:lvl8pPr>
            <a:lvl9pPr marL="3316777" indent="0">
              <a:buNone/>
              <a:defRPr sz="13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3414785-DD3C-4BFB-B43B-03CFB99B297D}" type="slidenum">
              <a:rPr lang="en-GB"/>
              <a:pPr/>
              <a:t>‹#›</a:t>
            </a:fld>
            <a:fld id="{F76242AA-EBE8-421E-B0A8-206039BDD87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14720" y="0"/>
            <a:ext cx="3654720" cy="4088590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07680" y="0"/>
            <a:ext cx="3654720" cy="4088590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17BA802-53CF-4F5A-B447-B39F11BB2CA5}" type="slidenum">
              <a:rPr lang="en-GB"/>
              <a:pPr/>
              <a:t>‹#›</a:t>
            </a:fld>
            <a:fld id="{68F184F2-DD74-40C1-A1B0-0CD1C7C7343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2" y="275073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597" indent="0">
              <a:buNone/>
              <a:defRPr sz="1800" b="1"/>
            </a:lvl2pPr>
            <a:lvl3pPr marL="829194" indent="0">
              <a:buNone/>
              <a:defRPr sz="1600" b="1"/>
            </a:lvl3pPr>
            <a:lvl4pPr marL="1243791" indent="0">
              <a:buNone/>
              <a:defRPr sz="1500" b="1"/>
            </a:lvl4pPr>
            <a:lvl5pPr marL="1658388" indent="0">
              <a:buNone/>
              <a:defRPr sz="1500" b="1"/>
            </a:lvl5pPr>
            <a:lvl6pPr marL="2072986" indent="0">
              <a:buNone/>
              <a:defRPr sz="1500" b="1"/>
            </a:lvl6pPr>
            <a:lvl7pPr marL="2487583" indent="0">
              <a:buNone/>
              <a:defRPr sz="1500" b="1"/>
            </a:lvl7pPr>
            <a:lvl8pPr marL="2902180" indent="0">
              <a:buNone/>
              <a:defRPr sz="1500" b="1"/>
            </a:lvl8pPr>
            <a:lvl9pPr marL="3316777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442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597" indent="0">
              <a:buNone/>
              <a:defRPr sz="1800" b="1"/>
            </a:lvl2pPr>
            <a:lvl3pPr marL="829194" indent="0">
              <a:buNone/>
              <a:defRPr sz="1600" b="1"/>
            </a:lvl3pPr>
            <a:lvl4pPr marL="1243791" indent="0">
              <a:buNone/>
              <a:defRPr sz="1500" b="1"/>
            </a:lvl4pPr>
            <a:lvl5pPr marL="1658388" indent="0">
              <a:buNone/>
              <a:defRPr sz="1500" b="1"/>
            </a:lvl5pPr>
            <a:lvl6pPr marL="2072986" indent="0">
              <a:buNone/>
              <a:defRPr sz="1500" b="1"/>
            </a:lvl6pPr>
            <a:lvl7pPr marL="2487583" indent="0">
              <a:buNone/>
              <a:defRPr sz="1500" b="1"/>
            </a:lvl7pPr>
            <a:lvl8pPr marL="2902180" indent="0">
              <a:buNone/>
              <a:defRPr sz="1500" b="1"/>
            </a:lvl8pPr>
            <a:lvl9pPr marL="3316777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442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2E8455E-B06C-4D47-9C30-D3C836F2340A}" type="slidenum">
              <a:rPr lang="en-GB"/>
              <a:pPr/>
              <a:t>‹#›</a:t>
            </a:fld>
            <a:fld id="{24C03085-D601-4F77-977D-9C6C99C087F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B04ED95-5FE7-476D-98BD-813AAA89D116}" type="slidenum">
              <a:rPr lang="en-GB"/>
              <a:pPr/>
              <a:t>‹#›</a:t>
            </a:fld>
            <a:fld id="{0F607FE3-F9AD-49B5-AB18-E9436E9E6F8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ECCF799-FEB7-4417-906F-A1120563B4EF}" type="slidenum">
              <a:rPr lang="en-GB"/>
              <a:pPr/>
              <a:t>‹#›</a:t>
            </a:fld>
            <a:fld id="{1DBDD76D-5945-41F5-A87B-48B017DF3C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524" y="273632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920" y="1434394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597" indent="0">
              <a:buNone/>
              <a:defRPr sz="1100"/>
            </a:lvl2pPr>
            <a:lvl3pPr marL="829194" indent="0">
              <a:buNone/>
              <a:defRPr sz="900"/>
            </a:lvl3pPr>
            <a:lvl4pPr marL="1243791" indent="0">
              <a:buNone/>
              <a:defRPr sz="800"/>
            </a:lvl4pPr>
            <a:lvl5pPr marL="1658388" indent="0">
              <a:buNone/>
              <a:defRPr sz="800"/>
            </a:lvl5pPr>
            <a:lvl6pPr marL="2072986" indent="0">
              <a:buNone/>
              <a:defRPr sz="800"/>
            </a:lvl6pPr>
            <a:lvl7pPr marL="2487583" indent="0">
              <a:buNone/>
              <a:defRPr sz="800"/>
            </a:lvl7pPr>
            <a:lvl8pPr marL="2902180" indent="0">
              <a:buNone/>
              <a:defRPr sz="800"/>
            </a:lvl8pPr>
            <a:lvl9pPr marL="3316777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6A3E2A3-CCA6-4305-834F-5616D3767750}" type="slidenum">
              <a:rPr lang="en-GB"/>
              <a:pPr/>
              <a:t>‹#›</a:t>
            </a:fld>
            <a:fld id="{A03F7BF9-911F-4A42-A09F-6BC40DF9512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04" y="4800026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04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597" indent="0">
              <a:buNone/>
              <a:defRPr sz="2500"/>
            </a:lvl2pPr>
            <a:lvl3pPr marL="829194" indent="0">
              <a:buNone/>
              <a:defRPr sz="2200"/>
            </a:lvl3pPr>
            <a:lvl4pPr marL="1243791" indent="0">
              <a:buNone/>
              <a:defRPr sz="1800"/>
            </a:lvl4pPr>
            <a:lvl5pPr marL="1658388" indent="0">
              <a:buNone/>
              <a:defRPr sz="1800"/>
            </a:lvl5pPr>
            <a:lvl6pPr marL="2072986" indent="0">
              <a:buNone/>
              <a:defRPr sz="1800"/>
            </a:lvl6pPr>
            <a:lvl7pPr marL="2487583" indent="0">
              <a:buNone/>
              <a:defRPr sz="1800"/>
            </a:lvl7pPr>
            <a:lvl8pPr marL="2902180" indent="0">
              <a:buNone/>
              <a:defRPr sz="1800"/>
            </a:lvl8pPr>
            <a:lvl9pPr marL="3316777" indent="0">
              <a:buNone/>
              <a:defRPr sz="18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04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597" indent="0">
              <a:buNone/>
              <a:defRPr sz="1100"/>
            </a:lvl2pPr>
            <a:lvl3pPr marL="829194" indent="0">
              <a:buNone/>
              <a:defRPr sz="900"/>
            </a:lvl3pPr>
            <a:lvl4pPr marL="1243791" indent="0">
              <a:buNone/>
              <a:defRPr sz="800"/>
            </a:lvl4pPr>
            <a:lvl5pPr marL="1658388" indent="0">
              <a:buNone/>
              <a:defRPr sz="800"/>
            </a:lvl5pPr>
            <a:lvl6pPr marL="2072986" indent="0">
              <a:buNone/>
              <a:defRPr sz="800"/>
            </a:lvl6pPr>
            <a:lvl7pPr marL="2487583" indent="0">
              <a:buNone/>
              <a:defRPr sz="800"/>
            </a:lvl7pPr>
            <a:lvl8pPr marL="2902180" indent="0">
              <a:buNone/>
              <a:defRPr sz="800"/>
            </a:lvl8pPr>
            <a:lvl9pPr marL="3316777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0178781-B8D3-4898-851B-8F144A3980F8}" type="slidenum">
              <a:rPr lang="en-GB"/>
              <a:pPr/>
              <a:t>‹#›</a:t>
            </a:fld>
            <a:fld id="{8422C251-DD9C-43FD-BB34-4EFFF7B2688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B731465-F99D-4A97-9F49-B77D6A4860BF}" type="slidenum">
              <a:rPr lang="en-GB"/>
              <a:pPr/>
              <a:t>‹#›</a:t>
            </a:fld>
            <a:fld id="{588F74BD-DE5C-4CB0-8EBE-FCA7641C2B9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000481" y="0"/>
            <a:ext cx="1861920" cy="408859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14722" y="0"/>
            <a:ext cx="5447520" cy="408859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C70AA78-A757-478D-8D69-C6ED67B88084}" type="slidenum">
              <a:rPr lang="en-GB"/>
              <a:pPr/>
              <a:t>‹#›</a:t>
            </a:fld>
            <a:fld id="{168B0920-09F9-4CC3-8DF7-6F3DCC73614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554" indent="0" algn="ctr">
              <a:buNone/>
              <a:defRPr/>
            </a:lvl2pPr>
            <a:lvl3pPr marL="829108" indent="0" algn="ctr">
              <a:buNone/>
              <a:defRPr/>
            </a:lvl3pPr>
            <a:lvl4pPr marL="1243662" indent="0" algn="ctr">
              <a:buNone/>
              <a:defRPr/>
            </a:lvl4pPr>
            <a:lvl5pPr marL="1658216" indent="0" algn="ctr">
              <a:buNone/>
              <a:defRPr/>
            </a:lvl5pPr>
            <a:lvl6pPr marL="2072771" indent="0" algn="ctr">
              <a:buNone/>
              <a:defRPr/>
            </a:lvl6pPr>
            <a:lvl7pPr marL="2487325" indent="0" algn="ctr">
              <a:buNone/>
              <a:defRPr/>
            </a:lvl7pPr>
            <a:lvl8pPr marL="2901879" indent="0" algn="ctr">
              <a:buNone/>
              <a:defRPr/>
            </a:lvl8pPr>
            <a:lvl9pPr marL="3316433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0E77FFF-1E55-4502-AA32-CC80A33E3A71}" type="slidenum">
              <a:rPr lang="en-GB"/>
              <a:pPr/>
              <a:t>‹#›</a:t>
            </a:fld>
            <a:fld id="{28F8424E-F1DC-4648-BF65-1CE51B3F2EB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6" name="Pravoúhlý trojúhelník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7" name="Volný tvar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0C080B-1B14-4F5A-B3DE-59DFD6B6BE76}" type="datetimeFigureOut">
              <a:rPr lang="cs-CZ" smtClean="0"/>
              <a:t>28.9.2014</a:t>
            </a:fld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F926B1A9-47CE-45A4-A7E3-A263FC8880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E5C7FE5-C73E-413A-ADE5-B35A6BEADD33}" type="slidenum">
              <a:rPr lang="en-GB"/>
              <a:pPr/>
              <a:t>‹#›</a:t>
            </a:fld>
            <a:fld id="{21FCD13D-8DFB-4CE2-84BF-28589FB1F8A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880" y="4406867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554" indent="0">
              <a:buNone/>
              <a:defRPr sz="1600"/>
            </a:lvl2pPr>
            <a:lvl3pPr marL="829108" indent="0">
              <a:buNone/>
              <a:defRPr sz="1500"/>
            </a:lvl3pPr>
            <a:lvl4pPr marL="1243662" indent="0">
              <a:buNone/>
              <a:defRPr sz="1300"/>
            </a:lvl4pPr>
            <a:lvl5pPr marL="1658216" indent="0">
              <a:buNone/>
              <a:defRPr sz="1300"/>
            </a:lvl5pPr>
            <a:lvl6pPr marL="2072771" indent="0">
              <a:buNone/>
              <a:defRPr sz="1300"/>
            </a:lvl6pPr>
            <a:lvl7pPr marL="2487325" indent="0">
              <a:buNone/>
              <a:defRPr sz="1300"/>
            </a:lvl7pPr>
            <a:lvl8pPr marL="2901879" indent="0">
              <a:buNone/>
              <a:defRPr sz="1300"/>
            </a:lvl8pPr>
            <a:lvl9pPr marL="3316433" indent="0">
              <a:buNone/>
              <a:defRPr sz="13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CA18C2F-743B-4777-808E-4A891AEDABFF}" type="slidenum">
              <a:rPr lang="en-GB"/>
              <a:pPr/>
              <a:t>‹#›</a:t>
            </a:fld>
            <a:fld id="{B53C9078-FADC-4E77-BFB6-B25DF7A8231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6480" y="0"/>
            <a:ext cx="4037760" cy="4513434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32481" y="0"/>
            <a:ext cx="4039200" cy="4513434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91FF8F8-6E44-4799-B66A-CEC3F2DF63ED}" type="slidenum">
              <a:rPr lang="en-GB"/>
              <a:pPr/>
              <a:t>‹#›</a:t>
            </a:fld>
            <a:fld id="{3CD6D110-95EC-4688-8121-9C91EDA2EA0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2" y="275074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554" indent="0">
              <a:buNone/>
              <a:defRPr sz="1800" b="1"/>
            </a:lvl2pPr>
            <a:lvl3pPr marL="829108" indent="0">
              <a:buNone/>
              <a:defRPr sz="1600" b="1"/>
            </a:lvl3pPr>
            <a:lvl4pPr marL="1243662" indent="0">
              <a:buNone/>
              <a:defRPr sz="1500" b="1"/>
            </a:lvl4pPr>
            <a:lvl5pPr marL="1658216" indent="0">
              <a:buNone/>
              <a:defRPr sz="1500" b="1"/>
            </a:lvl5pPr>
            <a:lvl6pPr marL="2072771" indent="0">
              <a:buNone/>
              <a:defRPr sz="1500" b="1"/>
            </a:lvl6pPr>
            <a:lvl7pPr marL="2487325" indent="0">
              <a:buNone/>
              <a:defRPr sz="1500" b="1"/>
            </a:lvl7pPr>
            <a:lvl8pPr marL="2901879" indent="0">
              <a:buNone/>
              <a:defRPr sz="1500" b="1"/>
            </a:lvl8pPr>
            <a:lvl9pPr marL="3316433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442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554" indent="0">
              <a:buNone/>
              <a:defRPr sz="1800" b="1"/>
            </a:lvl2pPr>
            <a:lvl3pPr marL="829108" indent="0">
              <a:buNone/>
              <a:defRPr sz="1600" b="1"/>
            </a:lvl3pPr>
            <a:lvl4pPr marL="1243662" indent="0">
              <a:buNone/>
              <a:defRPr sz="1500" b="1"/>
            </a:lvl4pPr>
            <a:lvl5pPr marL="1658216" indent="0">
              <a:buNone/>
              <a:defRPr sz="1500" b="1"/>
            </a:lvl5pPr>
            <a:lvl6pPr marL="2072771" indent="0">
              <a:buNone/>
              <a:defRPr sz="1500" b="1"/>
            </a:lvl6pPr>
            <a:lvl7pPr marL="2487325" indent="0">
              <a:buNone/>
              <a:defRPr sz="1500" b="1"/>
            </a:lvl7pPr>
            <a:lvl8pPr marL="2901879" indent="0">
              <a:buNone/>
              <a:defRPr sz="1500" b="1"/>
            </a:lvl8pPr>
            <a:lvl9pPr marL="3316433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442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0175825-60A8-44F7-B685-301C8F93C394}" type="slidenum">
              <a:rPr lang="en-GB"/>
              <a:pPr/>
              <a:t>‹#›</a:t>
            </a:fld>
            <a:fld id="{ADB8227B-16CF-4EC0-B7BB-F8451DFBB0C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C239355-0F27-4024-BDBC-416B60AB7268}" type="slidenum">
              <a:rPr lang="en-GB"/>
              <a:pPr/>
              <a:t>‹#›</a:t>
            </a:fld>
            <a:fld id="{F8236F92-2197-4909-AE1B-0A12F711A84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CDD82BF-75F0-41F7-BE51-3634CFC3E6F1}" type="slidenum">
              <a:rPr lang="en-GB"/>
              <a:pPr/>
              <a:t>‹#›</a:t>
            </a:fld>
            <a:fld id="{1718435D-705D-4A3A-BCF2-E3136C2B775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525" y="273633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920" y="1434395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554" indent="0">
              <a:buNone/>
              <a:defRPr sz="1100"/>
            </a:lvl2pPr>
            <a:lvl3pPr marL="829108" indent="0">
              <a:buNone/>
              <a:defRPr sz="900"/>
            </a:lvl3pPr>
            <a:lvl4pPr marL="1243662" indent="0">
              <a:buNone/>
              <a:defRPr sz="800"/>
            </a:lvl4pPr>
            <a:lvl5pPr marL="1658216" indent="0">
              <a:buNone/>
              <a:defRPr sz="800"/>
            </a:lvl5pPr>
            <a:lvl6pPr marL="2072771" indent="0">
              <a:buNone/>
              <a:defRPr sz="800"/>
            </a:lvl6pPr>
            <a:lvl7pPr marL="2487325" indent="0">
              <a:buNone/>
              <a:defRPr sz="800"/>
            </a:lvl7pPr>
            <a:lvl8pPr marL="2901879" indent="0">
              <a:buNone/>
              <a:defRPr sz="800"/>
            </a:lvl8pPr>
            <a:lvl9pPr marL="3316433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E8B84CF-8CE6-419D-ABB2-6846A64CA93D}" type="slidenum">
              <a:rPr lang="en-GB"/>
              <a:pPr/>
              <a:t>‹#›</a:t>
            </a:fld>
            <a:fld id="{C93CF135-2BBD-43E6-8C9A-CA617B3B7EA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05" y="4800026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05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554" indent="0">
              <a:buNone/>
              <a:defRPr sz="2500"/>
            </a:lvl2pPr>
            <a:lvl3pPr marL="829108" indent="0">
              <a:buNone/>
              <a:defRPr sz="2200"/>
            </a:lvl3pPr>
            <a:lvl4pPr marL="1243662" indent="0">
              <a:buNone/>
              <a:defRPr sz="1800"/>
            </a:lvl4pPr>
            <a:lvl5pPr marL="1658216" indent="0">
              <a:buNone/>
              <a:defRPr sz="1800"/>
            </a:lvl5pPr>
            <a:lvl6pPr marL="2072771" indent="0">
              <a:buNone/>
              <a:defRPr sz="1800"/>
            </a:lvl6pPr>
            <a:lvl7pPr marL="2487325" indent="0">
              <a:buNone/>
              <a:defRPr sz="1800"/>
            </a:lvl7pPr>
            <a:lvl8pPr marL="2901879" indent="0">
              <a:buNone/>
              <a:defRPr sz="1800"/>
            </a:lvl8pPr>
            <a:lvl9pPr marL="3316433" indent="0">
              <a:buNone/>
              <a:defRPr sz="18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05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554" indent="0">
              <a:buNone/>
              <a:defRPr sz="1100"/>
            </a:lvl2pPr>
            <a:lvl3pPr marL="829108" indent="0">
              <a:buNone/>
              <a:defRPr sz="900"/>
            </a:lvl3pPr>
            <a:lvl4pPr marL="1243662" indent="0">
              <a:buNone/>
              <a:defRPr sz="800"/>
            </a:lvl4pPr>
            <a:lvl5pPr marL="1658216" indent="0">
              <a:buNone/>
              <a:defRPr sz="800"/>
            </a:lvl5pPr>
            <a:lvl6pPr marL="2072771" indent="0">
              <a:buNone/>
              <a:defRPr sz="800"/>
            </a:lvl6pPr>
            <a:lvl7pPr marL="2487325" indent="0">
              <a:buNone/>
              <a:defRPr sz="800"/>
            </a:lvl7pPr>
            <a:lvl8pPr marL="2901879" indent="0">
              <a:buNone/>
              <a:defRPr sz="800"/>
            </a:lvl8pPr>
            <a:lvl9pPr marL="3316433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E04CA5C-F012-4A68-967A-0EFA41334F1D}" type="slidenum">
              <a:rPr lang="en-GB"/>
              <a:pPr/>
              <a:t>‹#›</a:t>
            </a:fld>
            <a:fld id="{C67FB0E9-F868-43AA-A010-D8103A6E297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FF030DF-E830-4C8D-A3A3-A551D3B99ACA}" type="slidenum">
              <a:rPr lang="en-GB"/>
              <a:pPr/>
              <a:t>‹#›</a:t>
            </a:fld>
            <a:fld id="{8FC73CF5-9579-45DE-813D-DC5F6939BE9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8240" y="0"/>
            <a:ext cx="2053440" cy="451343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6480" y="0"/>
            <a:ext cx="6023520" cy="451343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ACE9585-CB7B-4B72-BCF0-75C551A9C524}" type="slidenum">
              <a:rPr lang="en-GB"/>
              <a:pPr/>
              <a:t>‹#›</a:t>
            </a:fld>
            <a:fld id="{22A39F16-CF2E-4919-8377-A99BDF12D5A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slideLayout" Target="../slideLayouts/slideLayout111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9.xml"/><Relationship Id="rId3" Type="http://schemas.openxmlformats.org/officeDocument/2006/relationships/slideLayout" Target="../slideLayouts/slideLayout114.xml"/><Relationship Id="rId7" Type="http://schemas.openxmlformats.org/officeDocument/2006/relationships/slideLayout" Target="../slideLayouts/slideLayout118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3.xml"/><Relationship Id="rId1" Type="http://schemas.openxmlformats.org/officeDocument/2006/relationships/slideLayout" Target="../slideLayouts/slideLayout112.xml"/><Relationship Id="rId6" Type="http://schemas.openxmlformats.org/officeDocument/2006/relationships/slideLayout" Target="../slideLayouts/slideLayout117.xml"/><Relationship Id="rId11" Type="http://schemas.openxmlformats.org/officeDocument/2006/relationships/slideLayout" Target="../slideLayouts/slideLayout122.xml"/><Relationship Id="rId5" Type="http://schemas.openxmlformats.org/officeDocument/2006/relationships/slideLayout" Target="../slideLayouts/slideLayout116.xml"/><Relationship Id="rId10" Type="http://schemas.openxmlformats.org/officeDocument/2006/relationships/slideLayout" Target="../slideLayouts/slideLayout121.xml"/><Relationship Id="rId4" Type="http://schemas.openxmlformats.org/officeDocument/2006/relationships/slideLayout" Target="../slideLayouts/slideLayout115.xml"/><Relationship Id="rId9" Type="http://schemas.openxmlformats.org/officeDocument/2006/relationships/slideLayout" Target="../slideLayouts/slideLayout12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buFont typeface="Times New Roman" pitchFamily="16" charset="0"/>
              <a:buNone/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10C080B-1B14-4F5A-B3DE-59DFD6B6BE76}" type="datetimeFigureOut">
              <a:rPr lang="cs-CZ" smtClean="0"/>
              <a:t>28.9.2014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buFont typeface="Times New Roman" pitchFamily="16" charset="0"/>
              <a:buNone/>
              <a:defRPr kumimoji="0" sz="1200" dirty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buFont typeface="Times New Roman" pitchFamily="16" charset="0"/>
              <a:buNone/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926B1A9-47CE-45A4-A7E3-A263FC8880B1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Font typeface="Times New Roman" pitchFamily="16" charset="0"/>
                <a:buNone/>
                <a:defRPr/>
              </a:pPr>
              <a:endParaRPr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Font typeface="Times New Roman" pitchFamily="16" charset="0"/>
                <a:buNone/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E7BC2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1" fontAlgn="base" hangingPunct="1">
        <a:spcBef>
          <a:spcPct val="20000"/>
        </a:spcBef>
        <a:spcAft>
          <a:spcPct val="0"/>
        </a:spcAft>
        <a:buClr>
          <a:srgbClr val="E7BC2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1" fontAlgn="base" hangingPunct="1">
        <a:spcBef>
          <a:spcPct val="20000"/>
        </a:spcBef>
        <a:spcAft>
          <a:spcPct val="0"/>
        </a:spcAft>
        <a:buClr>
          <a:srgbClr val="D092A7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Freeform 1"/>
          <p:cNvSpPr>
            <a:spLocks noChangeArrowheads="1"/>
          </p:cNvSpPr>
          <p:nvPr/>
        </p:nvSpPr>
        <p:spPr bwMode="auto">
          <a:xfrm>
            <a:off x="-9525" y="-7938"/>
            <a:ext cx="9163050" cy="1041401"/>
          </a:xfrm>
          <a:custGeom>
            <a:avLst/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C07A27"/>
              </a:gs>
              <a:gs pos="100000">
                <a:srgbClr val="F6BE00"/>
              </a:gs>
            </a:gsLst>
            <a:lin ang="5400000" scaled="1"/>
          </a:gradFill>
          <a:ln w="93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026" name="Freeform 2"/>
          <p:cNvSpPr>
            <a:spLocks noChangeArrowheads="1"/>
          </p:cNvSpPr>
          <p:nvPr/>
        </p:nvSpPr>
        <p:spPr bwMode="auto">
          <a:xfrm>
            <a:off x="4381500" y="-7938"/>
            <a:ext cx="4762500" cy="63817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BF9709"/>
              </a:gs>
              <a:gs pos="100000">
                <a:srgbClr val="F49220"/>
              </a:gs>
            </a:gsLst>
            <a:lin ang="5400000" scaled="1"/>
          </a:gradFill>
          <a:ln w="93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-28575" y="-15875"/>
            <a:ext cx="9196388" cy="1082675"/>
            <a:chOff x="-18" y="-10"/>
            <a:chExt cx="5793" cy="682"/>
          </a:xfrm>
        </p:grpSpPr>
        <p:sp>
          <p:nvSpPr>
            <p:cNvPr id="1028" name="Freeform 4"/>
            <p:cNvSpPr>
              <a:spLocks noChangeArrowheads="1"/>
            </p:cNvSpPr>
            <p:nvPr/>
          </p:nvSpPr>
          <p:spPr bwMode="auto">
            <a:xfrm rot="21420000">
              <a:off x="-12" y="128"/>
              <a:ext cx="5771" cy="407"/>
            </a:xfrm>
            <a:custGeom>
              <a:avLst/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r" b="b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800">
              <a:solidFill>
                <a:srgbClr val="D6903E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29" name="Freeform 5"/>
            <p:cNvSpPr>
              <a:spLocks noChangeArrowheads="1"/>
            </p:cNvSpPr>
            <p:nvPr/>
          </p:nvSpPr>
          <p:spPr bwMode="auto">
            <a:xfrm rot="21420000">
              <a:off x="-10" y="174"/>
              <a:ext cx="5779" cy="332"/>
            </a:xfrm>
            <a:custGeom>
              <a:avLst/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r" b="b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360">
              <a:solidFill>
                <a:srgbClr val="F3A447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371600"/>
            <a:ext cx="7850188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00" tIns="0" rIns="1836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textuKlepnutím lze upravit styl předlohy nadpisů.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250FCEE9-231C-4F39-8CFD-700943A2FD32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7924800" y="6356350"/>
            <a:ext cx="7604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2932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txStyles>
    <p:titleStyle>
      <a:lvl1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1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Freeform 1"/>
          <p:cNvSpPr>
            <a:spLocks noChangeArrowheads="1"/>
          </p:cNvSpPr>
          <p:nvPr/>
        </p:nvSpPr>
        <p:spPr bwMode="auto">
          <a:xfrm>
            <a:off x="-9525" y="-7938"/>
            <a:ext cx="9163050" cy="1041401"/>
          </a:xfrm>
          <a:custGeom>
            <a:avLst/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C07A27"/>
              </a:gs>
              <a:gs pos="100000">
                <a:srgbClr val="F6BE00"/>
              </a:gs>
            </a:gsLst>
            <a:lin ang="5400000" scaled="1"/>
          </a:gradFill>
          <a:ln w="93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50" name="Freeform 2"/>
          <p:cNvSpPr>
            <a:spLocks noChangeArrowheads="1"/>
          </p:cNvSpPr>
          <p:nvPr/>
        </p:nvSpPr>
        <p:spPr bwMode="auto">
          <a:xfrm>
            <a:off x="4381500" y="-7938"/>
            <a:ext cx="4762500" cy="63817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BF9709"/>
              </a:gs>
              <a:gs pos="100000">
                <a:srgbClr val="F49220"/>
              </a:gs>
            </a:gsLst>
            <a:lin ang="5400000" scaled="1"/>
          </a:gradFill>
          <a:ln w="93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-28575" y="-15875"/>
            <a:ext cx="9196388" cy="1082675"/>
            <a:chOff x="-18" y="-10"/>
            <a:chExt cx="5793" cy="682"/>
          </a:xfrm>
        </p:grpSpPr>
        <p:sp>
          <p:nvSpPr>
            <p:cNvPr id="2052" name="Freeform 4"/>
            <p:cNvSpPr>
              <a:spLocks noChangeArrowheads="1"/>
            </p:cNvSpPr>
            <p:nvPr/>
          </p:nvSpPr>
          <p:spPr bwMode="auto">
            <a:xfrm rot="21420000">
              <a:off x="-12" y="128"/>
              <a:ext cx="5771" cy="407"/>
            </a:xfrm>
            <a:custGeom>
              <a:avLst/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r" b="b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800">
              <a:solidFill>
                <a:srgbClr val="D6903E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53" name="Freeform 5"/>
            <p:cNvSpPr>
              <a:spLocks noChangeArrowheads="1"/>
            </p:cNvSpPr>
            <p:nvPr/>
          </p:nvSpPr>
          <p:spPr bwMode="auto">
            <a:xfrm rot="21420000">
              <a:off x="-10" y="174"/>
              <a:ext cx="5779" cy="332"/>
            </a:xfrm>
            <a:custGeom>
              <a:avLst/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r" b="b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360">
              <a:solidFill>
                <a:srgbClr val="F3A447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04850"/>
            <a:ext cx="8228013" cy="1141413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35163"/>
            <a:ext cx="8228013" cy="4387850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0"/>
            <a:r>
              <a:rPr lang="en-GB" smtClean="0"/>
              <a:t>Devátá úroveňKlepnutím lze upravit styly předlohy textu.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</a:t>
            </a:r>
          </a:p>
          <a:p>
            <a:pPr lvl="4"/>
            <a:r>
              <a:rPr lang="en-GB" smtClean="0"/>
              <a:t>Pátá úroveň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</a:defRPr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7924800" y="6356350"/>
            <a:ext cx="7604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2811E149-55D4-479C-9503-6704505732C9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hf sldNum="0" hdr="0" ftr="0"/>
  <p:txStyles>
    <p:titleStyle>
      <a:lvl1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1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6480" y="270749"/>
            <a:ext cx="8206560" cy="11261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480" y="1604328"/>
            <a:ext cx="8206560" cy="4504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5471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6480" y="6247376"/>
            <a:ext cx="210816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56650" algn="l"/>
                <a:tab pos="1313299" algn="l"/>
                <a:tab pos="1969949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Lucida Sans Unicode" pitchFamily="32" charset="0"/>
              </a:defRPr>
            </a:lvl1pPr>
          </a:lstStyle>
          <a:p>
            <a:fld id="{C3252EA1-960A-4CB4-95C6-BA048CB67384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7680" y="6247376"/>
            <a:ext cx="287712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656650" algn="l"/>
                <a:tab pos="1313299" algn="l"/>
                <a:tab pos="1969949" algn="l"/>
                <a:tab pos="2626599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Lucida Sans Unicode" pitchFamily="32" charset="0"/>
              </a:defRPr>
            </a:lvl1pPr>
          </a:lstStyle>
          <a:p>
            <a:endParaRPr lang="cs-CZ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6320" y="6247376"/>
            <a:ext cx="210816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56650" algn="l"/>
                <a:tab pos="1313299" algn="l"/>
                <a:tab pos="1969949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Lucida Sans Unicode" pitchFamily="32" charset="0"/>
              </a:defRPr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2pPr>
      <a:lvl3pPr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3pPr>
      <a:lvl4pPr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4pPr>
      <a:lvl5pPr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5pPr>
      <a:lvl6pPr marL="414726"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6pPr>
      <a:lvl7pPr marL="829452"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7pPr>
      <a:lvl8pPr marL="1244178"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8pPr>
      <a:lvl9pPr marL="1658904"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9pPr>
    </p:titleStyle>
    <p:bodyStyle>
      <a:lvl1pPr marL="306725" indent="-306725" algn="l" defTabSz="407526" rtl="0" eaLnBrk="1" fontAlgn="base" hangingPunct="1">
        <a:lnSpc>
          <a:spcPct val="76000"/>
        </a:lnSpc>
        <a:spcBef>
          <a:spcPct val="0"/>
        </a:spcBef>
        <a:spcAft>
          <a:spcPts val="1293"/>
        </a:spcAft>
        <a:buClr>
          <a:srgbClr val="000000"/>
        </a:buClr>
        <a:buSzPct val="100000"/>
        <a:buFont typeface="Times New Roman" pitchFamily="16" charset="0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669610" indent="-254884" algn="l" defTabSz="407526" rtl="0" eaLnBrk="1" fontAlgn="base" hangingPunct="1">
        <a:lnSpc>
          <a:spcPct val="76000"/>
        </a:lnSpc>
        <a:spcBef>
          <a:spcPct val="0"/>
        </a:spcBef>
        <a:spcAft>
          <a:spcPts val="1032"/>
        </a:spcAft>
        <a:buClr>
          <a:srgbClr val="000000"/>
        </a:buClr>
        <a:buSzPct val="100000"/>
        <a:buFont typeface="Times New Roman" pitchFamily="16" charset="0"/>
        <a:defRPr sz="2500">
          <a:solidFill>
            <a:srgbClr val="000000"/>
          </a:solidFill>
          <a:latin typeface="+mn-lt"/>
          <a:ea typeface="+mn-ea"/>
          <a:cs typeface="+mn-cs"/>
        </a:defRPr>
      </a:lvl2pPr>
      <a:lvl3pPr marL="1036815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771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451541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522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4pPr>
      <a:lvl5pPr marL="1866268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5pPr>
      <a:lvl6pPr marL="2280994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6pPr>
      <a:lvl7pPr marL="2695720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7pPr>
      <a:lvl8pPr marL="3110446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8pPr>
      <a:lvl9pPr marL="3525172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726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452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178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904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631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357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3083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809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6480" y="270750"/>
            <a:ext cx="8206560" cy="11261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480" y="1604328"/>
            <a:ext cx="8206560" cy="4504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5469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6480" y="6247376"/>
            <a:ext cx="210816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7680" y="6247376"/>
            <a:ext cx="287712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6320" y="6247376"/>
            <a:ext cx="210816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fld id="{97D26585-8038-4AFE-BD5F-BE3F40CB938C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2pPr>
      <a:lvl3pPr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3pPr>
      <a:lvl4pPr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4pPr>
      <a:lvl5pPr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5pPr>
      <a:lvl6pPr marL="414683"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6pPr>
      <a:lvl7pPr marL="829366"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7pPr>
      <a:lvl8pPr marL="1244049"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8pPr>
      <a:lvl9pPr marL="1658732"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9pPr>
    </p:titleStyle>
    <p:bodyStyle>
      <a:lvl1pPr marL="306693" indent="-306693" algn="l" defTabSz="407484" rtl="0" eaLnBrk="1" fontAlgn="base" hangingPunct="1">
        <a:lnSpc>
          <a:spcPct val="76000"/>
        </a:lnSpc>
        <a:spcBef>
          <a:spcPct val="0"/>
        </a:spcBef>
        <a:spcAft>
          <a:spcPts val="1293"/>
        </a:spcAft>
        <a:buClr>
          <a:srgbClr val="000000"/>
        </a:buClr>
        <a:buSzPct val="100000"/>
        <a:buFont typeface="Times New Roman" pitchFamily="16" charset="0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669540" indent="-254858" algn="l" defTabSz="407484" rtl="0" eaLnBrk="1" fontAlgn="base" hangingPunct="1">
        <a:lnSpc>
          <a:spcPct val="76000"/>
        </a:lnSpc>
        <a:spcBef>
          <a:spcPct val="0"/>
        </a:spcBef>
        <a:spcAft>
          <a:spcPts val="1032"/>
        </a:spcAft>
        <a:buClr>
          <a:srgbClr val="000000"/>
        </a:buClr>
        <a:buSzPct val="100000"/>
        <a:buFont typeface="Times New Roman" pitchFamily="16" charset="0"/>
        <a:defRPr sz="2500">
          <a:solidFill>
            <a:srgbClr val="000000"/>
          </a:solidFill>
          <a:latin typeface="+mn-lt"/>
          <a:ea typeface="+mn-ea"/>
          <a:cs typeface="+mn-cs"/>
        </a:defRPr>
      </a:lvl2pPr>
      <a:lvl3pPr marL="1036707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771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451391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522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4pPr>
      <a:lvl5pPr marL="1866074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5pPr>
      <a:lvl6pPr marL="2280758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6pPr>
      <a:lvl7pPr marL="2695440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7pPr>
      <a:lvl8pPr marL="3110124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8pPr>
      <a:lvl9pPr marL="3524806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683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366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049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732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416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099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782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465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14720" y="276509"/>
            <a:ext cx="7447680" cy="10196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23" tIns="40811" rIns="81623" bIns="408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4720" y="0"/>
            <a:ext cx="7447680" cy="40885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23" tIns="40811" rIns="81623" bIns="408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14720" y="5727482"/>
            <a:ext cx="1918080" cy="590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23" tIns="40811" rIns="81623" bIns="40811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2000"/>
              </a:lnSpc>
              <a:tabLst>
                <a:tab pos="656514" algn="l"/>
                <a:tab pos="1313025" algn="l"/>
              </a:tabLst>
              <a:defRPr>
                <a:solidFill>
                  <a:srgbClr val="000000"/>
                </a:solidFill>
                <a:latin typeface="+mj-lt"/>
                <a:cs typeface="Lucida Sans Unicode" pitchFamily="32" charset="0"/>
              </a:defRPr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2833920" y="5766368"/>
            <a:ext cx="2609280" cy="396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23" tIns="40811" rIns="81623" bIns="40811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95000"/>
              </a:lnSpc>
              <a:tabLst>
                <a:tab pos="656514" algn="l"/>
                <a:tab pos="1313025" algn="l"/>
                <a:tab pos="1969541" algn="l"/>
              </a:tabLst>
              <a:defRPr sz="2200">
                <a:solidFill>
                  <a:srgbClr val="000000"/>
                </a:solidFill>
                <a:latin typeface="+mn-lt"/>
                <a:cs typeface="Lucida Sans Unicode" pitchFamily="32" charset="0"/>
              </a:defRPr>
            </a:lvl1pPr>
          </a:lstStyle>
          <a:p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944320" y="5766368"/>
            <a:ext cx="1918080" cy="3369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23" tIns="40811" rIns="81623" bIns="40811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2000"/>
              </a:lnSpc>
              <a:tabLst>
                <a:tab pos="656514" algn="l"/>
                <a:tab pos="1313025" algn="l"/>
              </a:tabLst>
              <a:defRPr>
                <a:solidFill>
                  <a:srgbClr val="000000"/>
                </a:solidFill>
                <a:latin typeface="+mj-lt"/>
                <a:cs typeface="Lucida Sans Unicode" pitchFamily="32" charset="0"/>
              </a:defRPr>
            </a:lvl1pPr>
          </a:lstStyle>
          <a:p>
            <a:fld id="{33C63EB6-58EC-4807-90BD-78F654BD057A}" type="slidenum">
              <a:rPr lang="en-GB"/>
              <a:pPr/>
              <a:t>‹#›</a:t>
            </a:fld>
            <a:fld id="{DC301949-D0F5-46F7-B84F-6225712DAAC3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/>
  <p:txStyles>
    <p:titleStyle>
      <a:lvl1pPr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2pPr>
      <a:lvl3pPr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3pPr>
      <a:lvl4pPr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4pPr>
      <a:lvl5pPr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5pPr>
      <a:lvl6pPr marL="414640"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6pPr>
      <a:lvl7pPr marL="829280"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7pPr>
      <a:lvl8pPr marL="1243920"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8pPr>
      <a:lvl9pPr marL="1658560"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9pPr>
    </p:titleStyle>
    <p:bodyStyle>
      <a:lvl1pPr marL="306661" indent="-306661" algn="l" defTabSz="407442" rtl="0" eaLnBrk="1" fontAlgn="base" hangingPunct="1">
        <a:lnSpc>
          <a:spcPct val="86000"/>
        </a:lnSpc>
        <a:spcBef>
          <a:spcPts val="726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669471" indent="-254832" algn="l" defTabSz="407442" rtl="0" eaLnBrk="1" fontAlgn="base" hangingPunct="1">
        <a:lnSpc>
          <a:spcPct val="86000"/>
        </a:lnSpc>
        <a:spcBef>
          <a:spcPts val="63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00">
          <a:solidFill>
            <a:srgbClr val="000000"/>
          </a:solidFill>
          <a:latin typeface="+mn-lt"/>
          <a:ea typeface="+mn-ea"/>
          <a:cs typeface="+mn-cs"/>
        </a:defRPr>
      </a:lvl2pPr>
      <a:lvl3pPr marL="1036599" indent="-207320" algn="l" defTabSz="407442" rtl="0" eaLnBrk="1" fontAlgn="base" hangingPunct="1">
        <a:lnSpc>
          <a:spcPct val="86000"/>
        </a:lnSpc>
        <a:spcBef>
          <a:spcPts val="54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451240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4pPr>
      <a:lvl5pPr marL="1865880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5pPr>
      <a:lvl6pPr marL="2280522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6pPr>
      <a:lvl7pPr marL="2695161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7pPr>
      <a:lvl8pPr marL="3109802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8pPr>
      <a:lvl9pPr marL="3524441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64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28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392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56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201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7841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481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121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6481" y="303875"/>
            <a:ext cx="8215200" cy="112907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15" tIns="40807" rIns="81615" bIns="4080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481" y="0"/>
            <a:ext cx="8215200" cy="45134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15" tIns="40807" rIns="81615" bIns="408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6480" y="6313623"/>
            <a:ext cx="2119680" cy="590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15" tIns="40807" rIns="81615" bIns="40807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2000"/>
              </a:lnSpc>
              <a:tabLst>
                <a:tab pos="656446" algn="l"/>
                <a:tab pos="1312888" algn="l"/>
                <a:tab pos="1969337" algn="l"/>
              </a:tabLst>
              <a:defRPr>
                <a:solidFill>
                  <a:srgbClr val="000000"/>
                </a:solidFill>
                <a:latin typeface="+mn-lt"/>
                <a:cs typeface="Lucida Sans Unicode" pitchFamily="32" charset="0"/>
              </a:defRPr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3361" y="6356831"/>
            <a:ext cx="2881440" cy="396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15" tIns="40807" rIns="81615" bIns="40807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95000"/>
              </a:lnSpc>
              <a:tabLst>
                <a:tab pos="656446" algn="l"/>
                <a:tab pos="1312888" algn="l"/>
                <a:tab pos="1969337" algn="l"/>
                <a:tab pos="2625782" algn="l"/>
              </a:tabLst>
              <a:defRPr sz="2200">
                <a:solidFill>
                  <a:srgbClr val="000000"/>
                </a:solidFill>
                <a:latin typeface="Times New Roman" pitchFamily="16" charset="0"/>
                <a:cs typeface="Lucida Sans Unicode" pitchFamily="32" charset="0"/>
              </a:defRPr>
            </a:lvl1pPr>
          </a:lstStyle>
          <a:p>
            <a:endParaRPr lang="en-GB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2000" y="6356827"/>
            <a:ext cx="2119680" cy="3513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15" tIns="40807" rIns="81615" bIns="40807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2000"/>
              </a:lnSpc>
              <a:tabLst>
                <a:tab pos="656446" algn="l"/>
                <a:tab pos="1312888" algn="l"/>
                <a:tab pos="1969337" algn="l"/>
              </a:tabLst>
              <a:defRPr>
                <a:solidFill>
                  <a:srgbClr val="000000"/>
                </a:solidFill>
                <a:latin typeface="+mn-lt"/>
                <a:cs typeface="Lucida Sans Unicode" pitchFamily="32" charset="0"/>
              </a:defRPr>
            </a:lvl1pPr>
          </a:lstStyle>
          <a:p>
            <a:fld id="{F99D965F-638B-4FD4-A5C8-A708BDF6870A}" type="slidenum">
              <a:rPr lang="en-GB"/>
              <a:pPr/>
              <a:t>‹#›</a:t>
            </a:fld>
            <a:fld id="{511F98AE-D357-4988-9CCF-95CECFBC30B9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/>
  <p:txStyles>
    <p:titleStyle>
      <a:lvl1pPr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2pPr>
      <a:lvl3pPr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3pPr>
      <a:lvl4pPr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4pPr>
      <a:lvl5pPr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5pPr>
      <a:lvl6pPr marL="414597"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6pPr>
      <a:lvl7pPr marL="829194"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7pPr>
      <a:lvl8pPr marL="1243791"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8pPr>
      <a:lvl9pPr marL="1658388"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9pPr>
    </p:titleStyle>
    <p:bodyStyle>
      <a:lvl1pPr marL="306629" indent="-306629" algn="l" defTabSz="407399" rtl="0" eaLnBrk="1" fontAlgn="base" hangingPunct="1">
        <a:lnSpc>
          <a:spcPct val="105000"/>
        </a:lnSpc>
        <a:spcBef>
          <a:spcPct val="0"/>
        </a:spcBef>
        <a:spcAft>
          <a:spcPts val="1293"/>
        </a:spcAft>
        <a:buClr>
          <a:srgbClr val="000000"/>
        </a:buClr>
        <a:buSzPct val="100000"/>
        <a:buFont typeface="Times New Roman" pitchFamily="16" charset="0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669402" indent="-254805" algn="l" defTabSz="407399" rtl="0" eaLnBrk="1" fontAlgn="base" hangingPunct="1">
        <a:lnSpc>
          <a:spcPct val="105000"/>
        </a:lnSpc>
        <a:spcBef>
          <a:spcPct val="0"/>
        </a:spcBef>
        <a:spcAft>
          <a:spcPts val="1032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2pPr>
      <a:lvl3pPr marL="1036491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77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3pPr>
      <a:lvl4pPr marL="1451090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522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4pPr>
      <a:lvl5pPr marL="1865687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5pPr>
      <a:lvl6pPr marL="2280285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6pPr>
      <a:lvl7pPr marL="2694882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7pPr>
      <a:lvl8pPr marL="3109480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8pPr>
      <a:lvl9pPr marL="3524075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597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194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3791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388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2986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7583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180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6777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6480" y="270749"/>
            <a:ext cx="8206560" cy="11261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480" y="1604328"/>
            <a:ext cx="8206560" cy="4504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5471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6480" y="6247376"/>
            <a:ext cx="210816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56650" algn="l"/>
                <a:tab pos="1313299" algn="l"/>
                <a:tab pos="1969949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Lucida Sans Unicode" pitchFamily="32" charset="0"/>
              </a:defRPr>
            </a:lvl1pPr>
          </a:lstStyle>
          <a:p>
            <a:fld id="{C3252EA1-960A-4CB4-95C6-BA048CB67384}" type="datetimeFigureOut">
              <a:rPr lang="cs-CZ" smtClean="0"/>
              <a:pPr/>
              <a:t>28.9.2014</a:t>
            </a:fld>
            <a:endParaRPr lang="cs-CZ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7680" y="6247376"/>
            <a:ext cx="287712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656650" algn="l"/>
                <a:tab pos="1313299" algn="l"/>
                <a:tab pos="1969949" algn="l"/>
                <a:tab pos="2626599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Lucida Sans Unicode" pitchFamily="32" charset="0"/>
              </a:defRPr>
            </a:lvl1pPr>
          </a:lstStyle>
          <a:p>
            <a:endParaRPr lang="cs-CZ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6320" y="6247376"/>
            <a:ext cx="210816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56650" algn="l"/>
                <a:tab pos="1313299" algn="l"/>
                <a:tab pos="1969949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Lucida Sans Unicode" pitchFamily="32" charset="0"/>
              </a:defRPr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2pPr>
      <a:lvl3pPr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3pPr>
      <a:lvl4pPr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4pPr>
      <a:lvl5pPr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5pPr>
      <a:lvl6pPr marL="414726"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6pPr>
      <a:lvl7pPr marL="829452"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7pPr>
      <a:lvl8pPr marL="1244178"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8pPr>
      <a:lvl9pPr marL="1658904"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9pPr>
    </p:titleStyle>
    <p:bodyStyle>
      <a:lvl1pPr marL="306725" indent="-306725" algn="l" defTabSz="407526" rtl="0" eaLnBrk="1" fontAlgn="base" hangingPunct="1">
        <a:lnSpc>
          <a:spcPct val="76000"/>
        </a:lnSpc>
        <a:spcBef>
          <a:spcPct val="0"/>
        </a:spcBef>
        <a:spcAft>
          <a:spcPts val="1293"/>
        </a:spcAft>
        <a:buClr>
          <a:srgbClr val="000000"/>
        </a:buClr>
        <a:buSzPct val="100000"/>
        <a:buFont typeface="Times New Roman" pitchFamily="16" charset="0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669610" indent="-254884" algn="l" defTabSz="407526" rtl="0" eaLnBrk="1" fontAlgn="base" hangingPunct="1">
        <a:lnSpc>
          <a:spcPct val="76000"/>
        </a:lnSpc>
        <a:spcBef>
          <a:spcPct val="0"/>
        </a:spcBef>
        <a:spcAft>
          <a:spcPts val="1032"/>
        </a:spcAft>
        <a:buClr>
          <a:srgbClr val="000000"/>
        </a:buClr>
        <a:buSzPct val="100000"/>
        <a:buFont typeface="Times New Roman" pitchFamily="16" charset="0"/>
        <a:defRPr sz="2500">
          <a:solidFill>
            <a:srgbClr val="000000"/>
          </a:solidFill>
          <a:latin typeface="+mn-lt"/>
          <a:ea typeface="+mn-ea"/>
          <a:cs typeface="+mn-cs"/>
        </a:defRPr>
      </a:lvl2pPr>
      <a:lvl3pPr marL="1036815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771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451541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522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4pPr>
      <a:lvl5pPr marL="1866268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5pPr>
      <a:lvl6pPr marL="2280994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6pPr>
      <a:lvl7pPr marL="2695720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7pPr>
      <a:lvl8pPr marL="3110446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8pPr>
      <a:lvl9pPr marL="3525172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726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452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178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904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631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357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3083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809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6480" y="270750"/>
            <a:ext cx="8206560" cy="11261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480" y="1604328"/>
            <a:ext cx="8206560" cy="4504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5469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6480" y="6247376"/>
            <a:ext cx="210816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7680" y="6247376"/>
            <a:ext cx="287712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6320" y="6247376"/>
            <a:ext cx="210816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fld id="{97D26585-8038-4AFE-BD5F-BE3F40CB938C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2pPr>
      <a:lvl3pPr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3pPr>
      <a:lvl4pPr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4pPr>
      <a:lvl5pPr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5pPr>
      <a:lvl6pPr marL="414683"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6pPr>
      <a:lvl7pPr marL="829366"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7pPr>
      <a:lvl8pPr marL="1244049"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8pPr>
      <a:lvl9pPr marL="1658732"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9pPr>
    </p:titleStyle>
    <p:bodyStyle>
      <a:lvl1pPr marL="306693" indent="-306693" algn="l" defTabSz="407484" rtl="0" eaLnBrk="1" fontAlgn="base" hangingPunct="1">
        <a:lnSpc>
          <a:spcPct val="76000"/>
        </a:lnSpc>
        <a:spcBef>
          <a:spcPct val="0"/>
        </a:spcBef>
        <a:spcAft>
          <a:spcPts val="1293"/>
        </a:spcAft>
        <a:buClr>
          <a:srgbClr val="000000"/>
        </a:buClr>
        <a:buSzPct val="100000"/>
        <a:buFont typeface="Times New Roman" pitchFamily="16" charset="0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669540" indent="-254858" algn="l" defTabSz="407484" rtl="0" eaLnBrk="1" fontAlgn="base" hangingPunct="1">
        <a:lnSpc>
          <a:spcPct val="76000"/>
        </a:lnSpc>
        <a:spcBef>
          <a:spcPct val="0"/>
        </a:spcBef>
        <a:spcAft>
          <a:spcPts val="1032"/>
        </a:spcAft>
        <a:buClr>
          <a:srgbClr val="000000"/>
        </a:buClr>
        <a:buSzPct val="100000"/>
        <a:buFont typeface="Times New Roman" pitchFamily="16" charset="0"/>
        <a:defRPr sz="2500">
          <a:solidFill>
            <a:srgbClr val="000000"/>
          </a:solidFill>
          <a:latin typeface="+mn-lt"/>
          <a:ea typeface="+mn-ea"/>
          <a:cs typeface="+mn-cs"/>
        </a:defRPr>
      </a:lvl2pPr>
      <a:lvl3pPr marL="1036707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771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451391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522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4pPr>
      <a:lvl5pPr marL="1866074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5pPr>
      <a:lvl6pPr marL="2280758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6pPr>
      <a:lvl7pPr marL="2695440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7pPr>
      <a:lvl8pPr marL="3110124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8pPr>
      <a:lvl9pPr marL="3524806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683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366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049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732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416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099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782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465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14720" y="276509"/>
            <a:ext cx="7447680" cy="10196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23" tIns="40811" rIns="81623" bIns="408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4720" y="0"/>
            <a:ext cx="7447680" cy="40885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23" tIns="40811" rIns="81623" bIns="408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14720" y="5727482"/>
            <a:ext cx="1918080" cy="590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23" tIns="40811" rIns="81623" bIns="40811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2000"/>
              </a:lnSpc>
              <a:tabLst>
                <a:tab pos="656514" algn="l"/>
                <a:tab pos="1313025" algn="l"/>
              </a:tabLst>
              <a:defRPr>
                <a:solidFill>
                  <a:srgbClr val="000000"/>
                </a:solidFill>
                <a:latin typeface="+mj-lt"/>
                <a:cs typeface="Lucida Sans Unicode" pitchFamily="32" charset="0"/>
              </a:defRPr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2833920" y="5766368"/>
            <a:ext cx="2609280" cy="396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23" tIns="40811" rIns="81623" bIns="40811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95000"/>
              </a:lnSpc>
              <a:tabLst>
                <a:tab pos="656514" algn="l"/>
                <a:tab pos="1313025" algn="l"/>
                <a:tab pos="1969541" algn="l"/>
              </a:tabLst>
              <a:defRPr sz="2200">
                <a:solidFill>
                  <a:srgbClr val="000000"/>
                </a:solidFill>
                <a:latin typeface="+mn-lt"/>
                <a:cs typeface="Lucida Sans Unicode" pitchFamily="32" charset="0"/>
              </a:defRPr>
            </a:lvl1pPr>
          </a:lstStyle>
          <a:p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944320" y="5766368"/>
            <a:ext cx="1918080" cy="3369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23" tIns="40811" rIns="81623" bIns="40811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2000"/>
              </a:lnSpc>
              <a:tabLst>
                <a:tab pos="656514" algn="l"/>
                <a:tab pos="1313025" algn="l"/>
              </a:tabLst>
              <a:defRPr>
                <a:solidFill>
                  <a:srgbClr val="000000"/>
                </a:solidFill>
                <a:latin typeface="+mj-lt"/>
                <a:cs typeface="Lucida Sans Unicode" pitchFamily="32" charset="0"/>
              </a:defRPr>
            </a:lvl1pPr>
          </a:lstStyle>
          <a:p>
            <a:fld id="{33C63EB6-58EC-4807-90BD-78F654BD057A}" type="slidenum">
              <a:rPr lang="en-GB"/>
              <a:pPr/>
              <a:t>‹#›</a:t>
            </a:fld>
            <a:fld id="{DC301949-D0F5-46F7-B84F-6225712DAAC3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/>
  <p:txStyles>
    <p:titleStyle>
      <a:lvl1pPr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2pPr>
      <a:lvl3pPr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3pPr>
      <a:lvl4pPr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4pPr>
      <a:lvl5pPr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5pPr>
      <a:lvl6pPr marL="414640"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6pPr>
      <a:lvl7pPr marL="829280"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7pPr>
      <a:lvl8pPr marL="1243920"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8pPr>
      <a:lvl9pPr marL="1658560"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9pPr>
    </p:titleStyle>
    <p:bodyStyle>
      <a:lvl1pPr marL="306661" indent="-306661" algn="l" defTabSz="407442" rtl="0" eaLnBrk="1" fontAlgn="base" hangingPunct="1">
        <a:lnSpc>
          <a:spcPct val="86000"/>
        </a:lnSpc>
        <a:spcBef>
          <a:spcPts val="726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669471" indent="-254832" algn="l" defTabSz="407442" rtl="0" eaLnBrk="1" fontAlgn="base" hangingPunct="1">
        <a:lnSpc>
          <a:spcPct val="86000"/>
        </a:lnSpc>
        <a:spcBef>
          <a:spcPts val="63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00">
          <a:solidFill>
            <a:srgbClr val="000000"/>
          </a:solidFill>
          <a:latin typeface="+mn-lt"/>
          <a:ea typeface="+mn-ea"/>
          <a:cs typeface="+mn-cs"/>
        </a:defRPr>
      </a:lvl2pPr>
      <a:lvl3pPr marL="1036599" indent="-207320" algn="l" defTabSz="407442" rtl="0" eaLnBrk="1" fontAlgn="base" hangingPunct="1">
        <a:lnSpc>
          <a:spcPct val="86000"/>
        </a:lnSpc>
        <a:spcBef>
          <a:spcPts val="54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451240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4pPr>
      <a:lvl5pPr marL="1865880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5pPr>
      <a:lvl6pPr marL="2280522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6pPr>
      <a:lvl7pPr marL="2695161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7pPr>
      <a:lvl8pPr marL="3109802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8pPr>
      <a:lvl9pPr marL="3524441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64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28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392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56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201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7841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481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121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6481" y="303875"/>
            <a:ext cx="8215200" cy="112907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15" tIns="40807" rIns="81615" bIns="4080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481" y="0"/>
            <a:ext cx="8215200" cy="45134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15" tIns="40807" rIns="81615" bIns="408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6480" y="6313623"/>
            <a:ext cx="2119680" cy="590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15" tIns="40807" rIns="81615" bIns="40807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2000"/>
              </a:lnSpc>
              <a:tabLst>
                <a:tab pos="656446" algn="l"/>
                <a:tab pos="1312888" algn="l"/>
                <a:tab pos="1969337" algn="l"/>
              </a:tabLst>
              <a:defRPr>
                <a:solidFill>
                  <a:srgbClr val="000000"/>
                </a:solidFill>
                <a:latin typeface="+mn-lt"/>
                <a:cs typeface="Lucida Sans Unicode" pitchFamily="32" charset="0"/>
              </a:defRPr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3361" y="6356831"/>
            <a:ext cx="2881440" cy="396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15" tIns="40807" rIns="81615" bIns="40807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95000"/>
              </a:lnSpc>
              <a:tabLst>
                <a:tab pos="656446" algn="l"/>
                <a:tab pos="1312888" algn="l"/>
                <a:tab pos="1969337" algn="l"/>
                <a:tab pos="2625782" algn="l"/>
              </a:tabLst>
              <a:defRPr sz="2200">
                <a:solidFill>
                  <a:srgbClr val="000000"/>
                </a:solidFill>
                <a:latin typeface="Times New Roman" pitchFamily="16" charset="0"/>
                <a:cs typeface="Lucida Sans Unicode" pitchFamily="32" charset="0"/>
              </a:defRPr>
            </a:lvl1pPr>
          </a:lstStyle>
          <a:p>
            <a:endParaRPr lang="en-GB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2000" y="6356827"/>
            <a:ext cx="2119680" cy="3513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15" tIns="40807" rIns="81615" bIns="40807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2000"/>
              </a:lnSpc>
              <a:tabLst>
                <a:tab pos="656446" algn="l"/>
                <a:tab pos="1312888" algn="l"/>
                <a:tab pos="1969337" algn="l"/>
              </a:tabLst>
              <a:defRPr>
                <a:solidFill>
                  <a:srgbClr val="000000"/>
                </a:solidFill>
                <a:latin typeface="+mn-lt"/>
                <a:cs typeface="Lucida Sans Unicode" pitchFamily="32" charset="0"/>
              </a:defRPr>
            </a:lvl1pPr>
          </a:lstStyle>
          <a:p>
            <a:fld id="{F99D965F-638B-4FD4-A5C8-A708BDF6870A}" type="slidenum">
              <a:rPr lang="en-GB"/>
              <a:pPr/>
              <a:t>‹#›</a:t>
            </a:fld>
            <a:fld id="{511F98AE-D357-4988-9CCF-95CECFBC30B9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ftr="0"/>
  <p:txStyles>
    <p:titleStyle>
      <a:lvl1pPr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2pPr>
      <a:lvl3pPr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3pPr>
      <a:lvl4pPr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4pPr>
      <a:lvl5pPr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5pPr>
      <a:lvl6pPr marL="414597"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6pPr>
      <a:lvl7pPr marL="829194"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7pPr>
      <a:lvl8pPr marL="1243791"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8pPr>
      <a:lvl9pPr marL="1658388"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9pPr>
    </p:titleStyle>
    <p:bodyStyle>
      <a:lvl1pPr marL="306629" indent="-306629" algn="l" defTabSz="407399" rtl="0" eaLnBrk="1" fontAlgn="base" hangingPunct="1">
        <a:lnSpc>
          <a:spcPct val="105000"/>
        </a:lnSpc>
        <a:spcBef>
          <a:spcPct val="0"/>
        </a:spcBef>
        <a:spcAft>
          <a:spcPts val="1293"/>
        </a:spcAft>
        <a:buClr>
          <a:srgbClr val="000000"/>
        </a:buClr>
        <a:buSzPct val="100000"/>
        <a:buFont typeface="Times New Roman" pitchFamily="16" charset="0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669402" indent="-254805" algn="l" defTabSz="407399" rtl="0" eaLnBrk="1" fontAlgn="base" hangingPunct="1">
        <a:lnSpc>
          <a:spcPct val="105000"/>
        </a:lnSpc>
        <a:spcBef>
          <a:spcPct val="0"/>
        </a:spcBef>
        <a:spcAft>
          <a:spcPts val="1032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2pPr>
      <a:lvl3pPr marL="1036491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77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3pPr>
      <a:lvl4pPr marL="1451090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522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4pPr>
      <a:lvl5pPr marL="1865687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5pPr>
      <a:lvl6pPr marL="2280285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6pPr>
      <a:lvl7pPr marL="2694882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7pPr>
      <a:lvl8pPr marL="3109480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8pPr>
      <a:lvl9pPr marL="3524075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597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194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3791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388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2986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7583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180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6777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851648" cy="1224136"/>
          </a:xfrm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Osteoporóza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556792"/>
            <a:ext cx="7854696" cy="1752600"/>
          </a:xfrm>
        </p:spPr>
        <p:txBody>
          <a:bodyPr/>
          <a:lstStyle/>
          <a:p>
            <a:endParaRPr lang="cs-CZ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85194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Varující signály 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608512"/>
          </a:xfrm>
        </p:spPr>
        <p:txBody>
          <a:bodyPr/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osteoporóza je obvykle bezpříznaková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necharakteristické bolesti v zádech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velmi bolestivé zlomeniny předloktí a obratlů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zlomenina stehenní kosti (po mnoha letech řídnutí) – 10 000 žen a 3 000 mužů ve věku nad 55 let v ČR 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923950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Léčba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9"/>
          </a:xfrm>
        </p:spPr>
        <p:txBody>
          <a:bodyPr/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přívod vápníku a vitaminu D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fyzická aktivita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u="sng" dirty="0" smtClean="0">
                <a:solidFill>
                  <a:srgbClr val="C00000"/>
                </a:solidFill>
              </a:rPr>
              <a:t>léky</a:t>
            </a:r>
            <a:r>
              <a:rPr lang="cs-CZ" sz="2800" dirty="0" smtClean="0">
                <a:solidFill>
                  <a:srgbClr val="C00000"/>
                </a:solidFill>
              </a:rPr>
              <a:t> 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cs-CZ" sz="2800" dirty="0" smtClean="0">
                <a:solidFill>
                  <a:srgbClr val="C00000"/>
                </a:solidFill>
              </a:rPr>
              <a:t>nehormonální léčba, snižující rychlost úbytku kostní hmoty (</a:t>
            </a:r>
            <a:r>
              <a:rPr lang="cs-CZ" sz="2800" dirty="0" err="1" smtClean="0">
                <a:solidFill>
                  <a:srgbClr val="C00000"/>
                </a:solidFill>
              </a:rPr>
              <a:t>antiresorpční</a:t>
            </a:r>
            <a:r>
              <a:rPr lang="cs-CZ" sz="2800" dirty="0" smtClean="0">
                <a:solidFill>
                  <a:srgbClr val="C00000"/>
                </a:solidFill>
              </a:rPr>
              <a:t> léčba)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cs-CZ" sz="2800" dirty="0" smtClean="0">
                <a:solidFill>
                  <a:srgbClr val="C00000"/>
                </a:solidFill>
              </a:rPr>
              <a:t> léky zvyšující množství kostní hmoty (anabolické léky)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85194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Výživové faktory 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752528"/>
          </a:xfrm>
        </p:spPr>
        <p:txBody>
          <a:bodyPr/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vápník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fosfor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další minerální látky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vitamin D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err="1" smtClean="0">
                <a:solidFill>
                  <a:srgbClr val="C00000"/>
                </a:solidFill>
              </a:rPr>
              <a:t>fytoestrogeny</a:t>
            </a: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77993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Vápník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4767808"/>
          </a:xfrm>
        </p:spPr>
        <p:txBody>
          <a:bodyPr/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hlavní minerál 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800 – 1200 mg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funkce – kalcémie (2,25 – 2,75 </a:t>
            </a:r>
            <a:r>
              <a:rPr lang="cs-CZ" sz="2800" dirty="0" err="1" smtClean="0">
                <a:solidFill>
                  <a:srgbClr val="C00000"/>
                </a:solidFill>
              </a:rPr>
              <a:t>mmol.l</a:t>
            </a:r>
            <a:r>
              <a:rPr lang="cs-CZ" sz="2800" baseline="30000" dirty="0" smtClean="0">
                <a:solidFill>
                  <a:srgbClr val="C00000"/>
                </a:solidFill>
              </a:rPr>
              <a:t>-1</a:t>
            </a:r>
            <a:r>
              <a:rPr lang="cs-CZ" sz="2800" dirty="0" smtClean="0">
                <a:solidFill>
                  <a:srgbClr val="C00000"/>
                </a:solidFill>
              </a:rPr>
              <a:t>)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regulační mechanismy – vitamin D, parathormon, tyroxin, androgeny, estrogeny, kalcitonin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vstřebatelnost asi 30 %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kapacita resorpce se v průběhu života snižuje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největší význam mléko a mléčné výrobky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zelenina, ořechy, mák, sardinky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85194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Fosfor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389437"/>
          </a:xfrm>
        </p:spPr>
        <p:txBody>
          <a:bodyPr/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hlavní minerál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anorganická forma (kosti, zuby), organická forma (fosfolipidy, fosfoproteiny, nukleové kyseliny)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denní příjem se odhaduje kolem 1g/den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deficience se prakticky nevyskytuje - zastoupen prakticky ve všech potravinách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obrovský dietní příjem (uzeniny, tavené sýry, „kolové“ nápoje)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77993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Hořčík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824536"/>
          </a:xfrm>
        </p:spPr>
        <p:txBody>
          <a:bodyPr/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hlavní minerál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270 – 400 mg pro muže a 280 – 300 mg pro ženy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asi 70 % hořčíku je v těle přítomno v anorganické formě v kostech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stavba kostí a zubů, vliv na hladké svalstvo, snižuje nervosvalovou dráždivost, metabolismus obecně</a:t>
            </a:r>
            <a:endParaRPr lang="cs-CZ" sz="2800" dirty="0" smtClean="0"/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zelené části rostlin (chlorofyl), mléko, maso, mořské ryby, obiloviny, luštěniny, ořechy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229600" cy="939130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Ostatní minerální látky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zinek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mangan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měď 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bór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85194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Vitamin D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5"/>
            <a:ext cx="8229600" cy="4551785"/>
          </a:xfrm>
        </p:spPr>
        <p:txBody>
          <a:bodyPr/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vitamin rozpustný v tucích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ergokalciferol (D</a:t>
            </a:r>
            <a:r>
              <a:rPr lang="cs-CZ" sz="2800" baseline="-25000" dirty="0" smtClean="0">
                <a:solidFill>
                  <a:srgbClr val="C00000"/>
                </a:solidFill>
              </a:rPr>
              <a:t>2</a:t>
            </a:r>
            <a:r>
              <a:rPr lang="cs-CZ" sz="2800" dirty="0" smtClean="0">
                <a:solidFill>
                  <a:srgbClr val="C00000"/>
                </a:solidFill>
              </a:rPr>
              <a:t>), cholekalciferol (D</a:t>
            </a:r>
            <a:r>
              <a:rPr lang="cs-CZ" sz="2800" baseline="-25000" dirty="0" smtClean="0">
                <a:solidFill>
                  <a:srgbClr val="C00000"/>
                </a:solidFill>
              </a:rPr>
              <a:t>3</a:t>
            </a:r>
            <a:r>
              <a:rPr lang="cs-CZ" sz="2800" dirty="0" smtClean="0">
                <a:solidFill>
                  <a:srgbClr val="C00000"/>
                </a:solidFill>
              </a:rPr>
              <a:t>)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účinky hormonální povahy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5 – 10 µg, 350 – 400 m. </a:t>
            </a:r>
            <a:r>
              <a:rPr lang="cs-CZ" sz="2800" dirty="0" err="1" smtClean="0">
                <a:solidFill>
                  <a:srgbClr val="C00000"/>
                </a:solidFill>
              </a:rPr>
              <a:t>j</a:t>
            </a:r>
            <a:r>
              <a:rPr lang="cs-CZ" sz="2800" dirty="0" smtClean="0">
                <a:solidFill>
                  <a:srgbClr val="C00000"/>
                </a:solidFill>
              </a:rPr>
              <a:t>. (1 m. </a:t>
            </a:r>
            <a:r>
              <a:rPr lang="cs-CZ" sz="2800" dirty="0" err="1" smtClean="0">
                <a:solidFill>
                  <a:srgbClr val="C00000"/>
                </a:solidFill>
              </a:rPr>
              <a:t>j</a:t>
            </a:r>
            <a:r>
              <a:rPr lang="cs-CZ" sz="2800" dirty="0" smtClean="0">
                <a:solidFill>
                  <a:srgbClr val="C00000"/>
                </a:solidFill>
              </a:rPr>
              <a:t>. = 0,025 µg)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v potravinách poměrně vzácný (rybí tuk)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syntéza v organismu (cholesterol)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křivice (rachitis), </a:t>
            </a:r>
            <a:r>
              <a:rPr lang="cs-CZ" sz="2800" dirty="0" err="1" smtClean="0">
                <a:solidFill>
                  <a:srgbClr val="C00000"/>
                </a:solidFill>
              </a:rPr>
              <a:t>osteomalácie</a:t>
            </a:r>
            <a:r>
              <a:rPr lang="cs-CZ" sz="2800" dirty="0" smtClean="0">
                <a:solidFill>
                  <a:srgbClr val="C00000"/>
                </a:solidFill>
              </a:rPr>
              <a:t>, osteoporóza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průjem zvracení poškození ledvin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779934"/>
          </a:xfrm>
        </p:spPr>
        <p:txBody>
          <a:bodyPr/>
          <a:lstStyle/>
          <a:p>
            <a:pPr algn="ctr"/>
            <a:r>
              <a:rPr lang="cs-CZ" b="1" dirty="0" err="1" smtClean="0">
                <a:solidFill>
                  <a:srgbClr val="C00000"/>
                </a:solidFill>
              </a:rPr>
              <a:t>Fytoestrogeny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752528"/>
          </a:xfrm>
        </p:spPr>
        <p:txBody>
          <a:bodyPr/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látky rostlinného původu, které mají podobné účinky jako ženský pohlavní hormon ze skupiny estrogenů – estradiol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nejznámější skupina </a:t>
            </a:r>
            <a:r>
              <a:rPr lang="cs-CZ" sz="2800" dirty="0" err="1" smtClean="0">
                <a:solidFill>
                  <a:srgbClr val="C00000"/>
                </a:solidFill>
              </a:rPr>
              <a:t>fytoestrogenů</a:t>
            </a:r>
            <a:r>
              <a:rPr lang="cs-CZ" sz="2800" dirty="0" smtClean="0">
                <a:solidFill>
                  <a:srgbClr val="C00000"/>
                </a:solidFill>
              </a:rPr>
              <a:t> je obsažena zejména v luštěninách 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další méně významné deriváty </a:t>
            </a:r>
            <a:r>
              <a:rPr lang="cs-CZ" sz="2800" dirty="0" err="1" smtClean="0">
                <a:solidFill>
                  <a:srgbClr val="C00000"/>
                </a:solidFill>
              </a:rPr>
              <a:t>fytoestrogenů</a:t>
            </a:r>
            <a:r>
              <a:rPr lang="cs-CZ" sz="2800" dirty="0" smtClean="0">
                <a:solidFill>
                  <a:srgbClr val="C00000"/>
                </a:solidFill>
              </a:rPr>
              <a:t> jsou v rýži, mrkvi, různých semenech, brokolici, žampionech, česneku, kávě a čaji.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07926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Prevence osteoporózy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623793"/>
          </a:xfrm>
        </p:spPr>
        <p:txBody>
          <a:bodyPr/>
          <a:lstStyle/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dostatečný přísun vápníku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omezit nadměrnou konzumaci bílkovin, sodíku a fosfátů v potravě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dbát na pravidelnou fyzickou aktivitu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omezit příjem alkoholických nápojů, kofeinu. Nekouřit.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udržovat si přiměřenou tělesnou hmotnost (v rozmezí BMI). Při nižší tělesné hmotnosti se doporučuje její mírné zvýšení, nikoliv však obezita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7993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Definice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040560"/>
          </a:xfrm>
        </p:spPr>
        <p:txBody>
          <a:bodyPr/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řídnutí kostí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tichý zloděj kostí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syndrom švédské sekretářky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systémové (metabolické) onemocnění skeletu charakterizované absolutním úbytkem kostní hmoty, spojené s poruchou </a:t>
            </a:r>
            <a:r>
              <a:rPr lang="cs-CZ" sz="2800" dirty="0" err="1" smtClean="0">
                <a:solidFill>
                  <a:srgbClr val="C00000"/>
                </a:solidFill>
              </a:rPr>
              <a:t>mikroarchitektury</a:t>
            </a:r>
            <a:r>
              <a:rPr lang="cs-CZ" sz="2800" dirty="0" smtClean="0">
                <a:solidFill>
                  <a:srgbClr val="C00000"/>
                </a:solidFill>
              </a:rPr>
              <a:t> kosti, a tím vzniká zvýšené riziko zlomenin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osteoporóz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599" y="404664"/>
            <a:ext cx="7536841" cy="602947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20080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Výskyt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5328592"/>
          </a:xfrm>
        </p:spPr>
        <p:txBody>
          <a:bodyPr/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každá třetí žena a každý pátý muž starších 55 let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10 % populace do 65 let, nad 65 let potom dokonce u 30 – 50% 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50 % žen a 30 % mužů starších 65 let postihne typická zlomenina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významným způsobem zvyšuje nemocnost i úmrtnost pacientů ve věkové skupině nad 65 let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85194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Příčina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4767808"/>
          </a:xfrm>
        </p:spPr>
        <p:txBody>
          <a:bodyPr/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dirty="0" smtClean="0">
                <a:solidFill>
                  <a:srgbClr val="C00000"/>
                </a:solidFill>
              </a:rPr>
              <a:t>„</a:t>
            </a:r>
            <a:r>
              <a:rPr lang="cs-CZ" sz="2800" dirty="0" smtClean="0">
                <a:solidFill>
                  <a:srgbClr val="C00000"/>
                </a:solidFill>
              </a:rPr>
              <a:t>syndrom švédské sekretářky“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b="1" dirty="0" smtClean="0">
                <a:solidFill>
                  <a:srgbClr val="C00000"/>
                </a:solidFill>
              </a:rPr>
              <a:t>rizikové faktory neovlivnitelné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b="1" dirty="0" smtClean="0">
                <a:solidFill>
                  <a:srgbClr val="C00000"/>
                </a:solidFill>
              </a:rPr>
              <a:t>rizikové faktory ovlivnitelné</a:t>
            </a:r>
            <a:endParaRPr lang="cs-CZ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Rizikové faktory neovlivnitelné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047728"/>
          </a:xfrm>
        </p:spPr>
        <p:txBody>
          <a:bodyPr/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b="1" dirty="0" smtClean="0">
                <a:solidFill>
                  <a:srgbClr val="C00000"/>
                </a:solidFill>
              </a:rPr>
              <a:t>věk –</a:t>
            </a:r>
            <a:r>
              <a:rPr lang="cs-CZ" sz="2800" dirty="0" smtClean="0">
                <a:solidFill>
                  <a:srgbClr val="C00000"/>
                </a:solidFill>
              </a:rPr>
              <a:t> maximum ve věku 25. let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b="1" dirty="0" smtClean="0">
                <a:solidFill>
                  <a:srgbClr val="C00000"/>
                </a:solidFill>
              </a:rPr>
              <a:t>pohlaví -</a:t>
            </a:r>
            <a:r>
              <a:rPr lang="cs-CZ" sz="2800" dirty="0" smtClean="0">
                <a:solidFill>
                  <a:srgbClr val="C00000"/>
                </a:solidFill>
              </a:rPr>
              <a:t> ženy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b="1" dirty="0" smtClean="0">
                <a:solidFill>
                  <a:srgbClr val="C00000"/>
                </a:solidFill>
              </a:rPr>
              <a:t>genetické vlivy 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b="1" dirty="0" smtClean="0">
                <a:solidFill>
                  <a:srgbClr val="C00000"/>
                </a:solidFill>
              </a:rPr>
              <a:t>rasa –</a:t>
            </a:r>
            <a:r>
              <a:rPr lang="cs-CZ" sz="2800" dirty="0" smtClean="0">
                <a:solidFill>
                  <a:srgbClr val="C00000"/>
                </a:solidFill>
              </a:rPr>
              <a:t> nejméně rasa černá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Rizikové faktory ovlivnitelné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19736"/>
          </a:xfrm>
        </p:spPr>
        <p:txBody>
          <a:bodyPr/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dostatečný dietní příjem vápníku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pravidelná pohybová aktivita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přiměřený dietní příjem bílkovin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tělesná konstituce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5194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Klasifikace osteoporózy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b="1" dirty="0" smtClean="0">
                <a:solidFill>
                  <a:srgbClr val="C00000"/>
                </a:solidFill>
              </a:rPr>
              <a:t>fyziologická</a:t>
            </a:r>
            <a:r>
              <a:rPr lang="cs-CZ" sz="2800" dirty="0" smtClean="0">
                <a:solidFill>
                  <a:srgbClr val="C00000"/>
                </a:solidFill>
              </a:rPr>
              <a:t> (involuční)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b="1" dirty="0" smtClean="0">
                <a:solidFill>
                  <a:srgbClr val="C00000"/>
                </a:solidFill>
              </a:rPr>
              <a:t>primární  -</a:t>
            </a:r>
            <a:r>
              <a:rPr lang="cs-CZ" sz="2800" dirty="0" smtClean="0">
                <a:solidFill>
                  <a:srgbClr val="C00000"/>
                </a:solidFill>
              </a:rPr>
              <a:t> I. typ (</a:t>
            </a:r>
            <a:r>
              <a:rPr lang="cs-CZ" sz="2800" dirty="0" err="1" smtClean="0">
                <a:solidFill>
                  <a:srgbClr val="C00000"/>
                </a:solidFill>
              </a:rPr>
              <a:t>postmenopauzální</a:t>
            </a:r>
            <a:r>
              <a:rPr lang="cs-CZ" sz="2800" dirty="0" smtClean="0">
                <a:solidFill>
                  <a:srgbClr val="C00000"/>
                </a:solidFill>
              </a:rPr>
              <a:t>), II. typ (senilní)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b="1" dirty="0" smtClean="0">
                <a:solidFill>
                  <a:srgbClr val="C00000"/>
                </a:solidFill>
              </a:rPr>
              <a:t>sekundární –</a:t>
            </a:r>
            <a:r>
              <a:rPr lang="cs-CZ" sz="2800" dirty="0" smtClean="0">
                <a:solidFill>
                  <a:srgbClr val="C00000"/>
                </a:solidFill>
              </a:rPr>
              <a:t> endokrinní, léky, různé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923950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Primární osteoporóza</a:t>
            </a:r>
            <a:endParaRPr lang="cs-CZ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395536" y="1916832"/>
          <a:ext cx="8229600" cy="40169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2128"/>
                <a:gridCol w="1368152"/>
                <a:gridCol w="1656184"/>
                <a:gridCol w="2407216"/>
                <a:gridCol w="1645920"/>
              </a:tblGrid>
              <a:tr h="1109309"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rgbClr val="C00000"/>
                          </a:solidFill>
                        </a:rPr>
                        <a:t>Typ </a:t>
                      </a:r>
                      <a:endParaRPr lang="cs-CZ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C00000"/>
                          </a:solidFill>
                        </a:rPr>
                        <a:t>Věk</a:t>
                      </a:r>
                      <a:endParaRPr lang="cs-CZ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C00000"/>
                          </a:solidFill>
                        </a:rPr>
                        <a:t>Pohlaví</a:t>
                      </a:r>
                    </a:p>
                    <a:p>
                      <a:pPr algn="ctr"/>
                      <a:r>
                        <a:rPr lang="cs-CZ" sz="2800" b="1" dirty="0" smtClean="0">
                          <a:solidFill>
                            <a:srgbClr val="C00000"/>
                          </a:solidFill>
                        </a:rPr>
                        <a:t>(Ž :</a:t>
                      </a:r>
                      <a:r>
                        <a:rPr lang="cs-CZ" sz="2800" b="1" baseline="0" dirty="0" smtClean="0">
                          <a:solidFill>
                            <a:srgbClr val="C00000"/>
                          </a:solidFill>
                        </a:rPr>
                        <a:t> M</a:t>
                      </a:r>
                      <a:r>
                        <a:rPr lang="cs-CZ" sz="2800" b="1" dirty="0" smtClean="0">
                          <a:solidFill>
                            <a:srgbClr val="C00000"/>
                          </a:solidFill>
                        </a:rPr>
                        <a:t>)</a:t>
                      </a:r>
                      <a:endParaRPr lang="cs-CZ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C00000"/>
                          </a:solidFill>
                        </a:rPr>
                        <a:t>Místa zlomenin</a:t>
                      </a:r>
                      <a:endParaRPr lang="cs-CZ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C00000"/>
                          </a:solidFill>
                        </a:rPr>
                        <a:t>Další známky</a:t>
                      </a:r>
                      <a:endParaRPr lang="cs-CZ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109309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rgbClr val="C00000"/>
                          </a:solidFill>
                        </a:rPr>
                        <a:t>I. typ</a:t>
                      </a:r>
                      <a:endParaRPr lang="cs-CZ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rgbClr val="C00000"/>
                          </a:solidFill>
                        </a:rPr>
                        <a:t>55 - 75</a:t>
                      </a:r>
                      <a:endParaRPr lang="cs-CZ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800" kern="1200" dirty="0" smtClean="0">
                          <a:solidFill>
                            <a:srgbClr val="C00000"/>
                          </a:solidFill>
                        </a:rPr>
                        <a:t>6 : 1</a:t>
                      </a:r>
                      <a:endParaRPr lang="cs-CZ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rgbClr val="C00000"/>
                          </a:solidFill>
                        </a:rPr>
                        <a:t>obratle</a:t>
                      </a:r>
                    </a:p>
                    <a:p>
                      <a:pPr algn="ctr"/>
                      <a:r>
                        <a:rPr lang="cs-CZ" sz="2800" dirty="0" err="1" smtClean="0">
                          <a:solidFill>
                            <a:srgbClr val="C00000"/>
                          </a:solidFill>
                        </a:rPr>
                        <a:t>Collesova</a:t>
                      </a:r>
                      <a:r>
                        <a:rPr lang="cs-CZ" sz="2800" dirty="0" smtClean="0">
                          <a:solidFill>
                            <a:srgbClr val="C00000"/>
                          </a:solidFill>
                        </a:rPr>
                        <a:t> fr.</a:t>
                      </a:r>
                      <a:endParaRPr lang="cs-CZ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rgbClr val="C00000"/>
                          </a:solidFill>
                        </a:rPr>
                        <a:t>ztráta zubů</a:t>
                      </a:r>
                      <a:endParaRPr lang="cs-CZ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764191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rgbClr val="C00000"/>
                          </a:solidFill>
                        </a:rPr>
                        <a:t>II. typ</a:t>
                      </a:r>
                      <a:endParaRPr lang="cs-CZ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800" kern="1200" dirty="0" smtClean="0">
                          <a:solidFill>
                            <a:srgbClr val="C00000"/>
                          </a:solidFill>
                        </a:rPr>
                        <a:t>↑ 70 (ženy)</a:t>
                      </a:r>
                    </a:p>
                    <a:p>
                      <a:pPr algn="ctr"/>
                      <a:r>
                        <a:rPr kumimoji="0" lang="cs-CZ" sz="2800" kern="1200" dirty="0" smtClean="0">
                          <a:solidFill>
                            <a:srgbClr val="C00000"/>
                          </a:solidFill>
                        </a:rPr>
                        <a:t>↑ 80</a:t>
                      </a:r>
                    </a:p>
                    <a:p>
                      <a:pPr algn="ctr"/>
                      <a:r>
                        <a:rPr kumimoji="0" lang="cs-CZ" sz="2800" kern="1200" dirty="0" smtClean="0">
                          <a:solidFill>
                            <a:srgbClr val="C00000"/>
                          </a:solidFill>
                        </a:rPr>
                        <a:t>(muži)</a:t>
                      </a:r>
                      <a:endParaRPr lang="cs-CZ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800" kern="1200" dirty="0" smtClean="0">
                          <a:solidFill>
                            <a:srgbClr val="C00000"/>
                          </a:solidFill>
                        </a:rPr>
                        <a:t>2 : 1</a:t>
                      </a:r>
                      <a:endParaRPr lang="cs-CZ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800" kern="1200" dirty="0" smtClean="0">
                          <a:solidFill>
                            <a:srgbClr val="C00000"/>
                          </a:solidFill>
                        </a:rPr>
                        <a:t>zlomenina krčku stehenní kosti</a:t>
                      </a:r>
                      <a:endParaRPr lang="cs-CZ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smtClean="0">
                          <a:solidFill>
                            <a:srgbClr val="C00000"/>
                          </a:solidFill>
                        </a:rPr>
                        <a:t>dorsální </a:t>
                      </a:r>
                      <a:r>
                        <a:rPr lang="cs-CZ" sz="2800" dirty="0" smtClean="0">
                          <a:solidFill>
                            <a:srgbClr val="C00000"/>
                          </a:solidFill>
                        </a:rPr>
                        <a:t>kyfóza</a:t>
                      </a:r>
                      <a:endParaRPr lang="cs-CZ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Misa_prezentace 2 nový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6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ezentace Eli 5.5.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Arial"/>
        <a:ea typeface="MS Gothic"/>
        <a:cs typeface="MS Gothic"/>
      </a:majorFont>
      <a:minorFont>
        <a:latin typeface="Arial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Arial"/>
        <a:ea typeface="MS Gothic"/>
        <a:cs typeface="MS Gothic"/>
      </a:majorFont>
      <a:minorFont>
        <a:latin typeface="Arial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Calibri"/>
        <a:ea typeface="MS Gothic"/>
        <a:cs typeface="MS Gothic"/>
      </a:majorFont>
      <a:minorFont>
        <a:latin typeface="Times New Roman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Calibri"/>
        <a:ea typeface="MS Gothic"/>
        <a:cs typeface="MS Gothic"/>
      </a:majorFont>
      <a:minorFont>
        <a:latin typeface="Calibri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prezentace Eli 5.5.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Arial"/>
        <a:ea typeface="MS Gothic"/>
        <a:cs typeface="MS Gothic"/>
      </a:majorFont>
      <a:minorFont>
        <a:latin typeface="Arial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3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Arial"/>
        <a:ea typeface="MS Gothic"/>
        <a:cs typeface="MS Gothic"/>
      </a:majorFont>
      <a:minorFont>
        <a:latin typeface="Arial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4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Calibri"/>
        <a:ea typeface="MS Gothic"/>
        <a:cs typeface="MS Gothic"/>
      </a:majorFont>
      <a:minorFont>
        <a:latin typeface="Times New Roman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5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Calibri"/>
        <a:ea typeface="MS Gothic"/>
        <a:cs typeface="MS Gothic"/>
      </a:majorFont>
      <a:minorFont>
        <a:latin typeface="Calibri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Anémie</Template>
  <TotalTime>167</TotalTime>
  <Words>523</Words>
  <Application>Microsoft Office PowerPoint</Application>
  <PresentationFormat>Předvádění na obrazovce (4:3)</PresentationFormat>
  <Paragraphs>144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11</vt:i4>
      </vt:variant>
      <vt:variant>
        <vt:lpstr>Nadpisy snímků</vt:lpstr>
      </vt:variant>
      <vt:variant>
        <vt:i4>19</vt:i4>
      </vt:variant>
    </vt:vector>
  </HeadingPairs>
  <TitlesOfParts>
    <vt:vector size="30" baseType="lpstr">
      <vt:lpstr>Tok</vt:lpstr>
      <vt:lpstr>prezentace Eli 5.5.</vt:lpstr>
      <vt:lpstr>Motiv sady Office</vt:lpstr>
      <vt:lpstr>1_Motiv sady Office</vt:lpstr>
      <vt:lpstr>2_Motiv sady Office</vt:lpstr>
      <vt:lpstr>1_prezentace Eli 5.5.</vt:lpstr>
      <vt:lpstr>3_Motiv sady Office</vt:lpstr>
      <vt:lpstr>4_Motiv sady Office</vt:lpstr>
      <vt:lpstr>5_Motiv sady Office</vt:lpstr>
      <vt:lpstr>Misa_prezentace 2 nový</vt:lpstr>
      <vt:lpstr>6_Motiv sady Office</vt:lpstr>
      <vt:lpstr>Osteoporóza</vt:lpstr>
      <vt:lpstr>Definice</vt:lpstr>
      <vt:lpstr>Prezentace aplikace PowerPoint</vt:lpstr>
      <vt:lpstr>Výskyt</vt:lpstr>
      <vt:lpstr>Příčina</vt:lpstr>
      <vt:lpstr>Rizikové faktory neovlivnitelné</vt:lpstr>
      <vt:lpstr>Rizikové faktory ovlivnitelné</vt:lpstr>
      <vt:lpstr>Klasifikace osteoporózy</vt:lpstr>
      <vt:lpstr>Primární osteoporóza</vt:lpstr>
      <vt:lpstr>Varující signály </vt:lpstr>
      <vt:lpstr>Léčba</vt:lpstr>
      <vt:lpstr>Výživové faktory </vt:lpstr>
      <vt:lpstr>Vápník</vt:lpstr>
      <vt:lpstr>Fosfor</vt:lpstr>
      <vt:lpstr>Hořčík</vt:lpstr>
      <vt:lpstr>Ostatní minerální látky</vt:lpstr>
      <vt:lpstr>Vitamin D</vt:lpstr>
      <vt:lpstr>Fytoestrogeny</vt:lpstr>
      <vt:lpstr>Prevence osteoporózy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Osteoporóza</dc:title>
  <dc:creator>Misicka</dc:creator>
  <cp:lastModifiedBy>User</cp:lastModifiedBy>
  <cp:revision>4</cp:revision>
  <dcterms:created xsi:type="dcterms:W3CDTF">2011-10-10T06:56:13Z</dcterms:created>
  <dcterms:modified xsi:type="dcterms:W3CDTF">2014-09-28T18:33:12Z</dcterms:modified>
</cp:coreProperties>
</file>