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1080"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BC72BD47-F598-4886-94C4-DBD6A49B425D}" type="datetimeFigureOut">
              <a:rPr lang="cs-CZ" smtClean="0"/>
              <a:t>24.9.2015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8429555B-E172-4E54-8BD3-11B5FAAE83FF}" type="slidenum">
              <a:rPr lang="cs-CZ" smtClean="0"/>
              <a:t>‹#›</a:t>
            </a:fld>
            <a:endParaRPr lang="cs-CZ"/>
          </a:p>
        </p:txBody>
      </p:sp>
    </p:spTree>
    <p:extLst>
      <p:ext uri="{BB962C8B-B14F-4D97-AF65-F5344CB8AC3E}">
        <p14:creationId xmlns:p14="http://schemas.microsoft.com/office/powerpoint/2010/main" val="1067404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C72BD47-F598-4886-94C4-DBD6A49B425D}" type="datetimeFigureOut">
              <a:rPr lang="cs-CZ" smtClean="0"/>
              <a:t>24.9.2015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8429555B-E172-4E54-8BD3-11B5FAAE83FF}" type="slidenum">
              <a:rPr lang="cs-CZ" smtClean="0"/>
              <a:t>‹#›</a:t>
            </a:fld>
            <a:endParaRPr lang="cs-CZ"/>
          </a:p>
        </p:txBody>
      </p:sp>
    </p:spTree>
    <p:extLst>
      <p:ext uri="{BB962C8B-B14F-4D97-AF65-F5344CB8AC3E}">
        <p14:creationId xmlns:p14="http://schemas.microsoft.com/office/powerpoint/2010/main" val="2925508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C72BD47-F598-4886-94C4-DBD6A49B425D}" type="datetimeFigureOut">
              <a:rPr lang="cs-CZ" smtClean="0"/>
              <a:t>24.9.2015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8429555B-E172-4E54-8BD3-11B5FAAE83FF}" type="slidenum">
              <a:rPr lang="cs-CZ" smtClean="0"/>
              <a:t>‹#›</a:t>
            </a:fld>
            <a:endParaRPr lang="cs-CZ"/>
          </a:p>
        </p:txBody>
      </p:sp>
    </p:spTree>
    <p:extLst>
      <p:ext uri="{BB962C8B-B14F-4D97-AF65-F5344CB8AC3E}">
        <p14:creationId xmlns:p14="http://schemas.microsoft.com/office/powerpoint/2010/main" val="2253477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C72BD47-F598-4886-94C4-DBD6A49B425D}" type="datetimeFigureOut">
              <a:rPr lang="cs-CZ" smtClean="0"/>
              <a:t>24.9.2015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8429555B-E172-4E54-8BD3-11B5FAAE83FF}" type="slidenum">
              <a:rPr lang="cs-CZ" smtClean="0"/>
              <a:t>‹#›</a:t>
            </a:fld>
            <a:endParaRPr lang="cs-CZ"/>
          </a:p>
        </p:txBody>
      </p:sp>
    </p:spTree>
    <p:extLst>
      <p:ext uri="{BB962C8B-B14F-4D97-AF65-F5344CB8AC3E}">
        <p14:creationId xmlns:p14="http://schemas.microsoft.com/office/powerpoint/2010/main" val="1973376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BC72BD47-F598-4886-94C4-DBD6A49B425D}" type="datetimeFigureOut">
              <a:rPr lang="cs-CZ" smtClean="0"/>
              <a:t>24.9.2015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8429555B-E172-4E54-8BD3-11B5FAAE83FF}" type="slidenum">
              <a:rPr lang="cs-CZ" smtClean="0"/>
              <a:t>‹#›</a:t>
            </a:fld>
            <a:endParaRPr lang="cs-CZ"/>
          </a:p>
        </p:txBody>
      </p:sp>
    </p:spTree>
    <p:extLst>
      <p:ext uri="{BB962C8B-B14F-4D97-AF65-F5344CB8AC3E}">
        <p14:creationId xmlns:p14="http://schemas.microsoft.com/office/powerpoint/2010/main" val="3784768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BC72BD47-F598-4886-94C4-DBD6A49B425D}" type="datetimeFigureOut">
              <a:rPr lang="cs-CZ" smtClean="0"/>
              <a:t>24.9.2015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8429555B-E172-4E54-8BD3-11B5FAAE83FF}" type="slidenum">
              <a:rPr lang="cs-CZ" smtClean="0"/>
              <a:t>‹#›</a:t>
            </a:fld>
            <a:endParaRPr lang="cs-CZ"/>
          </a:p>
        </p:txBody>
      </p:sp>
    </p:spTree>
    <p:extLst>
      <p:ext uri="{BB962C8B-B14F-4D97-AF65-F5344CB8AC3E}">
        <p14:creationId xmlns:p14="http://schemas.microsoft.com/office/powerpoint/2010/main" val="3282262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BC72BD47-F598-4886-94C4-DBD6A49B425D}" type="datetimeFigureOut">
              <a:rPr lang="cs-CZ" smtClean="0"/>
              <a:t>24.9.2015</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8429555B-E172-4E54-8BD3-11B5FAAE83FF}" type="slidenum">
              <a:rPr lang="cs-CZ" smtClean="0"/>
              <a:t>‹#›</a:t>
            </a:fld>
            <a:endParaRPr lang="cs-CZ"/>
          </a:p>
        </p:txBody>
      </p:sp>
    </p:spTree>
    <p:extLst>
      <p:ext uri="{BB962C8B-B14F-4D97-AF65-F5344CB8AC3E}">
        <p14:creationId xmlns:p14="http://schemas.microsoft.com/office/powerpoint/2010/main" val="2745924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BC72BD47-F598-4886-94C4-DBD6A49B425D}" type="datetimeFigureOut">
              <a:rPr lang="cs-CZ" smtClean="0"/>
              <a:t>24.9.2015</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429555B-E172-4E54-8BD3-11B5FAAE83FF}" type="slidenum">
              <a:rPr lang="cs-CZ" smtClean="0"/>
              <a:t>‹#›</a:t>
            </a:fld>
            <a:endParaRPr lang="cs-CZ"/>
          </a:p>
        </p:txBody>
      </p:sp>
    </p:spTree>
    <p:extLst>
      <p:ext uri="{BB962C8B-B14F-4D97-AF65-F5344CB8AC3E}">
        <p14:creationId xmlns:p14="http://schemas.microsoft.com/office/powerpoint/2010/main" val="1497743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BC72BD47-F598-4886-94C4-DBD6A49B425D}" type="datetimeFigureOut">
              <a:rPr lang="cs-CZ" smtClean="0"/>
              <a:t>24.9.2015</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8429555B-E172-4E54-8BD3-11B5FAAE83FF}" type="slidenum">
              <a:rPr lang="cs-CZ" smtClean="0"/>
              <a:t>‹#›</a:t>
            </a:fld>
            <a:endParaRPr lang="cs-CZ"/>
          </a:p>
        </p:txBody>
      </p:sp>
    </p:spTree>
    <p:extLst>
      <p:ext uri="{BB962C8B-B14F-4D97-AF65-F5344CB8AC3E}">
        <p14:creationId xmlns:p14="http://schemas.microsoft.com/office/powerpoint/2010/main" val="616910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BC72BD47-F598-4886-94C4-DBD6A49B425D}" type="datetimeFigureOut">
              <a:rPr lang="cs-CZ" smtClean="0"/>
              <a:t>24.9.2015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8429555B-E172-4E54-8BD3-11B5FAAE83FF}" type="slidenum">
              <a:rPr lang="cs-CZ" smtClean="0"/>
              <a:t>‹#›</a:t>
            </a:fld>
            <a:endParaRPr lang="cs-CZ"/>
          </a:p>
        </p:txBody>
      </p:sp>
    </p:spTree>
    <p:extLst>
      <p:ext uri="{BB962C8B-B14F-4D97-AF65-F5344CB8AC3E}">
        <p14:creationId xmlns:p14="http://schemas.microsoft.com/office/powerpoint/2010/main" val="77823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BC72BD47-F598-4886-94C4-DBD6A49B425D}" type="datetimeFigureOut">
              <a:rPr lang="cs-CZ" smtClean="0"/>
              <a:t>24.9.2015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8429555B-E172-4E54-8BD3-11B5FAAE83FF}" type="slidenum">
              <a:rPr lang="cs-CZ" smtClean="0"/>
              <a:t>‹#›</a:t>
            </a:fld>
            <a:endParaRPr lang="cs-CZ"/>
          </a:p>
        </p:txBody>
      </p:sp>
    </p:spTree>
    <p:extLst>
      <p:ext uri="{BB962C8B-B14F-4D97-AF65-F5344CB8AC3E}">
        <p14:creationId xmlns:p14="http://schemas.microsoft.com/office/powerpoint/2010/main" val="1469627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72BD47-F598-4886-94C4-DBD6A49B425D}" type="datetimeFigureOut">
              <a:rPr lang="cs-CZ" smtClean="0"/>
              <a:t>24.9.2015</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29555B-E172-4E54-8BD3-11B5FAAE83FF}" type="slidenum">
              <a:rPr lang="cs-CZ" smtClean="0"/>
              <a:t>‹#›</a:t>
            </a:fld>
            <a:endParaRPr lang="cs-CZ"/>
          </a:p>
        </p:txBody>
      </p:sp>
    </p:spTree>
    <p:extLst>
      <p:ext uri="{BB962C8B-B14F-4D97-AF65-F5344CB8AC3E}">
        <p14:creationId xmlns:p14="http://schemas.microsoft.com/office/powerpoint/2010/main" val="38627331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Harmonization</a:t>
            </a:r>
            <a:r>
              <a:rPr lang="cs-CZ" dirty="0" smtClean="0"/>
              <a:t> </a:t>
            </a:r>
            <a:r>
              <a:rPr lang="cs-CZ" dirty="0" err="1" smtClean="0"/>
              <a:t>exercises</a:t>
            </a:r>
            <a:r>
              <a:rPr lang="cs-CZ" dirty="0" smtClean="0"/>
              <a:t> </a:t>
            </a:r>
            <a:endParaRPr lang="cs-CZ" dirty="0"/>
          </a:p>
        </p:txBody>
      </p:sp>
      <p:sp>
        <p:nvSpPr>
          <p:cNvPr id="3" name="Podnadpis 2"/>
          <p:cNvSpPr>
            <a:spLocks noGrp="1"/>
          </p:cNvSpPr>
          <p:nvPr>
            <p:ph type="subTitle" idx="1"/>
          </p:nvPr>
        </p:nvSpPr>
        <p:spPr/>
        <p:txBody>
          <a:bodyPr/>
          <a:lstStyle/>
          <a:p>
            <a:r>
              <a:rPr lang="cs-CZ" b="1" dirty="0" err="1"/>
              <a:t>The</a:t>
            </a:r>
            <a:r>
              <a:rPr lang="cs-CZ" b="1" dirty="0"/>
              <a:t> </a:t>
            </a:r>
            <a:r>
              <a:rPr lang="cs-CZ" b="1" dirty="0" err="1"/>
              <a:t>Five</a:t>
            </a:r>
            <a:r>
              <a:rPr lang="cs-CZ" b="1" dirty="0"/>
              <a:t> </a:t>
            </a:r>
            <a:r>
              <a:rPr lang="cs-CZ" b="1" dirty="0" err="1"/>
              <a:t>Tibetan</a:t>
            </a:r>
            <a:r>
              <a:rPr lang="cs-CZ" b="1" dirty="0"/>
              <a:t> </a:t>
            </a:r>
            <a:r>
              <a:rPr lang="cs-CZ" b="1" dirty="0" err="1"/>
              <a:t>Rites</a:t>
            </a:r>
            <a:endParaRPr lang="cs-CZ" b="1" dirty="0" smtClean="0"/>
          </a:p>
          <a:p>
            <a:endParaRPr lang="cs-CZ" dirty="0"/>
          </a:p>
        </p:txBody>
      </p:sp>
    </p:spTree>
    <p:extLst>
      <p:ext uri="{BB962C8B-B14F-4D97-AF65-F5344CB8AC3E}">
        <p14:creationId xmlns:p14="http://schemas.microsoft.com/office/powerpoint/2010/main" val="951970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effectLst/>
              </a:rPr>
              <a:t/>
            </a:r>
            <a:br>
              <a:rPr lang="cs-CZ" b="1" dirty="0" smtClean="0">
                <a:effectLst/>
              </a:rPr>
            </a:br>
            <a:r>
              <a:rPr lang="cs-CZ" b="1" dirty="0" smtClean="0">
                <a:effectLst/>
              </a:rPr>
              <a:t>Rite 1</a:t>
            </a:r>
            <a:br>
              <a:rPr lang="cs-CZ" b="1" dirty="0" smtClean="0">
                <a:effectLst/>
              </a:rPr>
            </a:br>
            <a:endParaRPr lang="cs-CZ" dirty="0"/>
          </a:p>
        </p:txBody>
      </p:sp>
      <p:sp>
        <p:nvSpPr>
          <p:cNvPr id="3" name="Zástupný symbol pro obsah 2"/>
          <p:cNvSpPr>
            <a:spLocks noGrp="1"/>
          </p:cNvSpPr>
          <p:nvPr>
            <p:ph idx="1"/>
          </p:nvPr>
        </p:nvSpPr>
        <p:spPr/>
        <p:txBody>
          <a:bodyPr/>
          <a:lstStyle/>
          <a:p>
            <a:r>
              <a:rPr lang="en-US" dirty="0" smtClean="0">
                <a:effectLst/>
              </a:rPr>
              <a:t>Stand erect with arms outstretched horizontal to the floor, palms facing down. Your arms should be in line with your shoulders. Spin around clockwise until you become slightly dizzy. Gradually increase number of spins from 1 spin to 21 spins.</a:t>
            </a:r>
          </a:p>
          <a:p>
            <a:r>
              <a:rPr lang="en-US" b="1" dirty="0" smtClean="0">
                <a:effectLst/>
              </a:rPr>
              <a:t>Breathing:</a:t>
            </a:r>
            <a:r>
              <a:rPr lang="en-US" dirty="0" smtClean="0">
                <a:effectLst/>
              </a:rPr>
              <a:t> Inhale and exhale deeply as you do the spins.</a:t>
            </a:r>
          </a:p>
          <a:p>
            <a:pPr marL="0" indent="0">
              <a:buNone/>
            </a:pPr>
            <a:endParaRPr lang="cs-CZ" dirty="0"/>
          </a:p>
        </p:txBody>
      </p:sp>
    </p:spTree>
    <p:extLst>
      <p:ext uri="{BB962C8B-B14F-4D97-AF65-F5344CB8AC3E}">
        <p14:creationId xmlns:p14="http://schemas.microsoft.com/office/powerpoint/2010/main" val="17236320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effectLst/>
              </a:rPr>
              <a:t/>
            </a:r>
            <a:br>
              <a:rPr lang="cs-CZ" b="1" dirty="0" smtClean="0">
                <a:effectLst/>
              </a:rPr>
            </a:br>
            <a:r>
              <a:rPr lang="cs-CZ" b="1" dirty="0" smtClean="0">
                <a:effectLst/>
              </a:rPr>
              <a:t>Rite 2</a:t>
            </a:r>
            <a:br>
              <a:rPr lang="cs-CZ" b="1" dirty="0" smtClean="0">
                <a:effectLst/>
              </a:rPr>
            </a:br>
            <a:endParaRPr lang="cs-CZ" dirty="0"/>
          </a:p>
        </p:txBody>
      </p:sp>
      <p:sp>
        <p:nvSpPr>
          <p:cNvPr id="3" name="Zástupný symbol pro obsah 2"/>
          <p:cNvSpPr>
            <a:spLocks noGrp="1"/>
          </p:cNvSpPr>
          <p:nvPr>
            <p:ph idx="1"/>
          </p:nvPr>
        </p:nvSpPr>
        <p:spPr>
          <a:xfrm>
            <a:off x="457200" y="1484784"/>
            <a:ext cx="8229600" cy="4968552"/>
          </a:xfrm>
        </p:spPr>
        <p:txBody>
          <a:bodyPr>
            <a:normAutofit fontScale="92500" lnSpcReduction="20000"/>
          </a:bodyPr>
          <a:lstStyle/>
          <a:p>
            <a:r>
              <a:rPr lang="en-US" dirty="0" smtClean="0">
                <a:effectLst/>
              </a:rPr>
              <a:t>Lie flat on the floor, face up. Fully extend your arms Along your sides and place the palms of your hands against the floor</a:t>
            </a:r>
            <a:r>
              <a:rPr lang="cs-CZ" dirty="0" smtClean="0">
                <a:effectLst/>
              </a:rPr>
              <a:t>.</a:t>
            </a:r>
            <a:r>
              <a:rPr lang="en-US" dirty="0" smtClean="0">
                <a:effectLst/>
              </a:rPr>
              <a:t> Then raise your head off the floor tucking your chin into your chest. As you do this, lift your legs, knees straight, into a vertical position. If possible, extend the legs over the body towards your head. Do not let the knees bend. Then slowly lower the legs and head to the floor, always </a:t>
            </a:r>
            <a:r>
              <a:rPr lang="cs-CZ" dirty="0" smtClean="0">
                <a:effectLst/>
              </a:rPr>
              <a:t>k</a:t>
            </a:r>
            <a:r>
              <a:rPr lang="en-US" dirty="0" err="1" smtClean="0">
                <a:effectLst/>
              </a:rPr>
              <a:t>eeping</a:t>
            </a:r>
            <a:r>
              <a:rPr lang="en-US" dirty="0" smtClean="0">
                <a:effectLst/>
              </a:rPr>
              <a:t> the knees straight. Allow the muscles to relax, and repeat.</a:t>
            </a:r>
          </a:p>
          <a:p>
            <a:r>
              <a:rPr lang="en-US" b="1" dirty="0" smtClean="0">
                <a:effectLst/>
              </a:rPr>
              <a:t>Breathing:</a:t>
            </a:r>
            <a:r>
              <a:rPr lang="en-US" dirty="0" smtClean="0">
                <a:effectLst/>
              </a:rPr>
              <a:t> Breathe in deeply as you lift your head and legs and exhale as you lower your head and legs.</a:t>
            </a:r>
          </a:p>
          <a:p>
            <a:endParaRPr lang="cs-CZ" dirty="0"/>
          </a:p>
        </p:txBody>
      </p:sp>
    </p:spTree>
    <p:extLst>
      <p:ext uri="{BB962C8B-B14F-4D97-AF65-F5344CB8AC3E}">
        <p14:creationId xmlns:p14="http://schemas.microsoft.com/office/powerpoint/2010/main" val="23737306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effectLst/>
              </a:rPr>
              <a:t>Rite 3</a:t>
            </a:r>
            <a:endParaRPr lang="cs-CZ" dirty="0"/>
          </a:p>
        </p:txBody>
      </p:sp>
      <p:sp>
        <p:nvSpPr>
          <p:cNvPr id="3" name="Zástupný symbol pro obsah 2"/>
          <p:cNvSpPr>
            <a:spLocks noGrp="1"/>
          </p:cNvSpPr>
          <p:nvPr>
            <p:ph idx="1"/>
          </p:nvPr>
        </p:nvSpPr>
        <p:spPr>
          <a:xfrm>
            <a:off x="457200" y="1340768"/>
            <a:ext cx="8229600" cy="4785395"/>
          </a:xfrm>
        </p:spPr>
        <p:txBody>
          <a:bodyPr>
            <a:normAutofit fontScale="92500" lnSpcReduction="20000"/>
          </a:bodyPr>
          <a:lstStyle/>
          <a:p>
            <a:r>
              <a:rPr lang="en-US" dirty="0" smtClean="0">
                <a:effectLst/>
              </a:rPr>
              <a:t>Kneel on the floor with the body erect. The hands should be placed on the back</a:t>
            </a:r>
            <a:r>
              <a:rPr lang="cs-CZ" dirty="0" smtClean="0">
                <a:effectLst/>
              </a:rPr>
              <a:t>.</a:t>
            </a:r>
            <a:r>
              <a:rPr lang="en-US" dirty="0" smtClean="0">
                <a:effectLst/>
              </a:rPr>
              <a:t> Incline the head and neck forward, tucking your chin in against your chest. Then throw the head and neck backward, arching the spine. Your toes should be curled under through this exercise. As you arch, you will brace your arms and hands against the thighs for support. After the arching return your body to an erect position and begin the rite all over again. </a:t>
            </a:r>
            <a:endParaRPr lang="cs-CZ" dirty="0" smtClean="0">
              <a:effectLst/>
            </a:endParaRPr>
          </a:p>
          <a:p>
            <a:r>
              <a:rPr lang="en-US" b="1" dirty="0" smtClean="0">
                <a:effectLst/>
              </a:rPr>
              <a:t>Breathing:</a:t>
            </a:r>
            <a:r>
              <a:rPr lang="en-US" dirty="0" smtClean="0">
                <a:effectLst/>
              </a:rPr>
              <a:t> Inhale as you arch the spine and exhale as you return to an erect position.</a:t>
            </a:r>
          </a:p>
          <a:p>
            <a:endParaRPr lang="cs-CZ" dirty="0"/>
          </a:p>
        </p:txBody>
      </p:sp>
    </p:spTree>
    <p:extLst>
      <p:ext uri="{BB962C8B-B14F-4D97-AF65-F5344CB8AC3E}">
        <p14:creationId xmlns:p14="http://schemas.microsoft.com/office/powerpoint/2010/main" val="28511456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effectLst/>
              </a:rPr>
              <a:t/>
            </a:r>
            <a:br>
              <a:rPr lang="cs-CZ" b="1" dirty="0" smtClean="0">
                <a:effectLst/>
              </a:rPr>
            </a:br>
            <a:r>
              <a:rPr lang="cs-CZ" b="1" dirty="0" smtClean="0">
                <a:effectLst/>
              </a:rPr>
              <a:t>Rite 4</a:t>
            </a:r>
            <a:br>
              <a:rPr lang="cs-CZ" b="1" dirty="0" smtClean="0">
                <a:effectLst/>
              </a:rPr>
            </a:br>
            <a:endParaRPr lang="cs-CZ" dirty="0"/>
          </a:p>
        </p:txBody>
      </p:sp>
      <p:sp>
        <p:nvSpPr>
          <p:cNvPr id="3" name="Zástupný symbol pro obsah 2"/>
          <p:cNvSpPr>
            <a:spLocks noGrp="1"/>
          </p:cNvSpPr>
          <p:nvPr>
            <p:ph idx="1"/>
          </p:nvPr>
        </p:nvSpPr>
        <p:spPr/>
        <p:txBody>
          <a:bodyPr>
            <a:normAutofit fontScale="85000" lnSpcReduction="20000"/>
          </a:bodyPr>
          <a:lstStyle/>
          <a:p>
            <a:r>
              <a:rPr lang="en-US" dirty="0" smtClean="0">
                <a:effectLst/>
              </a:rPr>
              <a:t>Sit down on the floor with your legs straight</a:t>
            </a:r>
            <a:r>
              <a:rPr lang="cs-CZ" dirty="0" smtClean="0">
                <a:effectLst/>
              </a:rPr>
              <a:t>.</a:t>
            </a:r>
          </a:p>
          <a:p>
            <a:r>
              <a:rPr lang="en-US" dirty="0" smtClean="0">
                <a:effectLst/>
              </a:rPr>
              <a:t> With the trunk of the body erect, place the palms of your hands on the floor alongside your buttocks. Then tuck the chin forward against the chest. Now drop the head backward as far as it will go. At the same time raise your body so that the knees bend while the arms remain straight. Then tense every muscle in your body. Finally let the muscles relax as you return to your original sitting position. Rest before repeating this Rite</a:t>
            </a:r>
            <a:r>
              <a:rPr lang="en-US" b="1" dirty="0" smtClean="0">
                <a:effectLst/>
              </a:rPr>
              <a:t>. </a:t>
            </a:r>
            <a:endParaRPr lang="cs-CZ" b="1" dirty="0" smtClean="0">
              <a:effectLst/>
            </a:endParaRPr>
          </a:p>
          <a:p>
            <a:r>
              <a:rPr lang="en-US" b="1" dirty="0" smtClean="0">
                <a:effectLst/>
              </a:rPr>
              <a:t>Breathing:</a:t>
            </a:r>
            <a:r>
              <a:rPr lang="en-US" dirty="0" smtClean="0">
                <a:effectLst/>
              </a:rPr>
              <a:t> Breathe in as you raise up, hold your breath as you tense the muscles, and breathe out fully as you come down. </a:t>
            </a:r>
          </a:p>
          <a:p>
            <a:endParaRPr lang="cs-CZ" dirty="0"/>
          </a:p>
        </p:txBody>
      </p:sp>
    </p:spTree>
    <p:extLst>
      <p:ext uri="{BB962C8B-B14F-4D97-AF65-F5344CB8AC3E}">
        <p14:creationId xmlns:p14="http://schemas.microsoft.com/office/powerpoint/2010/main" val="30532098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effectLst/>
              </a:rPr>
              <a:t/>
            </a:r>
            <a:br>
              <a:rPr lang="cs-CZ" b="1" dirty="0" smtClean="0">
                <a:effectLst/>
              </a:rPr>
            </a:br>
            <a:r>
              <a:rPr lang="cs-CZ" b="1" dirty="0" smtClean="0">
                <a:effectLst/>
              </a:rPr>
              <a:t>Rite 5</a:t>
            </a:r>
            <a:br>
              <a:rPr lang="cs-CZ" b="1" dirty="0" smtClean="0">
                <a:effectLst/>
              </a:rPr>
            </a:br>
            <a:endParaRPr lang="cs-CZ" dirty="0"/>
          </a:p>
        </p:txBody>
      </p:sp>
      <p:sp>
        <p:nvSpPr>
          <p:cNvPr id="3" name="Zástupný symbol pro obsah 2"/>
          <p:cNvSpPr>
            <a:spLocks noGrp="1"/>
          </p:cNvSpPr>
          <p:nvPr>
            <p:ph idx="1"/>
          </p:nvPr>
        </p:nvSpPr>
        <p:spPr>
          <a:xfrm>
            <a:off x="457200" y="1600200"/>
            <a:ext cx="8229600" cy="4853136"/>
          </a:xfrm>
        </p:spPr>
        <p:txBody>
          <a:bodyPr>
            <a:normAutofit fontScale="92500" lnSpcReduction="10000"/>
          </a:bodyPr>
          <a:lstStyle/>
          <a:p>
            <a:r>
              <a:rPr lang="en-US" dirty="0" smtClean="0">
                <a:effectLst/>
              </a:rPr>
              <a:t>Lie down with your face down to the floor. You will be supported by the hands palms down against the floor and the toes in the flexed position. Throughout this rite, the hands and feet should be kept straight. Start with your arms perpendicular to the </a:t>
            </a:r>
            <a:r>
              <a:rPr lang="cs-CZ" dirty="0" smtClean="0">
                <a:effectLst/>
              </a:rPr>
              <a:t>f</a:t>
            </a:r>
            <a:r>
              <a:rPr lang="en-US" dirty="0" err="1" smtClean="0">
                <a:effectLst/>
              </a:rPr>
              <a:t>loor</a:t>
            </a:r>
            <a:r>
              <a:rPr lang="en-US" dirty="0" smtClean="0">
                <a:effectLst/>
              </a:rPr>
              <a:t>, and the spine arched</a:t>
            </a:r>
            <a:r>
              <a:rPr lang="cs-CZ" dirty="0" smtClean="0">
                <a:effectLst/>
              </a:rPr>
              <a:t>. </a:t>
            </a:r>
            <a:r>
              <a:rPr lang="en-US" dirty="0" smtClean="0">
                <a:effectLst/>
              </a:rPr>
              <a:t>Now throw the head back as far as possible. The bending at the hips, bring the body up into an inverted "V". </a:t>
            </a:r>
            <a:endParaRPr lang="cs-CZ" dirty="0" smtClean="0">
              <a:effectLst/>
            </a:endParaRPr>
          </a:p>
          <a:p>
            <a:r>
              <a:rPr lang="en-US" b="1" dirty="0" smtClean="0">
                <a:effectLst/>
              </a:rPr>
              <a:t>Breathing:</a:t>
            </a:r>
            <a:r>
              <a:rPr lang="en-US" dirty="0" smtClean="0">
                <a:effectLst/>
              </a:rPr>
              <a:t> Breathe in deeply as you raise the body, and exhale fully as you lower the body.</a:t>
            </a:r>
          </a:p>
          <a:p>
            <a:endParaRPr lang="cs-CZ" dirty="0"/>
          </a:p>
        </p:txBody>
      </p:sp>
    </p:spTree>
    <p:extLst>
      <p:ext uri="{BB962C8B-B14F-4D97-AF65-F5344CB8AC3E}">
        <p14:creationId xmlns:p14="http://schemas.microsoft.com/office/powerpoint/2010/main" val="17820818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260648"/>
            <a:ext cx="8229600" cy="5865515"/>
          </a:xfrm>
        </p:spPr>
        <p:txBody>
          <a:bodyPr>
            <a:normAutofit lnSpcReduction="10000"/>
          </a:bodyPr>
          <a:lstStyle/>
          <a:p>
            <a:r>
              <a:rPr lang="en-US" dirty="0" smtClean="0"/>
              <a:t>After Exercise 5, lay flat on your stomach with your arms stretched out from side to side</a:t>
            </a:r>
            <a:r>
              <a:rPr lang="cs-CZ" dirty="0" smtClean="0"/>
              <a:t>.</a:t>
            </a:r>
            <a:r>
              <a:rPr lang="en-US" dirty="0" smtClean="0"/>
              <a:t> </a:t>
            </a:r>
            <a:endParaRPr lang="cs-CZ" dirty="0" smtClean="0"/>
          </a:p>
          <a:p>
            <a:r>
              <a:rPr lang="en-US" dirty="0" smtClean="0"/>
              <a:t>Keep your chin on the ground and close your eyes. </a:t>
            </a:r>
            <a:endParaRPr lang="cs-CZ" dirty="0" smtClean="0"/>
          </a:p>
          <a:p>
            <a:r>
              <a:rPr lang="en-US" dirty="0" smtClean="0"/>
              <a:t>Feel you heart pumping and blood circulating through your body. </a:t>
            </a:r>
            <a:endParaRPr lang="cs-CZ" dirty="0" smtClean="0"/>
          </a:p>
          <a:p>
            <a:r>
              <a:rPr lang="en-US" dirty="0" smtClean="0"/>
              <a:t>Wait until your hearth beat and breath returns to normal. </a:t>
            </a:r>
            <a:endParaRPr lang="cs-CZ" dirty="0" smtClean="0"/>
          </a:p>
          <a:p>
            <a:r>
              <a:rPr lang="en-US" dirty="0" smtClean="0"/>
              <a:t>Turn your head to once side and take a few deep breaths. </a:t>
            </a:r>
            <a:endParaRPr lang="cs-CZ" dirty="0" smtClean="0"/>
          </a:p>
          <a:p>
            <a:r>
              <a:rPr lang="en-US" dirty="0" smtClean="0"/>
              <a:t>Relax for 1 minute.</a:t>
            </a:r>
          </a:p>
          <a:p>
            <a:pPr marL="0" indent="0">
              <a:buNone/>
            </a:pPr>
            <a:endParaRPr lang="cs-CZ" dirty="0"/>
          </a:p>
        </p:txBody>
      </p:sp>
    </p:spTree>
    <p:extLst>
      <p:ext uri="{BB962C8B-B14F-4D97-AF65-F5344CB8AC3E}">
        <p14:creationId xmlns:p14="http://schemas.microsoft.com/office/powerpoint/2010/main" val="15741947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476672"/>
            <a:ext cx="8229600" cy="5649491"/>
          </a:xfrm>
        </p:spPr>
        <p:txBody>
          <a:bodyPr>
            <a:normAutofit lnSpcReduction="10000"/>
          </a:bodyPr>
          <a:lstStyle/>
          <a:p>
            <a:r>
              <a:rPr lang="en-US" dirty="0" smtClean="0"/>
              <a:t>Begin your day or continue with your morning yoga routine or physical work out. </a:t>
            </a:r>
            <a:endParaRPr lang="cs-CZ" dirty="0" smtClean="0"/>
          </a:p>
          <a:p>
            <a:r>
              <a:rPr lang="en-US" dirty="0" smtClean="0"/>
              <a:t>You should have more energy</a:t>
            </a:r>
            <a:r>
              <a:rPr lang="cs-CZ" dirty="0" smtClean="0"/>
              <a:t>.</a:t>
            </a:r>
            <a:r>
              <a:rPr lang="en-US" dirty="0" smtClean="0"/>
              <a:t> </a:t>
            </a:r>
            <a:endParaRPr lang="cs-CZ" dirty="0" smtClean="0"/>
          </a:p>
          <a:p>
            <a:r>
              <a:rPr lang="en-US" dirty="0" smtClean="0"/>
              <a:t>If you perform the 5 Tibetans before bed , make sure you have 30 or 45 minutes to relax after Rejuvenation your energy. </a:t>
            </a:r>
            <a:endParaRPr lang="cs-CZ" dirty="0" smtClean="0"/>
          </a:p>
          <a:p>
            <a:pPr marL="0" indent="0">
              <a:buNone/>
            </a:pPr>
            <a:r>
              <a:rPr lang="cs-CZ" dirty="0" smtClean="0"/>
              <a:t> </a:t>
            </a:r>
          </a:p>
          <a:p>
            <a:pPr marL="0" indent="0">
              <a:buNone/>
            </a:pPr>
            <a:r>
              <a:rPr lang="cs-CZ" dirty="0" smtClean="0"/>
              <a:t>„</a:t>
            </a:r>
            <a:r>
              <a:rPr lang="en-US" dirty="0" smtClean="0"/>
              <a:t>I've spent time laying in bed afterward and felt like I had drank a pot of coffee</a:t>
            </a:r>
            <a:r>
              <a:rPr lang="cs-CZ" i="1" dirty="0" smtClean="0"/>
              <a:t>“</a:t>
            </a:r>
          </a:p>
          <a:p>
            <a:pPr marL="0" indent="0">
              <a:buNone/>
            </a:pPr>
            <a:r>
              <a:rPr lang="cs-CZ" sz="2400" i="1" dirty="0" smtClean="0"/>
              <a:t>Christopher S. </a:t>
            </a:r>
            <a:r>
              <a:rPr lang="cs-CZ" sz="2400" i="1" dirty="0" err="1" smtClean="0"/>
              <a:t>Kilham</a:t>
            </a:r>
            <a:r>
              <a:rPr lang="cs-CZ" sz="2400" i="1" dirty="0" smtClean="0"/>
              <a:t>  </a:t>
            </a:r>
            <a:r>
              <a:rPr lang="cs-CZ" sz="2400" dirty="0" smtClean="0"/>
              <a:t>(</a:t>
            </a:r>
            <a:r>
              <a:rPr lang="en-US" sz="2400" dirty="0" smtClean="0"/>
              <a:t>The Five Tibetans: Five Dynamic Exercises for Health, Energy, and Personal Power</a:t>
            </a:r>
            <a:r>
              <a:rPr lang="cs-CZ" sz="2400" dirty="0" smtClean="0"/>
              <a:t>)</a:t>
            </a:r>
            <a:br>
              <a:rPr lang="cs-CZ" sz="2400" dirty="0" smtClean="0"/>
            </a:br>
            <a:endParaRPr lang="en-US" sz="2400" dirty="0" smtClean="0"/>
          </a:p>
          <a:p>
            <a:endParaRPr lang="cs-CZ" dirty="0"/>
          </a:p>
        </p:txBody>
      </p:sp>
    </p:spTree>
    <p:extLst>
      <p:ext uri="{BB962C8B-B14F-4D97-AF65-F5344CB8AC3E}">
        <p14:creationId xmlns:p14="http://schemas.microsoft.com/office/powerpoint/2010/main" val="34423602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620688"/>
            <a:ext cx="8229600" cy="5505475"/>
          </a:xfrm>
        </p:spPr>
        <p:txBody>
          <a:bodyPr>
            <a:normAutofit fontScale="92500" lnSpcReduction="10000"/>
          </a:bodyPr>
          <a:lstStyle/>
          <a:p>
            <a:r>
              <a:rPr lang="en-US" dirty="0"/>
              <a:t>The Five Tibetan Rites is a yoga routine based on a ritual of exercises discovered in the early 1900's, by a British army colonel, Colonel Bradford, who was living in a Himalayan monastery. </a:t>
            </a:r>
            <a:endParaRPr lang="cs-CZ" dirty="0" smtClean="0"/>
          </a:p>
          <a:p>
            <a:endParaRPr lang="cs-CZ" dirty="0"/>
          </a:p>
          <a:p>
            <a:r>
              <a:rPr lang="en-US" dirty="0"/>
              <a:t>They are practiced around the world and are said to prevent aging</a:t>
            </a:r>
            <a:r>
              <a:rPr lang="en-US" dirty="0" smtClean="0"/>
              <a:t>.</a:t>
            </a:r>
            <a:endParaRPr lang="cs-CZ" dirty="0" smtClean="0"/>
          </a:p>
          <a:p>
            <a:endParaRPr lang="cs-CZ" dirty="0"/>
          </a:p>
          <a:p>
            <a:r>
              <a:rPr lang="en-US" dirty="0"/>
              <a:t>In 1939, Peter </a:t>
            </a:r>
            <a:r>
              <a:rPr lang="en-US" dirty="0" err="1"/>
              <a:t>Kelder</a:t>
            </a:r>
            <a:r>
              <a:rPr lang="en-US" dirty="0"/>
              <a:t> published "The Original Five Tibetan Rites of Rejuvenation," which helped spread the rites in the western world.</a:t>
            </a:r>
            <a:endParaRPr lang="cs-CZ" dirty="0"/>
          </a:p>
        </p:txBody>
      </p:sp>
    </p:spTree>
    <p:extLst>
      <p:ext uri="{BB962C8B-B14F-4D97-AF65-F5344CB8AC3E}">
        <p14:creationId xmlns:p14="http://schemas.microsoft.com/office/powerpoint/2010/main" val="16488676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548680"/>
            <a:ext cx="8229600" cy="5577483"/>
          </a:xfrm>
        </p:spPr>
        <p:txBody>
          <a:bodyPr/>
          <a:lstStyle/>
          <a:p>
            <a:r>
              <a:rPr lang="en-US" dirty="0"/>
              <a:t>The rites are comprised of five different movements (with a sixth added for good measure), with each movement performed up to 21 times (Tibetans believe 21 is a perfect, mystical number). </a:t>
            </a:r>
            <a:endParaRPr lang="cs-CZ" dirty="0" smtClean="0"/>
          </a:p>
          <a:p>
            <a:r>
              <a:rPr lang="en-US" dirty="0"/>
              <a:t>It is best to start with 3 repetitions of each exercise and gradually increase the repetitions. </a:t>
            </a:r>
            <a:endParaRPr lang="cs-CZ" dirty="0" smtClean="0"/>
          </a:p>
          <a:p>
            <a:r>
              <a:rPr lang="en-US" dirty="0" smtClean="0"/>
              <a:t>The </a:t>
            </a:r>
            <a:r>
              <a:rPr lang="en-US" dirty="0"/>
              <a:t>entire routine can be completed in less than 10 minutes.</a:t>
            </a:r>
            <a:endParaRPr lang="cs-CZ" dirty="0"/>
          </a:p>
        </p:txBody>
      </p:sp>
    </p:spTree>
    <p:extLst>
      <p:ext uri="{BB962C8B-B14F-4D97-AF65-F5344CB8AC3E}">
        <p14:creationId xmlns:p14="http://schemas.microsoft.com/office/powerpoint/2010/main" val="31843112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620688"/>
            <a:ext cx="8229600" cy="5505475"/>
          </a:xfrm>
        </p:spPr>
        <p:txBody>
          <a:bodyPr/>
          <a:lstStyle/>
          <a:p>
            <a:r>
              <a:rPr lang="en-US" dirty="0"/>
              <a:t>For thousands of years, medical practitioners have maintained that the body has seven principal energy centers which correspond to the seven </a:t>
            </a:r>
            <a:r>
              <a:rPr lang="en-US" i="1" dirty="0"/>
              <a:t>endocrine glands</a:t>
            </a:r>
            <a:r>
              <a:rPr lang="en-US" dirty="0"/>
              <a:t>, also known as </a:t>
            </a:r>
            <a:r>
              <a:rPr lang="en-US" i="1" dirty="0"/>
              <a:t>chakras</a:t>
            </a:r>
            <a:r>
              <a:rPr lang="en-US" dirty="0"/>
              <a:t>. </a:t>
            </a:r>
            <a:endParaRPr lang="cs-CZ" dirty="0" smtClean="0"/>
          </a:p>
          <a:p>
            <a:r>
              <a:rPr lang="en-US" i="1" dirty="0" smtClean="0"/>
              <a:t>Chakras</a:t>
            </a:r>
            <a:r>
              <a:rPr lang="en-US" dirty="0" smtClean="0"/>
              <a:t> </a:t>
            </a:r>
            <a:r>
              <a:rPr lang="en-US" dirty="0"/>
              <a:t>are essentially energies within spinning vortexes. As a vortex is increased, the life force becomes stronger and more directed.</a:t>
            </a:r>
            <a:endParaRPr lang="cs-CZ" dirty="0"/>
          </a:p>
        </p:txBody>
      </p:sp>
    </p:spTree>
    <p:extLst>
      <p:ext uri="{BB962C8B-B14F-4D97-AF65-F5344CB8AC3E}">
        <p14:creationId xmlns:p14="http://schemas.microsoft.com/office/powerpoint/2010/main" val="13831544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Zástupný symbol pro obsah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56176" y="908720"/>
            <a:ext cx="2736304" cy="3168352"/>
          </a:xfrm>
        </p:spPr>
      </p:pic>
      <p:pic>
        <p:nvPicPr>
          <p:cNvPr id="5" name="Obrázek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9552" y="476672"/>
            <a:ext cx="4824536" cy="5904656"/>
          </a:xfrm>
          <a:prstGeom prst="rect">
            <a:avLst/>
          </a:prstGeom>
        </p:spPr>
      </p:pic>
    </p:spTree>
    <p:extLst>
      <p:ext uri="{BB962C8B-B14F-4D97-AF65-F5344CB8AC3E}">
        <p14:creationId xmlns:p14="http://schemas.microsoft.com/office/powerpoint/2010/main" val="29797898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404664"/>
            <a:ext cx="8229600" cy="6120680"/>
          </a:xfrm>
        </p:spPr>
        <p:txBody>
          <a:bodyPr/>
          <a:lstStyle/>
          <a:p>
            <a:pPr marL="514350" indent="-514350">
              <a:buAutoNum type="arabicPeriod"/>
            </a:pPr>
            <a:r>
              <a:rPr lang="cs-CZ" b="1" dirty="0" smtClean="0"/>
              <a:t>- </a:t>
            </a:r>
            <a:r>
              <a:rPr lang="cs-CZ" b="1" dirty="0" err="1" smtClean="0"/>
              <a:t>Muladhara</a:t>
            </a:r>
            <a:r>
              <a:rPr lang="cs-CZ" b="1" dirty="0" smtClean="0"/>
              <a:t>: </a:t>
            </a:r>
            <a:r>
              <a:rPr lang="cs-CZ" b="1" dirty="0" err="1" smtClean="0"/>
              <a:t>The</a:t>
            </a:r>
            <a:r>
              <a:rPr lang="cs-CZ" b="1" dirty="0" smtClean="0"/>
              <a:t> </a:t>
            </a:r>
            <a:r>
              <a:rPr lang="cs-CZ" b="1" dirty="0" err="1" smtClean="0"/>
              <a:t>Root</a:t>
            </a:r>
            <a:r>
              <a:rPr lang="cs-CZ" b="1" dirty="0" smtClean="0"/>
              <a:t> </a:t>
            </a:r>
            <a:r>
              <a:rPr lang="cs-CZ" b="1" dirty="0" err="1" smtClean="0"/>
              <a:t>Chakra</a:t>
            </a:r>
            <a:endParaRPr lang="cs-CZ" b="1" dirty="0" smtClean="0"/>
          </a:p>
          <a:p>
            <a:pPr marL="514350" indent="-514350">
              <a:buAutoNum type="arabicPeriod"/>
            </a:pPr>
            <a:r>
              <a:rPr lang="cs-CZ" b="1" dirty="0" smtClean="0"/>
              <a:t>- </a:t>
            </a:r>
            <a:r>
              <a:rPr lang="cs-CZ" b="1" dirty="0" err="1" smtClean="0"/>
              <a:t>Swadhisthana</a:t>
            </a:r>
            <a:r>
              <a:rPr lang="cs-CZ" b="1" dirty="0" smtClean="0"/>
              <a:t>: </a:t>
            </a:r>
            <a:r>
              <a:rPr lang="cs-CZ" b="1" dirty="0" err="1" smtClean="0"/>
              <a:t>The</a:t>
            </a:r>
            <a:r>
              <a:rPr lang="cs-CZ" b="1" dirty="0" smtClean="0"/>
              <a:t> </a:t>
            </a:r>
            <a:r>
              <a:rPr lang="cs-CZ" b="1" dirty="0" err="1" smtClean="0"/>
              <a:t>Sacral</a:t>
            </a:r>
            <a:r>
              <a:rPr lang="cs-CZ" b="1" dirty="0" smtClean="0"/>
              <a:t> </a:t>
            </a:r>
            <a:r>
              <a:rPr lang="cs-CZ" b="1" dirty="0" err="1" smtClean="0"/>
              <a:t>Chakra</a:t>
            </a:r>
            <a:endParaRPr lang="cs-CZ" b="1" dirty="0" smtClean="0"/>
          </a:p>
          <a:p>
            <a:pPr marL="514350" indent="-514350">
              <a:buAutoNum type="arabicPeriod"/>
            </a:pPr>
            <a:r>
              <a:rPr lang="cs-CZ" b="1" dirty="0" smtClean="0"/>
              <a:t>- </a:t>
            </a:r>
            <a:r>
              <a:rPr lang="cs-CZ" b="1" dirty="0" err="1" smtClean="0"/>
              <a:t>Manipura</a:t>
            </a:r>
            <a:r>
              <a:rPr lang="cs-CZ" b="1" dirty="0" smtClean="0"/>
              <a:t>: </a:t>
            </a:r>
            <a:r>
              <a:rPr lang="cs-CZ" b="1" dirty="0" err="1" smtClean="0"/>
              <a:t>The</a:t>
            </a:r>
            <a:r>
              <a:rPr lang="cs-CZ" b="1" dirty="0" smtClean="0"/>
              <a:t> Solar Plexus </a:t>
            </a:r>
            <a:r>
              <a:rPr lang="cs-CZ" b="1" dirty="0" err="1" smtClean="0"/>
              <a:t>Chakra</a:t>
            </a:r>
            <a:endParaRPr lang="cs-CZ" b="1" dirty="0" smtClean="0"/>
          </a:p>
          <a:p>
            <a:pPr marL="514350" indent="-514350">
              <a:buAutoNum type="arabicPeriod"/>
            </a:pPr>
            <a:r>
              <a:rPr lang="cs-CZ" b="1" dirty="0" smtClean="0"/>
              <a:t>- </a:t>
            </a:r>
            <a:r>
              <a:rPr lang="cs-CZ" b="1" dirty="0" err="1" smtClean="0"/>
              <a:t>Anahata</a:t>
            </a:r>
            <a:r>
              <a:rPr lang="cs-CZ" b="1" dirty="0" smtClean="0"/>
              <a:t>: </a:t>
            </a:r>
            <a:r>
              <a:rPr lang="cs-CZ" b="1" dirty="0" err="1" smtClean="0"/>
              <a:t>The</a:t>
            </a:r>
            <a:r>
              <a:rPr lang="cs-CZ" b="1" dirty="0" smtClean="0"/>
              <a:t> </a:t>
            </a:r>
            <a:r>
              <a:rPr lang="cs-CZ" b="1" dirty="0" err="1" smtClean="0"/>
              <a:t>Heart</a:t>
            </a:r>
            <a:r>
              <a:rPr lang="cs-CZ" b="1" dirty="0" smtClean="0"/>
              <a:t> </a:t>
            </a:r>
            <a:r>
              <a:rPr lang="cs-CZ" b="1" dirty="0" err="1" smtClean="0"/>
              <a:t>Chakra</a:t>
            </a:r>
            <a:endParaRPr lang="cs-CZ" b="1" dirty="0" smtClean="0"/>
          </a:p>
          <a:p>
            <a:pPr marL="514350" indent="-514350">
              <a:buAutoNum type="arabicPeriod"/>
            </a:pPr>
            <a:r>
              <a:rPr lang="cs-CZ" b="1" dirty="0" smtClean="0"/>
              <a:t>- </a:t>
            </a:r>
            <a:r>
              <a:rPr lang="cs-CZ" b="1" dirty="0" err="1" smtClean="0"/>
              <a:t>Vishuddha</a:t>
            </a:r>
            <a:r>
              <a:rPr lang="cs-CZ" b="1" dirty="0" smtClean="0"/>
              <a:t>: </a:t>
            </a:r>
            <a:r>
              <a:rPr lang="cs-CZ" b="1" dirty="0" err="1" smtClean="0"/>
              <a:t>The</a:t>
            </a:r>
            <a:r>
              <a:rPr lang="cs-CZ" b="1" dirty="0" smtClean="0"/>
              <a:t> </a:t>
            </a:r>
            <a:r>
              <a:rPr lang="cs-CZ" b="1" dirty="0" err="1" smtClean="0"/>
              <a:t>Throat</a:t>
            </a:r>
            <a:r>
              <a:rPr lang="cs-CZ" b="1" dirty="0" smtClean="0"/>
              <a:t> </a:t>
            </a:r>
            <a:r>
              <a:rPr lang="cs-CZ" b="1" dirty="0" err="1" smtClean="0"/>
              <a:t>Chakra</a:t>
            </a:r>
            <a:endParaRPr lang="cs-CZ" b="1" dirty="0" smtClean="0"/>
          </a:p>
          <a:p>
            <a:pPr marL="514350" indent="-514350">
              <a:buAutoNum type="arabicPeriod"/>
            </a:pPr>
            <a:r>
              <a:rPr lang="cs-CZ" b="1" dirty="0" smtClean="0"/>
              <a:t>- </a:t>
            </a:r>
            <a:r>
              <a:rPr lang="cs-CZ" b="1" dirty="0" err="1" smtClean="0"/>
              <a:t>Ajna</a:t>
            </a:r>
            <a:r>
              <a:rPr lang="cs-CZ" b="1" dirty="0" smtClean="0"/>
              <a:t>: </a:t>
            </a:r>
            <a:r>
              <a:rPr lang="cs-CZ" b="1" dirty="0" err="1" smtClean="0"/>
              <a:t>The</a:t>
            </a:r>
            <a:r>
              <a:rPr lang="cs-CZ" b="1" dirty="0" smtClean="0"/>
              <a:t> </a:t>
            </a:r>
            <a:r>
              <a:rPr lang="cs-CZ" b="1" dirty="0" err="1" smtClean="0"/>
              <a:t>Brow</a:t>
            </a:r>
            <a:r>
              <a:rPr lang="cs-CZ" b="1" dirty="0" smtClean="0"/>
              <a:t> </a:t>
            </a:r>
            <a:r>
              <a:rPr lang="cs-CZ" b="1" dirty="0" err="1" smtClean="0"/>
              <a:t>Chakra</a:t>
            </a:r>
            <a:r>
              <a:rPr lang="cs-CZ" b="1" dirty="0" smtClean="0"/>
              <a:t> - </a:t>
            </a:r>
            <a:r>
              <a:rPr lang="cs-CZ" dirty="0" err="1" smtClean="0">
                <a:effectLst/>
              </a:rPr>
              <a:t>the</a:t>
            </a:r>
            <a:r>
              <a:rPr lang="cs-CZ" dirty="0" smtClean="0">
                <a:effectLst/>
              </a:rPr>
              <a:t> </a:t>
            </a:r>
            <a:r>
              <a:rPr lang="cs-CZ" dirty="0" err="1" smtClean="0">
                <a:effectLst/>
              </a:rPr>
              <a:t>third</a:t>
            </a:r>
            <a:r>
              <a:rPr lang="cs-CZ" dirty="0" smtClean="0">
                <a:effectLst/>
              </a:rPr>
              <a:t> </a:t>
            </a:r>
            <a:r>
              <a:rPr lang="cs-CZ" dirty="0" err="1" smtClean="0">
                <a:effectLst/>
              </a:rPr>
              <a:t>eye</a:t>
            </a:r>
            <a:r>
              <a:rPr lang="cs-CZ" dirty="0"/>
              <a:t> </a:t>
            </a:r>
            <a:r>
              <a:rPr lang="cs-CZ" dirty="0" err="1" smtClean="0">
                <a:effectLst/>
              </a:rPr>
              <a:t>chakra</a:t>
            </a:r>
            <a:endParaRPr lang="cs-CZ" dirty="0" smtClean="0">
              <a:effectLst/>
            </a:endParaRPr>
          </a:p>
          <a:p>
            <a:pPr marL="514350" indent="-514350">
              <a:buAutoNum type="arabicPeriod"/>
            </a:pPr>
            <a:r>
              <a:rPr lang="cs-CZ" b="1" dirty="0" smtClean="0"/>
              <a:t>- </a:t>
            </a:r>
            <a:r>
              <a:rPr lang="cs-CZ" b="1" dirty="0" err="1" smtClean="0"/>
              <a:t>Sahasrara</a:t>
            </a:r>
            <a:r>
              <a:rPr lang="cs-CZ" b="1" dirty="0" smtClean="0"/>
              <a:t>: </a:t>
            </a:r>
            <a:r>
              <a:rPr lang="cs-CZ" b="1" dirty="0" err="1" smtClean="0"/>
              <a:t>The</a:t>
            </a:r>
            <a:r>
              <a:rPr lang="cs-CZ" b="1" dirty="0" smtClean="0"/>
              <a:t> </a:t>
            </a:r>
            <a:r>
              <a:rPr lang="cs-CZ" b="1" dirty="0" err="1" smtClean="0"/>
              <a:t>Crown</a:t>
            </a:r>
            <a:r>
              <a:rPr lang="cs-CZ" b="1" dirty="0" smtClean="0"/>
              <a:t> </a:t>
            </a:r>
            <a:r>
              <a:rPr lang="cs-CZ" b="1" dirty="0" err="1" smtClean="0"/>
              <a:t>Chakra</a:t>
            </a:r>
            <a:r>
              <a:rPr lang="cs-CZ" b="1" dirty="0" smtClean="0">
                <a:effectLst/>
              </a:rPr>
              <a:t> </a:t>
            </a:r>
            <a:endParaRPr lang="cs-CZ" b="1" dirty="0"/>
          </a:p>
        </p:txBody>
      </p:sp>
    </p:spTree>
    <p:extLst>
      <p:ext uri="{BB962C8B-B14F-4D97-AF65-F5344CB8AC3E}">
        <p14:creationId xmlns:p14="http://schemas.microsoft.com/office/powerpoint/2010/main" val="8704768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476672"/>
            <a:ext cx="8229600" cy="5649491"/>
          </a:xfrm>
        </p:spPr>
        <p:txBody>
          <a:bodyPr/>
          <a:lstStyle/>
          <a:p>
            <a:r>
              <a:rPr lang="en-US" dirty="0"/>
              <a:t>Here are the Five Tibetan Rites and how they work on the body (remember to breathe deeply using the diaphragm during the movements</a:t>
            </a:r>
            <a:r>
              <a:rPr lang="en-US" dirty="0" smtClean="0"/>
              <a:t>)</a:t>
            </a:r>
            <a:r>
              <a:rPr lang="cs-CZ" dirty="0" smtClean="0"/>
              <a:t>: </a:t>
            </a:r>
          </a:p>
          <a:p>
            <a:endParaRPr lang="en-US" dirty="0"/>
          </a:p>
          <a:p>
            <a:pPr marL="0" indent="0">
              <a:buNone/>
            </a:pPr>
            <a:endParaRPr lang="cs-CZ" dirty="0"/>
          </a:p>
        </p:txBody>
      </p:sp>
      <p:pic>
        <p:nvPicPr>
          <p:cNvPr id="5" name="Obráze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68240" y="2852936"/>
            <a:ext cx="3408015" cy="2808312"/>
          </a:xfrm>
          <a:prstGeom prst="rect">
            <a:avLst/>
          </a:prstGeom>
        </p:spPr>
      </p:pic>
    </p:spTree>
    <p:extLst>
      <p:ext uri="{BB962C8B-B14F-4D97-AF65-F5344CB8AC3E}">
        <p14:creationId xmlns:p14="http://schemas.microsoft.com/office/powerpoint/2010/main" val="35611221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Zástupný symbol pro obsah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83769" y="476250"/>
            <a:ext cx="4320480" cy="6193110"/>
          </a:xfrm>
        </p:spPr>
      </p:pic>
    </p:spTree>
    <p:extLst>
      <p:ext uri="{BB962C8B-B14F-4D97-AF65-F5344CB8AC3E}">
        <p14:creationId xmlns:p14="http://schemas.microsoft.com/office/powerpoint/2010/main" val="16781270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404664"/>
            <a:ext cx="8229600" cy="5721499"/>
          </a:xfrm>
        </p:spPr>
        <p:txBody>
          <a:bodyPr>
            <a:normAutofit fontScale="92500"/>
          </a:bodyPr>
          <a:lstStyle/>
          <a:p>
            <a:r>
              <a:rPr lang="en-US" dirty="0" smtClean="0">
                <a:effectLst/>
              </a:rPr>
              <a:t>Do only what you feel comfortable doing</a:t>
            </a:r>
            <a:r>
              <a:rPr lang="cs-CZ" dirty="0" smtClean="0">
                <a:effectLst/>
              </a:rPr>
              <a:t>!!</a:t>
            </a:r>
          </a:p>
          <a:p>
            <a:endParaRPr lang="cs-CZ" dirty="0" smtClean="0">
              <a:effectLst/>
            </a:endParaRPr>
          </a:p>
          <a:p>
            <a:r>
              <a:rPr lang="en-US" dirty="0" smtClean="0">
                <a:effectLst/>
              </a:rPr>
              <a:t>The "Five Rites" may stimulate detoxification and often creates many unpleasant physical symptoms. This is why it's recommended to increase the number of each exercise gradually on a weekly basis</a:t>
            </a:r>
            <a:r>
              <a:rPr lang="cs-CZ" dirty="0" smtClean="0">
                <a:effectLst/>
              </a:rPr>
              <a:t>.</a:t>
            </a:r>
          </a:p>
          <a:p>
            <a:endParaRPr lang="cs-CZ" dirty="0"/>
          </a:p>
          <a:p>
            <a:r>
              <a:rPr lang="en-US" dirty="0" smtClean="0">
                <a:effectLst/>
              </a:rPr>
              <a:t>For maximum benefit, do the exercises before breakfast in the morning, if at all possible. If this is not possible do them anytime during the day. </a:t>
            </a:r>
          </a:p>
          <a:p>
            <a:endParaRPr lang="cs-CZ" dirty="0"/>
          </a:p>
        </p:txBody>
      </p:sp>
    </p:spTree>
    <p:extLst>
      <p:ext uri="{BB962C8B-B14F-4D97-AF65-F5344CB8AC3E}">
        <p14:creationId xmlns:p14="http://schemas.microsoft.com/office/powerpoint/2010/main" val="2982396399"/>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1025</Words>
  <Application>Microsoft Office PowerPoint</Application>
  <PresentationFormat>Předvádění na obrazovce (4:3)</PresentationFormat>
  <Paragraphs>53</Paragraphs>
  <Slides>16</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16</vt:i4>
      </vt:variant>
    </vt:vector>
  </HeadingPairs>
  <TitlesOfParts>
    <vt:vector size="19" baseType="lpstr">
      <vt:lpstr>Arial</vt:lpstr>
      <vt:lpstr>Calibri</vt:lpstr>
      <vt:lpstr>Motiv systému Office</vt:lpstr>
      <vt:lpstr>Harmonization exercises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 Rite 1 </vt:lpstr>
      <vt:lpstr> Rite 2 </vt:lpstr>
      <vt:lpstr>Rite 3</vt:lpstr>
      <vt:lpstr> Rite 4 </vt:lpstr>
      <vt:lpstr> Rite 5 </vt:lpstr>
      <vt:lpstr>Prezentace aplikace PowerPoint</vt:lpstr>
      <vt:lpstr>Prezentace aplikace PowerPoint</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Harmonization exercise IV</dc:title>
  <dc:creator>User</dc:creator>
  <cp:lastModifiedBy>Jana Řezaninová</cp:lastModifiedBy>
  <cp:revision>6</cp:revision>
  <dcterms:created xsi:type="dcterms:W3CDTF">2012-10-14T19:07:05Z</dcterms:created>
  <dcterms:modified xsi:type="dcterms:W3CDTF">2015-09-24T11:17:58Z</dcterms:modified>
</cp:coreProperties>
</file>