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E85FAE-29C2-4379-AA05-88CB04391A60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DFD20-408D-4A30-B788-1043ABFBB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E85FAE-29C2-4379-AA05-88CB04391A60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DFD20-408D-4A30-B788-1043ABFBB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E85FAE-29C2-4379-AA05-88CB04391A60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DFD20-408D-4A30-B788-1043ABFBB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E85FAE-29C2-4379-AA05-88CB04391A60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DFD20-408D-4A30-B788-1043ABFBB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E85FAE-29C2-4379-AA05-88CB04391A60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DFD20-408D-4A30-B788-1043ABFBB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E85FAE-29C2-4379-AA05-88CB04391A60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DFD20-408D-4A30-B788-1043ABFBB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E85FAE-29C2-4379-AA05-88CB04391A60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DFD20-408D-4A30-B788-1043ABFBB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E85FAE-29C2-4379-AA05-88CB04391A60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DFD20-408D-4A30-B788-1043ABFBB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E85FAE-29C2-4379-AA05-88CB04391A60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DFD20-408D-4A30-B788-1043ABFBB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E85FAE-29C2-4379-AA05-88CB04391A60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DFD20-408D-4A30-B788-1043ABFBB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E85FAE-29C2-4379-AA05-88CB04391A60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DFD20-408D-4A30-B788-1043ABFBB7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EE85FAE-29C2-4379-AA05-88CB04391A60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99DFD20-408D-4A30-B788-1043ABFBB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Psychologie pro </a:t>
            </a:r>
            <a:r>
              <a:rPr lang="cs-CZ" dirty="0" smtClean="0"/>
              <a:t>učitele</a:t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cs-CZ" dirty="0" smtClean="0"/>
              <a:t>Pravidla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Michal Vičar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- 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Pravidla</a:t>
            </a:r>
            <a:r>
              <a:rPr lang="en-US" dirty="0" smtClean="0"/>
              <a:t>/</a:t>
            </a:r>
            <a:r>
              <a:rPr lang="en-US" dirty="0" err="1" smtClean="0"/>
              <a:t>dohody</a:t>
            </a:r>
            <a:r>
              <a:rPr lang="en-US" dirty="0" smtClean="0"/>
              <a:t>/</a:t>
            </a:r>
            <a:r>
              <a:rPr lang="cs-CZ" dirty="0" smtClean="0"/>
              <a:t>úmluvy</a:t>
            </a:r>
            <a:r>
              <a:rPr lang="en-US" dirty="0" smtClean="0"/>
              <a:t>/z</a:t>
            </a:r>
            <a:r>
              <a:rPr lang="cs-CZ" dirty="0" err="1" smtClean="0"/>
              <a:t>ákony</a:t>
            </a:r>
            <a:endParaRPr lang="cs-CZ" dirty="0" smtClean="0"/>
          </a:p>
          <a:p>
            <a:r>
              <a:rPr lang="cs-CZ" dirty="0" smtClean="0"/>
              <a:t>Podle potřeby skupiny</a:t>
            </a:r>
          </a:p>
          <a:p>
            <a:r>
              <a:rPr lang="cs-CZ" dirty="0" smtClean="0"/>
              <a:t>Pozitivně formulovaná</a:t>
            </a:r>
          </a:p>
          <a:p>
            <a:r>
              <a:rPr lang="cs-CZ" dirty="0" smtClean="0"/>
              <a:t>Jednoduchá,srozumitelná, konkrétní</a:t>
            </a:r>
          </a:p>
          <a:p>
            <a:r>
              <a:rPr lang="cs-CZ" dirty="0" smtClean="0"/>
              <a:t>5 – 10 pravidel</a:t>
            </a:r>
          </a:p>
          <a:p>
            <a:r>
              <a:rPr lang="cs-CZ" dirty="0" smtClean="0"/>
              <a:t>Spoluvytvoření pravidel</a:t>
            </a:r>
          </a:p>
          <a:p>
            <a:r>
              <a:rPr lang="cs-CZ" dirty="0" smtClean="0"/>
              <a:t>Zásadní pravidla implementujeme</a:t>
            </a:r>
          </a:p>
          <a:p>
            <a:r>
              <a:rPr lang="cs-CZ" dirty="0" smtClean="0"/>
              <a:t>Vhodné podepsat (značka)</a:t>
            </a:r>
          </a:p>
          <a:p>
            <a:r>
              <a:rPr lang="cs-CZ" dirty="0" smtClean="0"/>
              <a:t>Viditelná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vytváření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Autoritativně</a:t>
            </a:r>
          </a:p>
          <a:p>
            <a:r>
              <a:rPr lang="cs-CZ" dirty="0" smtClean="0"/>
              <a:t>Demokraticky</a:t>
            </a:r>
          </a:p>
          <a:p>
            <a:pPr lvl="1"/>
            <a:r>
              <a:rPr lang="cs-CZ" dirty="0" smtClean="0"/>
              <a:t>Spolužák </a:t>
            </a:r>
            <a:r>
              <a:rPr lang="cs-CZ" dirty="0" err="1" smtClean="0"/>
              <a:t>Mára</a:t>
            </a:r>
            <a:endParaRPr lang="cs-CZ" dirty="0"/>
          </a:p>
          <a:p>
            <a:pPr lvl="1"/>
            <a:r>
              <a:rPr lang="cs-CZ" dirty="0" smtClean="0"/>
              <a:t>rozdělení do skupin</a:t>
            </a:r>
          </a:p>
          <a:p>
            <a:pPr lvl="1"/>
            <a:r>
              <a:rPr lang="cs-CZ" dirty="0" smtClean="0"/>
              <a:t>Podle příběhu</a:t>
            </a:r>
          </a:p>
          <a:p>
            <a:r>
              <a:rPr lang="cs-CZ" dirty="0" smtClean="0"/>
              <a:t>Na začátku vytvoření skupiny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dodržování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odměn a trestů</a:t>
            </a:r>
          </a:p>
          <a:p>
            <a:pPr lvl="1"/>
            <a:r>
              <a:rPr lang="cs-CZ" smtClean="0"/>
              <a:t>Okamžité reakce</a:t>
            </a:r>
            <a:r>
              <a:rPr lang="cs-CZ" dirty="0" smtClean="0"/>
              <a:t>, důslednost</a:t>
            </a:r>
          </a:p>
          <a:p>
            <a:r>
              <a:rPr lang="cs-CZ" dirty="0" err="1" smtClean="0"/>
              <a:t>Spolusprávcovství</a:t>
            </a:r>
            <a:endParaRPr lang="cs-CZ" dirty="0" smtClean="0"/>
          </a:p>
          <a:p>
            <a:r>
              <a:rPr lang="cs-CZ" dirty="0"/>
              <a:t>T</a:t>
            </a:r>
            <a:r>
              <a:rPr lang="cs-CZ" dirty="0" smtClean="0"/>
              <a:t>ýden </a:t>
            </a:r>
            <a:r>
              <a:rPr lang="cs-CZ" dirty="0" smtClean="0"/>
              <a:t>pravidla</a:t>
            </a:r>
          </a:p>
          <a:p>
            <a:r>
              <a:rPr lang="cs-CZ" dirty="0" smtClean="0"/>
              <a:t>Dodržování všemi účastníky (i pedagogem)</a:t>
            </a:r>
          </a:p>
          <a:p>
            <a:r>
              <a:rPr lang="cs-CZ" dirty="0" smtClean="0"/>
              <a:t>Spolupráce v rámci týmu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142</TotalTime>
  <Words>77</Words>
  <Application>Microsoft Office PowerPoint</Application>
  <PresentationFormat>Předvádění na obrazovce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Aspekt</vt:lpstr>
      <vt:lpstr>Psychologie pro učitele  Pravidla</vt:lpstr>
      <vt:lpstr>Pravidla - zásady</vt:lpstr>
      <vt:lpstr>Možnosti vytváření</vt:lpstr>
      <vt:lpstr>Pravidla dodržování</vt:lpstr>
    </vt:vector>
  </TitlesOfParts>
  <Company>FTK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pro učitele</dc:title>
  <dc:creator>Adnan</dc:creator>
  <cp:lastModifiedBy>Adnan</cp:lastModifiedBy>
  <cp:revision>14</cp:revision>
  <dcterms:created xsi:type="dcterms:W3CDTF">2015-09-28T19:09:00Z</dcterms:created>
  <dcterms:modified xsi:type="dcterms:W3CDTF">2015-10-16T07:50:46Z</dcterms:modified>
</cp:coreProperties>
</file>