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FB6F56-896B-4673-8F99-B82D08D354D2}" type="datetimeFigureOut">
              <a:rPr lang="cs-CZ" smtClean="0"/>
              <a:pPr/>
              <a:t>17.10.2015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768CA72-E48D-4EBC-83D7-E163100BD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	 se zaměřením na sport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Jak lidé připisují příčinnost chování druhých lidí a vlastnímu chování</a:t>
            </a:r>
          </a:p>
          <a:p>
            <a:pPr lvl="1"/>
            <a:r>
              <a:rPr lang="cs-CZ" dirty="0" smtClean="0"/>
              <a:t>Vnitřní, vnější</a:t>
            </a:r>
          </a:p>
          <a:p>
            <a:r>
              <a:rPr lang="cs-CZ" dirty="0" smtClean="0"/>
              <a:t>Příklad s kaluží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Základní </a:t>
            </a:r>
            <a:r>
              <a:rPr lang="cs-CZ" dirty="0" err="1" smtClean="0"/>
              <a:t>atribuční</a:t>
            </a:r>
            <a:r>
              <a:rPr lang="cs-CZ" dirty="0" smtClean="0"/>
              <a:t> chyba</a:t>
            </a:r>
          </a:p>
          <a:p>
            <a:endParaRPr lang="cs-CZ" dirty="0"/>
          </a:p>
          <a:p>
            <a:r>
              <a:rPr lang="cs-CZ" dirty="0" smtClean="0"/>
              <a:t>Proč lide </a:t>
            </a:r>
            <a:r>
              <a:rPr lang="cs-CZ" dirty="0" err="1" smtClean="0"/>
              <a:t>atribuují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Porozumění světu</a:t>
            </a:r>
          </a:p>
          <a:p>
            <a:pPr lvl="1"/>
            <a:r>
              <a:rPr lang="cs-CZ" dirty="0" smtClean="0"/>
              <a:t>Kontrola</a:t>
            </a:r>
          </a:p>
          <a:p>
            <a:pPr lvl="1"/>
            <a:r>
              <a:rPr lang="cs-CZ" dirty="0" smtClean="0"/>
              <a:t>Predikce chování</a:t>
            </a:r>
          </a:p>
          <a:p>
            <a:pPr lvl="1"/>
            <a:r>
              <a:rPr lang="cs-CZ" dirty="0" err="1" smtClean="0"/>
              <a:t>Fritz</a:t>
            </a:r>
            <a:r>
              <a:rPr lang="cs-CZ" dirty="0" smtClean="0"/>
              <a:t> </a:t>
            </a:r>
            <a:r>
              <a:rPr lang="cs-CZ" dirty="0" err="1" smtClean="0"/>
              <a:t>Heider</a:t>
            </a:r>
            <a:r>
              <a:rPr lang="cs-CZ" dirty="0" smtClean="0"/>
              <a:t> (1958)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lidé </a:t>
            </a:r>
            <a:r>
              <a:rPr lang="cs-CZ" dirty="0" err="1" smtClean="0"/>
              <a:t>atribuují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Nečekané situace</a:t>
            </a:r>
          </a:p>
          <a:p>
            <a:pPr lvl="1"/>
            <a:r>
              <a:rPr lang="cs-CZ" dirty="0" smtClean="0"/>
              <a:t>Nepříjemné situace</a:t>
            </a:r>
          </a:p>
          <a:p>
            <a:pPr lvl="1"/>
            <a:r>
              <a:rPr lang="cs-CZ" dirty="0" smtClean="0"/>
              <a:t>Neobvyklé situace</a:t>
            </a:r>
          </a:p>
          <a:p>
            <a:pPr lvl="1"/>
            <a:r>
              <a:rPr lang="cs-CZ" dirty="0" smtClean="0"/>
              <a:t>Složité situace</a:t>
            </a:r>
          </a:p>
          <a:p>
            <a:pPr lvl="1"/>
            <a:r>
              <a:rPr lang="cs-CZ" dirty="0" smtClean="0"/>
              <a:t>Významné situace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r>
              <a:rPr lang="cs-CZ" dirty="0" smtClean="0"/>
              <a:t> ve sportu?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106</TotalTime>
  <Words>61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Modul</vt:lpstr>
      <vt:lpstr>Sociální psychologie  se zaměřením na sport</vt:lpstr>
      <vt:lpstr>Atribuce</vt:lpstr>
      <vt:lpstr>Atribuce </vt:lpstr>
      <vt:lpstr>Další příklady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 se zaměřením na sport</dc:title>
  <dc:creator>Adnan</dc:creator>
  <cp:lastModifiedBy>Adnan</cp:lastModifiedBy>
  <cp:revision>11</cp:revision>
  <dcterms:created xsi:type="dcterms:W3CDTF">2015-09-28T19:41:30Z</dcterms:created>
  <dcterms:modified xsi:type="dcterms:W3CDTF">2015-10-17T17:57:09Z</dcterms:modified>
</cp:coreProperties>
</file>