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72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57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87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0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42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3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14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87DB-B5EF-4397-9717-CF49B338100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8BD31-3F29-42D0-9843-24DBF1164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126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6176" y="134471"/>
            <a:ext cx="11537576" cy="1385045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Projekt 1 – Management a marketing sportovního klubu (SK</a:t>
            </a:r>
            <a:r>
              <a:rPr lang="cs-CZ" sz="3600" b="1" dirty="0" smtClean="0"/>
              <a:t>)</a:t>
            </a:r>
            <a:br>
              <a:rPr lang="cs-CZ" sz="3600" b="1" dirty="0" smtClean="0"/>
            </a:br>
            <a:r>
              <a:rPr lang="cs-CZ" sz="2800" b="1" dirty="0" smtClean="0"/>
              <a:t>(1. či 2. nejvyšší soutěž; např. </a:t>
            </a:r>
            <a:r>
              <a:rPr lang="cs-CZ" sz="2800" b="1" dirty="0" err="1" smtClean="0"/>
              <a:t>Synot</a:t>
            </a:r>
            <a:r>
              <a:rPr lang="cs-CZ" sz="2800" b="1" dirty="0" smtClean="0"/>
              <a:t> liga nebo 2. národní, </a:t>
            </a:r>
            <a:r>
              <a:rPr lang="cs-CZ" sz="2800" b="1" dirty="0" err="1" smtClean="0"/>
              <a:t>Tipsport</a:t>
            </a:r>
            <a:r>
              <a:rPr lang="cs-CZ" sz="2800" b="1" dirty="0" smtClean="0"/>
              <a:t> extraliga nebo WSM liga či EBEL liga)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1706" y="1788459"/>
            <a:ext cx="11806517" cy="4975412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/>
              <a:t>Úvod (obecně k tématu – vlastními slovy</a:t>
            </a:r>
            <a:r>
              <a:rPr lang="cs-CZ" dirty="0" smtClean="0"/>
              <a:t>)</a:t>
            </a:r>
          </a:p>
          <a:p>
            <a:pPr marL="514350" indent="-514350">
              <a:buAutoNum type="arabicParenR"/>
            </a:pPr>
            <a:r>
              <a:rPr lang="cs-CZ" dirty="0"/>
              <a:t>Cíl a </a:t>
            </a:r>
            <a:r>
              <a:rPr lang="cs-CZ" dirty="0" smtClean="0"/>
              <a:t>metodika</a:t>
            </a:r>
          </a:p>
          <a:p>
            <a:pPr marL="514350" indent="-514350">
              <a:buAutoNum type="arabicParenR"/>
            </a:pPr>
            <a:r>
              <a:rPr lang="cs-CZ" dirty="0"/>
              <a:t>Základní údaje o klubu (charakteristika, historie, právní forma, největší úspěchy, </a:t>
            </a:r>
            <a:r>
              <a:rPr lang="cs-CZ" dirty="0" smtClean="0"/>
              <a:t>…….)</a:t>
            </a:r>
          </a:p>
          <a:p>
            <a:pPr marL="514350" indent="-514350">
              <a:buAutoNum type="arabicParenR"/>
            </a:pPr>
            <a:r>
              <a:rPr lang="cs-CZ" dirty="0"/>
              <a:t>Organizační struktura (použijte jak funkcionální typ, tak produktový – podle druhu sportu a např. jednotlivých věkových či výkonnostních kategorií</a:t>
            </a:r>
            <a:r>
              <a:rPr lang="cs-CZ" dirty="0" smtClean="0"/>
              <a:t>)</a:t>
            </a:r>
          </a:p>
          <a:p>
            <a:pPr marL="514350" indent="-514350">
              <a:buAutoNum type="arabicParenR"/>
            </a:pPr>
            <a:r>
              <a:rPr lang="cs-CZ" dirty="0"/>
              <a:t>Analýza prostředí (STEP analýza - </a:t>
            </a:r>
            <a:r>
              <a:rPr lang="cs-CZ" dirty="0" err="1"/>
              <a:t>makrookolí</a:t>
            </a:r>
            <a:r>
              <a:rPr lang="cs-CZ" dirty="0"/>
              <a:t>, odvětvová analýza – </a:t>
            </a:r>
            <a:r>
              <a:rPr lang="cs-CZ" dirty="0" err="1"/>
              <a:t>mikrookolí</a:t>
            </a:r>
            <a:r>
              <a:rPr lang="cs-CZ" dirty="0"/>
              <a:t>, analýza vnitřního prostředí</a:t>
            </a:r>
            <a:r>
              <a:rPr lang="cs-CZ" dirty="0" smtClean="0"/>
              <a:t>)</a:t>
            </a:r>
          </a:p>
          <a:p>
            <a:pPr marL="514350" indent="-514350">
              <a:buAutoNum type="arabicParenR"/>
            </a:pPr>
            <a:r>
              <a:rPr lang="cs-CZ" dirty="0" err="1"/>
              <a:t>Merchandising</a:t>
            </a:r>
            <a:r>
              <a:rPr lang="cs-CZ" dirty="0"/>
              <a:t> (spolupráce s výrobci a distributory sportovního či jiného zboží)</a:t>
            </a:r>
          </a:p>
        </p:txBody>
      </p:sp>
    </p:spTree>
    <p:extLst>
      <p:ext uri="{BB962C8B-B14F-4D97-AF65-F5344CB8AC3E}">
        <p14:creationId xmlns:p14="http://schemas.microsoft.com/office/powerpoint/2010/main" val="32814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29" y="416859"/>
            <a:ext cx="11093824" cy="602428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 startAt="7"/>
            </a:pPr>
            <a:r>
              <a:rPr lang="cs-CZ" dirty="0"/>
              <a:t>Sponzoring (uvést hlavní sponzory a jejich základní charakteristiku</a:t>
            </a:r>
            <a:r>
              <a:rPr lang="cs-CZ" dirty="0" smtClean="0"/>
              <a:t>)</a:t>
            </a:r>
            <a:endParaRPr lang="cs-CZ" dirty="0"/>
          </a:p>
          <a:p>
            <a:pPr marL="514350" indent="-514350">
              <a:buFont typeface="+mj-lt"/>
              <a:buAutoNum type="arabicParenR" startAt="8"/>
            </a:pPr>
            <a:r>
              <a:rPr lang="cs-CZ" dirty="0"/>
              <a:t>Segmentace trhu (aplikace obecných hledisek segmentace na sportovní klub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arenR" startAt="8"/>
            </a:pPr>
            <a:r>
              <a:rPr lang="cs-CZ" dirty="0"/>
              <a:t>Komunikační mix (např. reklama, podpora prodeje, osobní prodej, public relations, direct mail) a jeho využití u jednotlivých tržních segmentů (cílových skupin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arenR" startAt="8"/>
            </a:pPr>
            <a:r>
              <a:rPr lang="cs-CZ" dirty="0"/>
              <a:t>Cenová </a:t>
            </a:r>
            <a:r>
              <a:rPr lang="cs-CZ" dirty="0" smtClean="0"/>
              <a:t>politika (faktory ovlivňující cenu, zdroje </a:t>
            </a:r>
            <a:r>
              <a:rPr lang="cs-CZ" dirty="0"/>
              <a:t>financování, slevy, …)</a:t>
            </a:r>
            <a:endParaRPr lang="cs-CZ" dirty="0" smtClean="0"/>
          </a:p>
          <a:p>
            <a:pPr marL="514350" indent="-514350">
              <a:buFont typeface="+mj-lt"/>
              <a:buAutoNum type="arabicParenR" startAt="8"/>
            </a:pPr>
            <a:r>
              <a:rPr lang="cs-CZ" dirty="0"/>
              <a:t>Trvale udržitelný růst a práce s </a:t>
            </a:r>
            <a:r>
              <a:rPr lang="cs-CZ" dirty="0" smtClean="0"/>
              <a:t>mládeží</a:t>
            </a:r>
          </a:p>
          <a:p>
            <a:pPr marL="514350" indent="-514350">
              <a:buFont typeface="+mj-lt"/>
              <a:buAutoNum type="arabicParenR" startAt="8"/>
            </a:pPr>
            <a:r>
              <a:rPr lang="cs-CZ" dirty="0"/>
              <a:t>SWOT analýza a </a:t>
            </a:r>
            <a:r>
              <a:rPr lang="cs-CZ" dirty="0" smtClean="0"/>
              <a:t>komentář</a:t>
            </a:r>
          </a:p>
          <a:p>
            <a:pPr marL="514350" indent="-514350">
              <a:buFont typeface="+mj-lt"/>
              <a:buAutoNum type="arabicParenR" startAt="8"/>
            </a:pPr>
            <a:r>
              <a:rPr lang="cs-CZ" dirty="0"/>
              <a:t>Návrhy a doporučení na zlepšení současné situace (sportovní, ekonomické a sociální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arenR" startAt="8"/>
            </a:pPr>
            <a:r>
              <a:rPr lang="cs-CZ" dirty="0" smtClean="0"/>
              <a:t>Závěr</a:t>
            </a:r>
          </a:p>
          <a:p>
            <a:pPr marL="0" indent="538163">
              <a:buNone/>
            </a:pPr>
            <a:r>
              <a:rPr lang="cs-CZ" dirty="0"/>
              <a:t>Zdroje</a:t>
            </a:r>
          </a:p>
          <a:p>
            <a:pPr marL="0" indent="538163">
              <a:buNone/>
            </a:pPr>
            <a:r>
              <a:rPr lang="cs-CZ" dirty="0"/>
              <a:t>Přílohy</a:t>
            </a:r>
          </a:p>
        </p:txBody>
      </p:sp>
    </p:spTree>
    <p:extLst>
      <p:ext uri="{BB962C8B-B14F-4D97-AF65-F5344CB8AC3E}">
        <p14:creationId xmlns:p14="http://schemas.microsoft.com/office/powerpoint/2010/main" val="57594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85</Words>
  <Application>Microsoft Office PowerPoint</Application>
  <PresentationFormat>Širokoúhlá obrazovka</PresentationFormat>
  <Paragraphs>17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Projekt 1 – Management a marketing sportovního klubu (SK) (1. či 2. nejvyšší soutěž; např. Synot liga nebo 2. národní, Tipsport extraliga nebo WSM liga či EBEL liga)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1 - Zhodnocení vybrané sportovní akce (SA)</dc:title>
  <dc:creator>Marek Záboj</dc:creator>
  <cp:lastModifiedBy>Marek Záboj</cp:lastModifiedBy>
  <cp:revision>7</cp:revision>
  <dcterms:created xsi:type="dcterms:W3CDTF">2015-02-13T12:39:37Z</dcterms:created>
  <dcterms:modified xsi:type="dcterms:W3CDTF">2015-10-29T11:51:52Z</dcterms:modified>
</cp:coreProperties>
</file>