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E87049A-90A3-4233-851C-E1F6785B28B1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0A0A9D-6716-4162-B49A-97088E408F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Náš vůdce – zásady vedení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Plán</a:t>
            </a:r>
          </a:p>
          <a:p>
            <a:pPr lvl="1"/>
            <a:r>
              <a:rPr lang="cs-CZ" dirty="0" smtClean="0"/>
              <a:t> vypracovaný plán, s dílčími i hlavními cíly, tedy čeho a jak toho chci dosáhnout (ale zachovat si prostor pro flexibilitu)</a:t>
            </a:r>
          </a:p>
          <a:p>
            <a:r>
              <a:rPr lang="cs-CZ" dirty="0" smtClean="0"/>
              <a:t>Reflexe</a:t>
            </a:r>
          </a:p>
          <a:p>
            <a:pPr lvl="1"/>
            <a:r>
              <a:rPr lang="cs-CZ" dirty="0" smtClean="0"/>
              <a:t>Získávání informace, co se ve skupině děje, jak jsou aktivity prožívány</a:t>
            </a:r>
          </a:p>
          <a:p>
            <a:pPr lvl="1"/>
            <a:r>
              <a:rPr lang="cs-CZ" dirty="0" smtClean="0"/>
              <a:t> skupina má šanci se vyjádřit,  uvolnit emoce.</a:t>
            </a:r>
          </a:p>
          <a:p>
            <a:pPr lvl="1"/>
            <a:r>
              <a:rPr lang="cs-CZ" dirty="0" smtClean="0"/>
              <a:t>získávání odstupu</a:t>
            </a:r>
          </a:p>
          <a:p>
            <a:r>
              <a:rPr lang="cs-CZ" dirty="0" smtClean="0"/>
              <a:t>Pracovat v týmu </a:t>
            </a:r>
          </a:p>
          <a:p>
            <a:pPr lvl="1"/>
            <a:r>
              <a:rPr lang="cs-CZ" dirty="0" smtClean="0"/>
              <a:t>Jeden se zaměří na samotné provádění aktivit, druhý spíše pozorovatel.</a:t>
            </a:r>
          </a:p>
          <a:p>
            <a:pPr lvl="1"/>
            <a:r>
              <a:rPr lang="cs-CZ" dirty="0" smtClean="0"/>
              <a:t>Může být i někdo mimo projekt, s kým jej konzultuji.</a:t>
            </a:r>
          </a:p>
          <a:p>
            <a:pPr lvl="1"/>
            <a:r>
              <a:rPr lang="cs-CZ" dirty="0" smtClean="0"/>
              <a:t>kontrola, jak moc jsme vtaženi.</a:t>
            </a:r>
          </a:p>
          <a:p>
            <a:r>
              <a:rPr lang="cs-CZ" dirty="0" smtClean="0"/>
              <a:t>Hranice</a:t>
            </a:r>
          </a:p>
          <a:p>
            <a:pPr lvl="1"/>
            <a:r>
              <a:rPr lang="cs-CZ" dirty="0" smtClean="0"/>
              <a:t>Co se děje ve třídě se děje ve třídě</a:t>
            </a:r>
          </a:p>
          <a:p>
            <a:pPr lvl="1"/>
            <a:r>
              <a:rPr lang="cs-CZ" dirty="0" smtClean="0"/>
              <a:t>Minimalizace přenosu aktivit do neformálního prostředí (např. pravidlo čtyř stěn, co se tady upeče, to se tu i sní)</a:t>
            </a:r>
          </a:p>
          <a:p>
            <a:pPr lvl="1"/>
            <a:r>
              <a:rPr lang="cs-CZ" dirty="0" smtClean="0"/>
              <a:t>Držení si osobních hranic pedagogem</a:t>
            </a:r>
          </a:p>
          <a:p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Vědět s kým pracuji </a:t>
            </a:r>
          </a:p>
          <a:p>
            <a:pPr lvl="2"/>
            <a:r>
              <a:rPr lang="cs-CZ" dirty="0" smtClean="0"/>
              <a:t>jaký je charakter skupiny</a:t>
            </a:r>
          </a:p>
          <a:p>
            <a:pPr lvl="2"/>
            <a:r>
              <a:rPr lang="cs-CZ" dirty="0" smtClean="0"/>
              <a:t>jaká je osobnost členů, jaké je jejich zázemí, jak se chovají</a:t>
            </a:r>
          </a:p>
          <a:p>
            <a:r>
              <a:rPr lang="cs-CZ" dirty="0" smtClean="0"/>
              <a:t>Manipulace</a:t>
            </a:r>
          </a:p>
          <a:p>
            <a:pPr lvl="1"/>
            <a:r>
              <a:rPr lang="cs-CZ" dirty="0" smtClean="0"/>
              <a:t>Omezit manipulaci s členy, pokud se děje, tak vědět proč, a kam s tím směruji.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</TotalTime>
  <Words>178</Words>
  <Application>Microsoft Office PowerPoint</Application>
  <PresentationFormat>Předvádění na obrazovce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Modul</vt:lpstr>
      <vt:lpstr>Náš vůdce – zásady vedení třídy</vt:lpstr>
      <vt:lpstr>Zásady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Náš vůdce – zásady vedení třídy</dc:title>
  <dc:creator>Adnan</dc:creator>
  <cp:lastModifiedBy>Adnan</cp:lastModifiedBy>
  <cp:revision>4</cp:revision>
  <dcterms:created xsi:type="dcterms:W3CDTF">2015-10-16T07:27:42Z</dcterms:created>
  <dcterms:modified xsi:type="dcterms:W3CDTF">2015-10-17T17:57:20Z</dcterms:modified>
</cp:coreProperties>
</file>