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4" r:id="rId2"/>
    <p:sldId id="268" r:id="rId3"/>
    <p:sldId id="269" r:id="rId4"/>
    <p:sldId id="270" r:id="rId5"/>
    <p:sldId id="271" r:id="rId6"/>
    <p:sldId id="272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768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8E052E6-79DE-4F71-9D77-EA11BECEA767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2451AE-6E08-4366-9ADF-8245C66F480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Přímá spojovací čára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ovací čára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remetech.com/extreme/169775-how-the-nbas-sportvu-ball-and-player-tracking-tech-changes-the-face-of-sports" TargetMode="External"/><Relationship Id="rId2" Type="http://schemas.openxmlformats.org/officeDocument/2006/relationships/hyperlink" Target="http://chyronhego.com/sports-data/player-trac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time_continue=70&amp;v=4vGcH0Bk3h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Hcx-d8mOJU?t=15s" TargetMode="External"/><Relationship Id="rId2" Type="http://schemas.openxmlformats.org/officeDocument/2006/relationships/hyperlink" Target="https://youtu.be/Rn43LguKQB4?t=27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qxJpfGwKRM?t=8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oy-3c7b_Ns?list=PLqT9CEw838SylvwGuja8KHbfiqFdGG8YO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Moderní technologie ve spotu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Čtvrtníček, </a:t>
            </a:r>
            <a:r>
              <a:rPr lang="cs-CZ" dirty="0" err="1" smtClean="0"/>
              <a:t>Chrenko</a:t>
            </a:r>
            <a:r>
              <a:rPr lang="cs-CZ" dirty="0" smtClean="0"/>
              <a:t>, Majer, </a:t>
            </a:r>
            <a:r>
              <a:rPr lang="cs-CZ" dirty="0" err="1" smtClean="0"/>
              <a:t>Rabenseifner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Hawk</a:t>
            </a:r>
            <a:r>
              <a:rPr lang="cs-CZ" dirty="0" smtClean="0"/>
              <a:t> </a:t>
            </a:r>
            <a:r>
              <a:rPr lang="cs-CZ" dirty="0" err="1" smtClean="0"/>
              <a:t>eye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1600" dirty="0" smtClean="0"/>
          </a:p>
        </p:txBody>
      </p:sp>
      <p:pic>
        <p:nvPicPr>
          <p:cNvPr id="1026" name="Picture 2" descr="C:\Documents and Settings\Stefan\Plocha\Hawk 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1142"/>
            <a:ext cx="6899124" cy="5174343"/>
          </a:xfrm>
          <a:prstGeom prst="rect">
            <a:avLst/>
          </a:prstGeom>
          <a:noFill/>
        </p:spPr>
      </p:pic>
      <p:pic>
        <p:nvPicPr>
          <p:cNvPr id="1027" name="Picture 3" descr="C:\Documents and Settings\Stefan\Plocha\Hawk e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2365" y="229261"/>
            <a:ext cx="4820664" cy="4654793"/>
          </a:xfrm>
          <a:prstGeom prst="rect">
            <a:avLst/>
          </a:prstGeom>
          <a:noFill/>
        </p:spPr>
      </p:pic>
      <p:pic>
        <p:nvPicPr>
          <p:cNvPr id="1028" name="Picture 4" descr="C:\Documents and Settings\Stefan\Plocha\_39180948_cyclops_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664" y="4858471"/>
            <a:ext cx="3568021" cy="1999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2050" name="Picture 2" descr="C:\Documents and Settings\Stefan\Plocha\statist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903" y="1241652"/>
            <a:ext cx="3952875" cy="2828925"/>
          </a:xfrm>
          <a:prstGeom prst="rect">
            <a:avLst/>
          </a:prstGeom>
          <a:noFill/>
        </p:spPr>
      </p:pic>
      <p:pic>
        <p:nvPicPr>
          <p:cNvPr id="2052" name="Picture 4" descr="C:\Documents and Settings\Stefan\Plocha\_61268321_murraybackhandsl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076" y="1279524"/>
            <a:ext cx="4879295" cy="2715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Player</a:t>
            </a:r>
            <a:r>
              <a:rPr lang="cs-CZ" dirty="0" smtClean="0"/>
              <a:t> </a:t>
            </a:r>
            <a:r>
              <a:rPr lang="cs-CZ" dirty="0" err="1" smtClean="0"/>
              <a:t>tracking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http://chyronhego.com/sports-data/player-tracking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extremetech.com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extreme</a:t>
            </a:r>
            <a:r>
              <a:rPr lang="cs-CZ" dirty="0" smtClean="0">
                <a:hlinkClick r:id="rId3"/>
              </a:rPr>
              <a:t>/169775-</a:t>
            </a:r>
            <a:r>
              <a:rPr lang="cs-CZ" dirty="0" err="1" smtClean="0">
                <a:hlinkClick r:id="rId3"/>
              </a:rPr>
              <a:t>how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the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nbas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sportvu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ball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and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player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tracking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tech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changes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the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face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of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sports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C:\Documents and Settings\Stefan\Plocha\Player-Track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0751" y="2857500"/>
            <a:ext cx="8610601" cy="400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Využití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Rozhodcování</a:t>
            </a:r>
            <a:endParaRPr lang="cs-CZ" dirty="0" smtClean="0"/>
          </a:p>
          <a:p>
            <a:r>
              <a:rPr lang="cs-CZ" dirty="0" smtClean="0"/>
              <a:t>Snížení nákladů na vysílání, plynulé sledování hry</a:t>
            </a:r>
          </a:p>
          <a:p>
            <a:r>
              <a:rPr lang="cs-CZ" dirty="0" smtClean="0"/>
              <a:t>Zpestření vysílání pomocí grafiky</a:t>
            </a:r>
          </a:p>
          <a:p>
            <a:r>
              <a:rPr lang="cs-CZ" dirty="0" smtClean="0"/>
              <a:t>Automatická režie videa</a:t>
            </a:r>
          </a:p>
          <a:p>
            <a:r>
              <a:rPr lang="cs-CZ" dirty="0" err="1" smtClean="0"/>
              <a:t>Ténování</a:t>
            </a:r>
            <a:r>
              <a:rPr lang="cs-CZ" dirty="0" smtClean="0"/>
              <a:t>- analýza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Sporty: http://www.</a:t>
            </a:r>
            <a:r>
              <a:rPr lang="cs-CZ" dirty="0" err="1" smtClean="0"/>
              <a:t>hawkeyeinnovations.co.uk</a:t>
            </a:r>
            <a:r>
              <a:rPr lang="cs-CZ" dirty="0" smtClean="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Dron</a:t>
            </a:r>
            <a:r>
              <a:rPr lang="cs-CZ" dirty="0" smtClean="0"/>
              <a:t> Lily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www.youtube.com/watch?time_continue=70&amp;v=4vGcH0Bk3hg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46" y="209116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035" y="3168937"/>
            <a:ext cx="5067180" cy="33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59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Technologie zatraktivňující fitness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/>
              <a:t>Pavigym</a:t>
            </a:r>
            <a:r>
              <a:rPr lang="cs-CZ" b="1" dirty="0" smtClean="0"/>
              <a:t> 3.0</a:t>
            </a:r>
          </a:p>
          <a:p>
            <a:r>
              <a:rPr lang="cs-CZ" dirty="0" smtClean="0"/>
              <a:t>speciální </a:t>
            </a:r>
            <a:r>
              <a:rPr lang="cs-CZ" dirty="0"/>
              <a:t>svítící </a:t>
            </a:r>
            <a:r>
              <a:rPr lang="cs-CZ" dirty="0" smtClean="0"/>
              <a:t>podlaha řízená </a:t>
            </a:r>
            <a:r>
              <a:rPr lang="cs-CZ" dirty="0"/>
              <a:t>softwarem, na které můžete skákat, posilovat, vylepšovat rovnováhu, přesnost i </a:t>
            </a:r>
            <a:r>
              <a:rPr lang="cs-CZ" dirty="0" smtClean="0"/>
              <a:t>koordinaci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youtu.be/Rn43LguKQB4?t=27s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b="1" dirty="0" smtClean="0"/>
              <a:t>Xbox s pohybovým ovládáním </a:t>
            </a:r>
            <a:r>
              <a:rPr lang="cs-CZ" b="1" dirty="0" err="1" smtClean="0"/>
              <a:t>Kinect</a:t>
            </a:r>
            <a:endParaRPr lang="cs-CZ" b="1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youtu.be/PHcx-d8mOJU?t=15s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5803" y="3040103"/>
            <a:ext cx="4592608" cy="258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95" y="4838940"/>
            <a:ext cx="4549162" cy="198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603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3752" y="-115747"/>
            <a:ext cx="4052548" cy="260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Nositelné technologie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Trace</a:t>
            </a:r>
            <a:r>
              <a:rPr lang="cs-CZ" b="1" dirty="0"/>
              <a:t> </a:t>
            </a:r>
            <a:r>
              <a:rPr lang="cs-CZ" b="1" dirty="0" err="1"/>
              <a:t>Action</a:t>
            </a:r>
            <a:r>
              <a:rPr lang="cs-CZ" b="1" dirty="0"/>
              <a:t> </a:t>
            </a:r>
            <a:r>
              <a:rPr lang="cs-CZ" b="1" dirty="0" err="1"/>
              <a:t>Sports</a:t>
            </a:r>
            <a:r>
              <a:rPr lang="cs-CZ" b="1" dirty="0"/>
              <a:t> </a:t>
            </a:r>
            <a:r>
              <a:rPr lang="cs-CZ" b="1" dirty="0" err="1" smtClean="0"/>
              <a:t>Tracker</a:t>
            </a:r>
            <a:endParaRPr lang="cs-CZ" b="1" dirty="0" smtClean="0"/>
          </a:p>
          <a:p>
            <a:r>
              <a:rPr lang="cs-CZ" dirty="0" smtClean="0"/>
              <a:t>Lyže, snowboard, surf</a:t>
            </a:r>
          </a:p>
          <a:p>
            <a:r>
              <a:rPr lang="cs-CZ" dirty="0" smtClean="0"/>
              <a:t>Zaznamenává </a:t>
            </a:r>
            <a:r>
              <a:rPr lang="cs-CZ" dirty="0"/>
              <a:t>rychlost, převýšení, vzdálenost, počet skoků a dokonce dobu, kterou při skoku strávíte ve </a:t>
            </a:r>
            <a:r>
              <a:rPr lang="cs-CZ" dirty="0" smtClean="0"/>
              <a:t>vzduchu</a:t>
            </a:r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youtu.be/jqxJpfGwKRM?t=8s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 err="1"/>
              <a:t>Garmin</a:t>
            </a:r>
            <a:r>
              <a:rPr lang="cs-CZ" b="1" dirty="0"/>
              <a:t> </a:t>
            </a:r>
            <a:r>
              <a:rPr lang="cs-CZ" b="1" dirty="0" err="1"/>
              <a:t>Forerunner</a:t>
            </a:r>
            <a:r>
              <a:rPr lang="cs-CZ" b="1" dirty="0"/>
              <a:t> </a:t>
            </a:r>
            <a:r>
              <a:rPr lang="cs-CZ" b="1" dirty="0" smtClean="0"/>
              <a:t>920XT</a:t>
            </a:r>
          </a:p>
          <a:p>
            <a:r>
              <a:rPr lang="cs-CZ" dirty="0" smtClean="0"/>
              <a:t>Všestranné zařízení pro triatlonisty</a:t>
            </a:r>
          </a:p>
          <a:p>
            <a:r>
              <a:rPr lang="cs-CZ" dirty="0" smtClean="0"/>
              <a:t>Zaznamenává: TF, plavecké tréninky,  stoupání, VO</a:t>
            </a:r>
            <a:r>
              <a:rPr lang="cs-CZ" baseline="30000" dirty="0" smtClean="0"/>
              <a:t>2</a:t>
            </a:r>
            <a:r>
              <a:rPr lang="cs-CZ" baseline="-25000" dirty="0" smtClean="0"/>
              <a:t>max, ….</a:t>
            </a:r>
            <a:endParaRPr lang="cs-CZ" dirty="0" smtClean="0"/>
          </a:p>
          <a:p>
            <a:r>
              <a:rPr lang="cs-CZ" dirty="0" smtClean="0"/>
              <a:t>Vyhodnocuje: vývoj závodního času, dobu zotavení, …</a:t>
            </a: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703" y="2915028"/>
            <a:ext cx="6166895" cy="205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57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</a:t>
            </a:r>
            <a:endParaRPr lang="cs-CZ" dirty="0"/>
          </a:p>
        </p:txBody>
      </p:sp>
      <p:pic>
        <p:nvPicPr>
          <p:cNvPr id="1026" name="Picture 2" descr="http://uh.edu/engines/omega-timing-de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443" y="231493"/>
            <a:ext cx="4861368" cy="3103174"/>
          </a:xfrm>
          <a:prstGeom prst="rect">
            <a:avLst/>
          </a:prstGeom>
          <a:noFill/>
        </p:spPr>
      </p:pic>
      <p:pic>
        <p:nvPicPr>
          <p:cNvPr id="1028" name="Picture 4" descr="http://www.omegamuseum.com/sites/default/files/Sport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650" y="3518704"/>
            <a:ext cx="2415692" cy="3059877"/>
          </a:xfrm>
          <a:prstGeom prst="rect">
            <a:avLst/>
          </a:prstGeom>
          <a:noFill/>
        </p:spPr>
      </p:pic>
      <p:pic>
        <p:nvPicPr>
          <p:cNvPr id="1030" name="Picture 6" descr="http://i723.photobucket.com/albums/ww237/Omega2628/20100504_DiamondLeagu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711" y="1758294"/>
            <a:ext cx="5747514" cy="4023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Vzdálenost</a:t>
            </a:r>
            <a:endParaRPr lang="cs-CZ" dirty="0"/>
          </a:p>
        </p:txBody>
      </p:sp>
      <p:pic>
        <p:nvPicPr>
          <p:cNvPr id="24578" name="Picture 2" descr="http://www.asb-portal.cz/buxus/images/clanky/nivelacni_pristroje_pro_stavebnictvi/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16" y="1358277"/>
            <a:ext cx="2838450" cy="3695701"/>
          </a:xfrm>
          <a:prstGeom prst="rect">
            <a:avLst/>
          </a:prstGeom>
          <a:noFill/>
        </p:spPr>
      </p:pic>
      <p:pic>
        <p:nvPicPr>
          <p:cNvPr id="24580" name="Picture 4" descr="http://www.bat-naradi.cz/images/vyrobky/34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957" y="225184"/>
            <a:ext cx="3278787" cy="2761084"/>
          </a:xfrm>
          <a:prstGeom prst="rect">
            <a:avLst/>
          </a:prstGeom>
          <a:noFill/>
        </p:spPr>
      </p:pic>
      <p:pic>
        <p:nvPicPr>
          <p:cNvPr id="24582" name="Picture 6" descr="http://www.bono-naradi.cz/images/big/cst-berger/rt312m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681" y="3350871"/>
            <a:ext cx="3212658" cy="3212658"/>
          </a:xfrm>
          <a:prstGeom prst="rect">
            <a:avLst/>
          </a:prstGeom>
          <a:noFill/>
        </p:spPr>
      </p:pic>
      <p:pic>
        <p:nvPicPr>
          <p:cNvPr id="24584" name="Picture 8" descr="GPS satelit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4947" y="3428999"/>
            <a:ext cx="3429000" cy="3429001"/>
          </a:xfrm>
          <a:prstGeom prst="rect">
            <a:avLst/>
          </a:prstGeom>
          <a:noFill/>
        </p:spPr>
      </p:pic>
      <p:pic>
        <p:nvPicPr>
          <p:cNvPr id="24586" name="Picture 10" descr="http://www.oftedalconstruction.com/assets/img/GPS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0937" y="188572"/>
            <a:ext cx="4740515" cy="3105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Rychlost</a:t>
            </a:r>
            <a:endParaRPr lang="cs-CZ" dirty="0"/>
          </a:p>
        </p:txBody>
      </p:sp>
      <p:pic>
        <p:nvPicPr>
          <p:cNvPr id="25602" name="Picture 2" descr="http://www.radaryprosport.cz/images/Solo2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49" y="1479389"/>
            <a:ext cx="3698795" cy="3698795"/>
          </a:xfrm>
          <a:prstGeom prst="rect">
            <a:avLst/>
          </a:prstGeom>
          <a:noFill/>
        </p:spPr>
      </p:pic>
      <p:pic>
        <p:nvPicPr>
          <p:cNvPr id="25604" name="Picture 4" descr="http://www.radaryprosport.cz/images/tenis_teni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189" y="1342624"/>
            <a:ext cx="4191000" cy="4981575"/>
          </a:xfrm>
          <a:prstGeom prst="rect">
            <a:avLst/>
          </a:prstGeom>
          <a:noFill/>
        </p:spPr>
      </p:pic>
      <p:pic>
        <p:nvPicPr>
          <p:cNvPr id="25606" name="Picture 6" descr="http://www.zsvltava.cz/fyzika/wp-content/uploads/2011/10/v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5707" y="0"/>
            <a:ext cx="3095625" cy="1247775"/>
          </a:xfrm>
          <a:prstGeom prst="rect">
            <a:avLst/>
          </a:prstGeom>
          <a:noFill/>
        </p:spPr>
      </p:pic>
      <p:pic>
        <p:nvPicPr>
          <p:cNvPr id="25608" name="Picture 8" descr="http://www.swatchgroup.com/var/swatchgroup/storage/images/media/picture_galleries/news_2014_picture_galleries/timekeeping_technologies_at_the_sochi_2014_olympic_winter_games_1_2/timekeeping_technologies_at_the_sochi_2014_olympic_winter_games_1_2_5/167306-1-fre-FR/timekeeping_technologies_at_the_sochi_2014_olympic_winter_games_1_2_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2212" y="1921397"/>
            <a:ext cx="4440338" cy="3229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Startovní bloky</a:t>
            </a:r>
            <a:endParaRPr lang="cs-CZ" dirty="0"/>
          </a:p>
        </p:txBody>
      </p:sp>
      <p:pic>
        <p:nvPicPr>
          <p:cNvPr id="26626" name="Picture 2" descr="http://vtm.e15.cz/files/upload/aktuality/4880/n_kter__dr_hov__cyklistick__discipl_ny_vy_aduj__po_500e7c0c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676" y="1349898"/>
            <a:ext cx="3565003" cy="4874185"/>
          </a:xfrm>
          <a:prstGeom prst="rect">
            <a:avLst/>
          </a:prstGeom>
          <a:noFill/>
        </p:spPr>
      </p:pic>
      <p:pic>
        <p:nvPicPr>
          <p:cNvPr id="26628" name="Picture 4" descr="Měření plaveckých disciplín spoléhá na přesná a inteligentní dotyková čidla. Zdroj: Ome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757" y="324311"/>
            <a:ext cx="4762500" cy="3171826"/>
          </a:xfrm>
          <a:prstGeom prst="rect">
            <a:avLst/>
          </a:prstGeom>
          <a:noFill/>
        </p:spPr>
      </p:pic>
      <p:pic>
        <p:nvPicPr>
          <p:cNvPr id="26630" name="Picture 6" descr="Startovací bloky jsou napojené na startovací pistoli. Zdroj: Ome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1503" y="3858449"/>
            <a:ext cx="4695825" cy="253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</a:t>
            </a:r>
            <a:r>
              <a:rPr lang="cs-CZ" dirty="0" err="1" smtClean="0"/>
              <a:t>systemy</a:t>
            </a:r>
            <a:endParaRPr lang="cs-CZ" dirty="0"/>
          </a:p>
        </p:txBody>
      </p:sp>
      <p:pic>
        <p:nvPicPr>
          <p:cNvPr id="27650" name="Picture 2" descr="https://pelatnastaekwondo.files.wordpress.com/2012/07/protecttor-scoring-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943" y="1454030"/>
            <a:ext cx="4254380" cy="3206927"/>
          </a:xfrm>
          <a:prstGeom prst="rect">
            <a:avLst/>
          </a:prstGeom>
          <a:noFill/>
        </p:spPr>
      </p:pic>
      <p:pic>
        <p:nvPicPr>
          <p:cNvPr id="27652" name="Picture 4" descr="http://i.imgur.com/9Y1P2tD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195" y="1561838"/>
            <a:ext cx="6848475" cy="4276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Aim</a:t>
            </a:r>
            <a:r>
              <a:rPr lang="cs-CZ" dirty="0" err="1"/>
              <a:t>p</a:t>
            </a:r>
            <a:r>
              <a:rPr lang="cs-CZ" dirty="0" err="1" smtClean="0"/>
              <a:t>oint</a:t>
            </a:r>
            <a:r>
              <a:rPr lang="cs-CZ" dirty="0" smtClean="0"/>
              <a:t> TV</a:t>
            </a:r>
            <a:endParaRPr lang="cs-CZ" dirty="0"/>
          </a:p>
        </p:txBody>
      </p:sp>
      <p:pic>
        <p:nvPicPr>
          <p:cNvPr id="2050" name="Picture 2" descr="http://www.golfwrx.com/wp-content/uploads/2013/02/2010.ByronNelson.Sabo_.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1847"/>
            <a:ext cx="4428744" cy="29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56190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dirty="0" smtClean="0">
                <a:solidFill>
                  <a:srgbClr val="BBBBBB"/>
                </a:solidFill>
                <a:effectLst/>
                <a:latin typeface="Roboto"/>
                <a:hlinkClick r:id="rId3"/>
              </a:rPr>
              <a:t>Video</a:t>
            </a:r>
            <a:endParaRPr lang="cs-CZ" b="0" i="0" dirty="0" smtClean="0">
              <a:solidFill>
                <a:srgbClr val="BBBBBB"/>
              </a:solidFill>
              <a:effectLst/>
              <a:latin typeface="Roboto"/>
            </a:endParaRPr>
          </a:p>
        </p:txBody>
      </p:sp>
      <p:pic>
        <p:nvPicPr>
          <p:cNvPr id="2052" name="Picture 4" descr="http://johngrahamgolf.com/wordpress/wp-content/uploads/2010/05/Aimpoint-golf-fall-line-and-zero-lin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7218" y="1690688"/>
            <a:ext cx="4262638" cy="32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10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Dimension</a:t>
            </a:r>
            <a:r>
              <a:rPr lang="cs-CZ" dirty="0" smtClean="0"/>
              <a:t> </a:t>
            </a:r>
            <a:r>
              <a:rPr lang="cs-CZ" dirty="0" err="1" smtClean="0"/>
              <a:t>Data’s</a:t>
            </a:r>
            <a:r>
              <a:rPr lang="cs-CZ" dirty="0" smtClean="0"/>
              <a:t> </a:t>
            </a:r>
            <a:r>
              <a:rPr lang="cs-CZ" dirty="0" err="1" smtClean="0"/>
              <a:t>rider</a:t>
            </a:r>
            <a:r>
              <a:rPr lang="cs-CZ" dirty="0" smtClean="0"/>
              <a:t> </a:t>
            </a:r>
            <a:r>
              <a:rPr lang="cs-CZ" dirty="0" err="1" smtClean="0"/>
              <a:t>tracking</a:t>
            </a:r>
            <a:endParaRPr lang="cs-CZ" dirty="0"/>
          </a:p>
        </p:txBody>
      </p:sp>
      <p:pic>
        <p:nvPicPr>
          <p:cNvPr id="1026" name="Picture 2" descr="co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69594"/>
            <a:ext cx="3139440" cy="20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2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088" y="1569594"/>
            <a:ext cx="3144038" cy="20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ide the Dimension Data truck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573" y="1569594"/>
            <a:ext cx="3028741" cy="20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ter Gray keeps an eye on the performance of the Dimension Data live-tracking during stage 10 of the Tour de Franc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98353"/>
            <a:ext cx="3139441" cy="20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cyclingtips.com.au/content/uploads/2015/07/Screen-Shot-2015-07-08-at-4.55.39-P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088" y="4098352"/>
            <a:ext cx="3781727" cy="20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techweekeurope.co.uk/wp-content/uploads/2015/07/Dimension_Data_Big_Data_Tru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3815" y="4098351"/>
            <a:ext cx="3682148" cy="18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23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Kamerové systémy ve sportu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Documents and Settings\Stefan\Plocha\stažený sou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792" y="1333953"/>
            <a:ext cx="7687808" cy="5108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2989</TotalTime>
  <Words>168</Words>
  <Application>Microsoft Office PowerPoint</Application>
  <PresentationFormat>Vlastní</PresentationFormat>
  <Paragraphs>45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Původ</vt:lpstr>
      <vt:lpstr>Moderní technologie ve spotu</vt:lpstr>
      <vt:lpstr>Čas</vt:lpstr>
      <vt:lpstr>Vzdálenost</vt:lpstr>
      <vt:lpstr>Rychlost</vt:lpstr>
      <vt:lpstr>Startovní bloky</vt:lpstr>
      <vt:lpstr>Další systemy</vt:lpstr>
      <vt:lpstr>Aimpoint TV</vt:lpstr>
      <vt:lpstr>Dimension Data’s rider tracking</vt:lpstr>
      <vt:lpstr>Kamerové systémy ve sportu </vt:lpstr>
      <vt:lpstr>Hawk eye</vt:lpstr>
      <vt:lpstr>Statistika</vt:lpstr>
      <vt:lpstr>Player tracking </vt:lpstr>
      <vt:lpstr>Využití</vt:lpstr>
      <vt:lpstr>Dron Lily</vt:lpstr>
      <vt:lpstr>Technologie zatraktivňující fitness</vt:lpstr>
      <vt:lpstr>Nositelné technologie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Čtvrtníček</dc:creator>
  <cp:lastModifiedBy>host</cp:lastModifiedBy>
  <cp:revision>33</cp:revision>
  <dcterms:created xsi:type="dcterms:W3CDTF">2015-11-20T14:56:48Z</dcterms:created>
  <dcterms:modified xsi:type="dcterms:W3CDTF">2015-11-23T00:52:09Z</dcterms:modified>
</cp:coreProperties>
</file>