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60" r:id="rId4"/>
    <p:sldId id="268" r:id="rId5"/>
    <p:sldId id="257" r:id="rId6"/>
    <p:sldId id="258" r:id="rId7"/>
    <p:sldId id="259" r:id="rId8"/>
    <p:sldId id="263" r:id="rId9"/>
    <p:sldId id="264" r:id="rId10"/>
    <p:sldId id="265" r:id="rId11"/>
    <p:sldId id="269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5D63C45-A412-4320-B210-3DCE8CF935AA}" type="datetimeFigureOut">
              <a:rPr lang="cs-CZ" smtClean="0"/>
              <a:pPr/>
              <a:t>30.11.2015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7C82525-D887-4E9D-B615-9E5DC10FC8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3C45-A412-4320-B210-3DCE8CF935AA}" type="datetimeFigureOut">
              <a:rPr lang="cs-CZ" smtClean="0"/>
              <a:pPr/>
              <a:t>30.11.2015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2525-D887-4E9D-B615-9E5DC10FC8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3C45-A412-4320-B210-3DCE8CF935AA}" type="datetimeFigureOut">
              <a:rPr lang="cs-CZ" smtClean="0"/>
              <a:pPr/>
              <a:t>30.11.2015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2525-D887-4E9D-B615-9E5DC10FC8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3C45-A412-4320-B210-3DCE8CF935AA}" type="datetimeFigureOut">
              <a:rPr lang="cs-CZ" smtClean="0"/>
              <a:pPr/>
              <a:t>30.11.2015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2525-D887-4E9D-B615-9E5DC10FC8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3C45-A412-4320-B210-3DCE8CF935AA}" type="datetimeFigureOut">
              <a:rPr lang="cs-CZ" smtClean="0"/>
              <a:pPr/>
              <a:t>30.11.2015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2525-D887-4E9D-B615-9E5DC10FC8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3C45-A412-4320-B210-3DCE8CF935AA}" type="datetimeFigureOut">
              <a:rPr lang="cs-CZ" smtClean="0"/>
              <a:pPr/>
              <a:t>30.11.2015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2525-D887-4E9D-B615-9E5DC10FC8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5D63C45-A412-4320-B210-3DCE8CF935AA}" type="datetimeFigureOut">
              <a:rPr lang="cs-CZ" smtClean="0"/>
              <a:pPr/>
              <a:t>30.11.2015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C82525-D887-4E9D-B615-9E5DC10FC8A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5D63C45-A412-4320-B210-3DCE8CF935AA}" type="datetimeFigureOut">
              <a:rPr lang="cs-CZ" smtClean="0"/>
              <a:pPr/>
              <a:t>30.11.2015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7C82525-D887-4E9D-B615-9E5DC10FC8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3C45-A412-4320-B210-3DCE8CF935AA}" type="datetimeFigureOut">
              <a:rPr lang="cs-CZ" smtClean="0"/>
              <a:pPr/>
              <a:t>30.11.2015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2525-D887-4E9D-B615-9E5DC10FC8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3C45-A412-4320-B210-3DCE8CF935AA}" type="datetimeFigureOut">
              <a:rPr lang="cs-CZ" smtClean="0"/>
              <a:pPr/>
              <a:t>30.11.2015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2525-D887-4E9D-B615-9E5DC10FC8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3C45-A412-4320-B210-3DCE8CF935AA}" type="datetimeFigureOut">
              <a:rPr lang="cs-CZ" smtClean="0"/>
              <a:pPr/>
              <a:t>30.11.2015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2525-D887-4E9D-B615-9E5DC10FC8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5D63C45-A412-4320-B210-3DCE8CF935AA}" type="datetimeFigureOut">
              <a:rPr lang="cs-CZ" smtClean="0"/>
              <a:pPr/>
              <a:t>30.11.2015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7C82525-D887-4E9D-B615-9E5DC10FC8A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vtm.e15.cz/mereni-casu-ve-sportu-od-stopek-po-hi-tech-casomir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hQyVnwBXB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SG8mzwwOs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OQEl_tkEw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youtube.com/watch?v=UlxcyA0T9C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Moderní technologie využívané pro měření sportovního výkonu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8596" y="4429132"/>
            <a:ext cx="4953000" cy="1752600"/>
          </a:xfrm>
        </p:spPr>
        <p:txBody>
          <a:bodyPr/>
          <a:lstStyle/>
          <a:p>
            <a:r>
              <a:rPr lang="cs-CZ" dirty="0" smtClean="0"/>
              <a:t>Kateřina Nováková</a:t>
            </a:r>
          </a:p>
          <a:p>
            <a:r>
              <a:rPr lang="cs-CZ" dirty="0" smtClean="0"/>
              <a:t>Jan Zavadil</a:t>
            </a:r>
          </a:p>
          <a:p>
            <a:r>
              <a:rPr lang="cs-CZ" dirty="0" smtClean="0"/>
              <a:t>FSPS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465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Firstbeat</a:t>
            </a:r>
            <a:r>
              <a:rPr lang="cs-CZ" dirty="0" smtClean="0"/>
              <a:t> </a:t>
            </a:r>
            <a:r>
              <a:rPr lang="cs-CZ" dirty="0" err="1" smtClean="0"/>
              <a:t>technologies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Výpočetní technologie poskytující komplexní informace o funkcích a stavech lidského těla na základě měření variability srdečního rytmu.</a:t>
            </a:r>
          </a:p>
          <a:p>
            <a:r>
              <a:rPr lang="cs-CZ" dirty="0" err="1" smtClean="0"/>
              <a:t>Suunto</a:t>
            </a:r>
            <a:r>
              <a:rPr lang="cs-CZ" dirty="0" smtClean="0"/>
              <a:t>, </a:t>
            </a:r>
            <a:r>
              <a:rPr lang="cs-CZ" dirty="0" err="1" smtClean="0"/>
              <a:t>Garmin</a:t>
            </a:r>
            <a:r>
              <a:rPr lang="cs-CZ" dirty="0" smtClean="0"/>
              <a:t>, </a:t>
            </a:r>
            <a:r>
              <a:rPr lang="cs-CZ" dirty="0" err="1" smtClean="0"/>
              <a:t>Polar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9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473" y="4000504"/>
            <a:ext cx="6977055" cy="261742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Mobilní aplikace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Sports</a:t>
            </a:r>
            <a:r>
              <a:rPr lang="cs-CZ" dirty="0" smtClean="0"/>
              <a:t> </a:t>
            </a:r>
            <a:r>
              <a:rPr lang="cs-CZ" dirty="0" err="1" smtClean="0"/>
              <a:t>tracker</a:t>
            </a:r>
            <a:r>
              <a:rPr lang="cs-CZ" dirty="0" smtClean="0"/>
              <a:t> – zdarma, nastavení pro více sportů, jednoduché ovládání, angličtina</a:t>
            </a:r>
          </a:p>
          <a:p>
            <a:r>
              <a:rPr lang="cs-CZ" dirty="0" err="1" smtClean="0"/>
              <a:t>Endomondo</a:t>
            </a:r>
            <a:r>
              <a:rPr lang="cs-CZ" dirty="0" smtClean="0"/>
              <a:t> – zdarma, velký výběr sportů, intuitivní ovládání, skupinové </a:t>
            </a:r>
            <a:r>
              <a:rPr lang="cs-CZ" dirty="0" err="1" smtClean="0"/>
              <a:t>challenge</a:t>
            </a:r>
            <a:r>
              <a:rPr lang="cs-CZ" dirty="0" smtClean="0"/>
              <a:t>, čeština</a:t>
            </a:r>
          </a:p>
          <a:p>
            <a:r>
              <a:rPr lang="cs-CZ" dirty="0" err="1" smtClean="0"/>
              <a:t>Runtastic</a:t>
            </a:r>
            <a:r>
              <a:rPr lang="cs-CZ" dirty="0" smtClean="0"/>
              <a:t> – zdarma, </a:t>
            </a:r>
            <a:r>
              <a:rPr lang="cs-CZ" smtClean="0"/>
              <a:t>více sportů, čeština</a:t>
            </a:r>
            <a:endParaRPr lang="cs-CZ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FIFA. (2015). </a:t>
            </a:r>
            <a:r>
              <a:rPr lang="cs-CZ" i="1" dirty="0" smtClean="0"/>
              <a:t>FIFA QUALITY PROGRAMME.</a:t>
            </a:r>
            <a:r>
              <a:rPr lang="cs-CZ" dirty="0" smtClean="0"/>
              <a:t> Načteno z </a:t>
            </a:r>
            <a:r>
              <a:rPr lang="cs-CZ" dirty="0" err="1" smtClean="0"/>
              <a:t>FIFA.com</a:t>
            </a:r>
            <a:r>
              <a:rPr lang="cs-CZ" dirty="0" smtClean="0"/>
              <a:t>: http://quality.fifa.com/en</a:t>
            </a:r>
          </a:p>
          <a:p>
            <a:r>
              <a:rPr lang="cs-CZ" i="1" dirty="0" err="1" smtClean="0"/>
              <a:t>Firstbeat</a:t>
            </a:r>
            <a:r>
              <a:rPr lang="cs-CZ" i="1" dirty="0" smtClean="0"/>
              <a:t> - analýza životního stylu.</a:t>
            </a:r>
            <a:r>
              <a:rPr lang="cs-CZ" dirty="0" smtClean="0"/>
              <a:t> (2014). Načteno z </a:t>
            </a:r>
            <a:r>
              <a:rPr lang="cs-CZ" dirty="0" err="1" smtClean="0"/>
              <a:t>coherence.cz</a:t>
            </a:r>
            <a:r>
              <a:rPr lang="cs-CZ" dirty="0" smtClean="0"/>
              <a:t>: http://www.</a:t>
            </a:r>
            <a:r>
              <a:rPr lang="cs-CZ" dirty="0" err="1" smtClean="0"/>
              <a:t>coherence.cz</a:t>
            </a:r>
            <a:r>
              <a:rPr lang="cs-CZ" dirty="0" smtClean="0"/>
              <a:t>/</a:t>
            </a:r>
            <a:r>
              <a:rPr lang="cs-CZ" dirty="0" err="1" smtClean="0"/>
              <a:t>Firstbeat</a:t>
            </a:r>
            <a:r>
              <a:rPr lang="cs-CZ" dirty="0" smtClean="0"/>
              <a:t>-3/</a:t>
            </a:r>
          </a:p>
          <a:p>
            <a:r>
              <a:rPr lang="cs-CZ" dirty="0" err="1" smtClean="0"/>
              <a:t>Lynx</a:t>
            </a:r>
            <a:r>
              <a:rPr lang="cs-CZ" dirty="0" smtClean="0"/>
              <a:t>. (2015). </a:t>
            </a:r>
            <a:r>
              <a:rPr lang="cs-CZ" i="1" dirty="0" err="1" smtClean="0"/>
              <a:t>LaserLynx</a:t>
            </a:r>
            <a:r>
              <a:rPr lang="cs-CZ" i="1" dirty="0" smtClean="0"/>
              <a:t> PRO Distance </a:t>
            </a:r>
            <a:r>
              <a:rPr lang="cs-CZ" i="1" dirty="0" err="1" smtClean="0"/>
              <a:t>Measurement</a:t>
            </a:r>
            <a:r>
              <a:rPr lang="cs-CZ" i="1" dirty="0" smtClean="0"/>
              <a:t>.</a:t>
            </a:r>
            <a:r>
              <a:rPr lang="cs-CZ" dirty="0" smtClean="0"/>
              <a:t> Načteno z </a:t>
            </a:r>
            <a:r>
              <a:rPr lang="cs-CZ" dirty="0" err="1" smtClean="0"/>
              <a:t>Lynx</a:t>
            </a:r>
            <a:r>
              <a:rPr lang="cs-CZ" dirty="0" smtClean="0"/>
              <a:t>: http://www.</a:t>
            </a:r>
            <a:r>
              <a:rPr lang="cs-CZ" dirty="0" err="1" smtClean="0"/>
              <a:t>finishlynx.com</a:t>
            </a:r>
            <a:r>
              <a:rPr lang="cs-CZ" dirty="0" smtClean="0"/>
              <a:t>/</a:t>
            </a:r>
            <a:r>
              <a:rPr lang="cs-CZ" dirty="0" err="1" smtClean="0"/>
              <a:t>cs</a:t>
            </a:r>
            <a:r>
              <a:rPr lang="cs-CZ" dirty="0" smtClean="0"/>
              <a:t>/</a:t>
            </a:r>
            <a:r>
              <a:rPr lang="cs-CZ" dirty="0" err="1" smtClean="0"/>
              <a:t>product</a:t>
            </a:r>
            <a:r>
              <a:rPr lang="cs-CZ" dirty="0" smtClean="0"/>
              <a:t>/</a:t>
            </a:r>
            <a:r>
              <a:rPr lang="cs-CZ" dirty="0" err="1" smtClean="0"/>
              <a:t>event</a:t>
            </a:r>
            <a:r>
              <a:rPr lang="cs-CZ" dirty="0" smtClean="0"/>
              <a:t>-management/</a:t>
            </a:r>
            <a:r>
              <a:rPr lang="cs-CZ" dirty="0" err="1" smtClean="0"/>
              <a:t>laserlynx</a:t>
            </a:r>
            <a:r>
              <a:rPr lang="cs-CZ" dirty="0" smtClean="0"/>
              <a:t>-distance-</a:t>
            </a:r>
            <a:r>
              <a:rPr lang="cs-CZ" dirty="0" err="1" smtClean="0"/>
              <a:t>measurement</a:t>
            </a:r>
            <a:r>
              <a:rPr lang="cs-CZ" dirty="0" smtClean="0"/>
              <a:t>/</a:t>
            </a:r>
          </a:p>
          <a:p>
            <a:r>
              <a:rPr lang="cs-CZ" dirty="0" smtClean="0"/>
              <a:t>OMEGA. (2014). </a:t>
            </a:r>
            <a:r>
              <a:rPr lang="cs-CZ" i="1" dirty="0" err="1" smtClean="0"/>
              <a:t>Timekeeping</a:t>
            </a:r>
            <a:r>
              <a:rPr lang="cs-CZ" i="1" dirty="0" smtClean="0"/>
              <a:t> </a:t>
            </a:r>
            <a:r>
              <a:rPr lang="cs-CZ" i="1" dirty="0" err="1" smtClean="0"/>
              <a:t>technologies</a:t>
            </a:r>
            <a:r>
              <a:rPr lang="cs-CZ" i="1" dirty="0" smtClean="0"/>
              <a:t> </a:t>
            </a:r>
            <a:r>
              <a:rPr lang="cs-CZ" i="1" dirty="0" err="1" smtClean="0"/>
              <a:t>at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Sochi</a:t>
            </a:r>
            <a:r>
              <a:rPr lang="cs-CZ" i="1" dirty="0" smtClean="0"/>
              <a:t> 2014 </a:t>
            </a:r>
            <a:r>
              <a:rPr lang="cs-CZ" i="1" dirty="0" err="1" smtClean="0"/>
              <a:t>Olympic</a:t>
            </a:r>
            <a:r>
              <a:rPr lang="cs-CZ" i="1" dirty="0" smtClean="0"/>
              <a:t> Winter </a:t>
            </a:r>
            <a:r>
              <a:rPr lang="cs-CZ" i="1" dirty="0" err="1" smtClean="0"/>
              <a:t>Games</a:t>
            </a:r>
            <a:r>
              <a:rPr lang="cs-CZ" i="1" dirty="0" smtClean="0"/>
              <a:t> (1/2).</a:t>
            </a:r>
            <a:r>
              <a:rPr lang="cs-CZ" dirty="0" smtClean="0"/>
              <a:t> Načteno z </a:t>
            </a:r>
            <a:r>
              <a:rPr lang="cs-CZ" dirty="0" err="1" smtClean="0"/>
              <a:t>Swatch</a:t>
            </a:r>
            <a:r>
              <a:rPr lang="cs-CZ" dirty="0" smtClean="0"/>
              <a:t> </a:t>
            </a:r>
            <a:r>
              <a:rPr lang="cs-CZ" dirty="0" err="1" smtClean="0"/>
              <a:t>group</a:t>
            </a:r>
            <a:r>
              <a:rPr lang="cs-CZ" dirty="0" smtClean="0"/>
              <a:t>: http://www.</a:t>
            </a:r>
            <a:r>
              <a:rPr lang="cs-CZ" dirty="0" err="1" smtClean="0"/>
              <a:t>swatchgroup.com</a:t>
            </a:r>
            <a:r>
              <a:rPr lang="cs-CZ" dirty="0" smtClean="0"/>
              <a:t>/</a:t>
            </a:r>
            <a:r>
              <a:rPr lang="cs-CZ" dirty="0" err="1" smtClean="0"/>
              <a:t>en</a:t>
            </a:r>
            <a:r>
              <a:rPr lang="cs-CZ" dirty="0" smtClean="0"/>
              <a:t>/</a:t>
            </a:r>
            <a:r>
              <a:rPr lang="cs-CZ" dirty="0" err="1" smtClean="0"/>
              <a:t>services</a:t>
            </a:r>
            <a:r>
              <a:rPr lang="cs-CZ" dirty="0" smtClean="0"/>
              <a:t>/archive/2014/</a:t>
            </a:r>
            <a:r>
              <a:rPr lang="cs-CZ" dirty="0" err="1" smtClean="0"/>
              <a:t>timekeeping</a:t>
            </a:r>
            <a:r>
              <a:rPr lang="cs-CZ" dirty="0" smtClean="0"/>
              <a:t>_</a:t>
            </a:r>
            <a:r>
              <a:rPr lang="cs-CZ" dirty="0" err="1" smtClean="0"/>
              <a:t>technologies</a:t>
            </a:r>
            <a:r>
              <a:rPr lang="cs-CZ" dirty="0" smtClean="0"/>
              <a:t>_</a:t>
            </a:r>
            <a:r>
              <a:rPr lang="cs-CZ" dirty="0" err="1" smtClean="0"/>
              <a:t>at</a:t>
            </a:r>
            <a:r>
              <a:rPr lang="cs-CZ" dirty="0" smtClean="0"/>
              <a:t>_</a:t>
            </a:r>
            <a:r>
              <a:rPr lang="cs-CZ" dirty="0" err="1" smtClean="0"/>
              <a:t>the</a:t>
            </a:r>
            <a:r>
              <a:rPr lang="cs-CZ" dirty="0" smtClean="0"/>
              <a:t>_</a:t>
            </a:r>
            <a:r>
              <a:rPr lang="cs-CZ" dirty="0" err="1" smtClean="0"/>
              <a:t>sochi</a:t>
            </a:r>
            <a:r>
              <a:rPr lang="cs-CZ" dirty="0" smtClean="0"/>
              <a:t>_2014_</a:t>
            </a:r>
            <a:r>
              <a:rPr lang="cs-CZ" dirty="0" err="1" smtClean="0"/>
              <a:t>olympic</a:t>
            </a:r>
            <a:r>
              <a:rPr lang="cs-CZ" dirty="0" smtClean="0"/>
              <a:t>_</a:t>
            </a:r>
            <a:r>
              <a:rPr lang="cs-CZ" dirty="0" err="1" smtClean="0"/>
              <a:t>winter</a:t>
            </a:r>
            <a:r>
              <a:rPr lang="cs-CZ" dirty="0" smtClean="0"/>
              <a:t>_</a:t>
            </a:r>
            <a:r>
              <a:rPr lang="cs-CZ" dirty="0" err="1" smtClean="0"/>
              <a:t>games</a:t>
            </a:r>
            <a:r>
              <a:rPr lang="cs-CZ" dirty="0" smtClean="0"/>
              <a:t>_1_2</a:t>
            </a:r>
          </a:p>
          <a:p>
            <a:r>
              <a:rPr lang="cs-CZ" dirty="0" smtClean="0"/>
              <a:t>Vrba, O. (2012). </a:t>
            </a:r>
            <a:r>
              <a:rPr lang="cs-CZ" i="1" dirty="0" smtClean="0"/>
              <a:t>Měření času ve sportu: od stopek po </a:t>
            </a:r>
            <a:r>
              <a:rPr lang="cs-CZ" i="1" dirty="0" err="1" smtClean="0"/>
              <a:t>hi</a:t>
            </a:r>
            <a:r>
              <a:rPr lang="cs-CZ" i="1" dirty="0" smtClean="0"/>
              <a:t>-</a:t>
            </a:r>
            <a:r>
              <a:rPr lang="cs-CZ" i="1" dirty="0" err="1" smtClean="0"/>
              <a:t>tech</a:t>
            </a:r>
            <a:r>
              <a:rPr lang="cs-CZ" i="1" dirty="0" smtClean="0"/>
              <a:t> časomíry.</a:t>
            </a:r>
            <a:r>
              <a:rPr lang="cs-CZ" dirty="0" smtClean="0"/>
              <a:t> Načteno z VTM.cz: </a:t>
            </a:r>
            <a:r>
              <a:rPr lang="cs-CZ" dirty="0" smtClean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vtm.e15.cz/mereni-casu-ve-sportu-od-stopek-po-hi-tech-casomiry</a:t>
            </a:r>
            <a:endParaRPr lang="cs-CZ" dirty="0" smtClean="0"/>
          </a:p>
          <a:p>
            <a:r>
              <a:rPr lang="cs-CZ" i="1" dirty="0"/>
              <a:t>Jak funguje </a:t>
            </a:r>
            <a:r>
              <a:rPr lang="cs-CZ" i="1" dirty="0" err="1"/>
              <a:t>jestříbí</a:t>
            </a:r>
            <a:r>
              <a:rPr lang="cs-CZ" i="1" dirty="0"/>
              <a:t> oko?</a:t>
            </a:r>
            <a:r>
              <a:rPr lang="cs-CZ" dirty="0"/>
              <a:t> (2013). </a:t>
            </a:r>
            <a:r>
              <a:rPr lang="cs-CZ"/>
              <a:t>Načteno z Jestřábí oko - zaostřeno na tenis: http://www.jestrabioko.cz/Jak_funguje_Jestrabi_oko/</a:t>
            </a:r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Čas, rychlost, vzdálenost</a:t>
            </a:r>
          </a:p>
          <a:p>
            <a:r>
              <a:rPr lang="cs-CZ" dirty="0" err="1" smtClean="0"/>
              <a:t>Hawk</a:t>
            </a:r>
            <a:r>
              <a:rPr lang="cs-CZ" dirty="0" smtClean="0"/>
              <a:t> </a:t>
            </a:r>
            <a:r>
              <a:rPr lang="cs-CZ" dirty="0" err="1" smtClean="0"/>
              <a:t>eye</a:t>
            </a:r>
            <a:endParaRPr lang="cs-CZ" dirty="0" smtClean="0"/>
          </a:p>
          <a:p>
            <a:r>
              <a:rPr lang="cs-CZ" dirty="0" err="1" smtClean="0"/>
              <a:t>Videorozhodčí</a:t>
            </a:r>
            <a:endParaRPr lang="cs-CZ" dirty="0" smtClean="0"/>
          </a:p>
          <a:p>
            <a:r>
              <a:rPr lang="cs-CZ" dirty="0" smtClean="0"/>
              <a:t>Elektronické startovací bloky</a:t>
            </a:r>
          </a:p>
          <a:p>
            <a:r>
              <a:rPr lang="cs-CZ" dirty="0" err="1" smtClean="0"/>
              <a:t>Player</a:t>
            </a:r>
            <a:r>
              <a:rPr lang="cs-CZ" dirty="0" smtClean="0"/>
              <a:t> </a:t>
            </a:r>
            <a:r>
              <a:rPr lang="cs-CZ" dirty="0" err="1" smtClean="0"/>
              <a:t>tracking</a:t>
            </a:r>
            <a:endParaRPr lang="cs-CZ" dirty="0"/>
          </a:p>
          <a:p>
            <a:r>
              <a:rPr lang="cs-CZ" dirty="0" err="1" smtClean="0"/>
              <a:t>Goal</a:t>
            </a:r>
            <a:r>
              <a:rPr lang="cs-CZ" dirty="0" smtClean="0"/>
              <a:t>-line technology</a:t>
            </a:r>
          </a:p>
          <a:p>
            <a:r>
              <a:rPr lang="cs-CZ" dirty="0" err="1" smtClean="0"/>
              <a:t>Firstbeat</a:t>
            </a:r>
            <a:r>
              <a:rPr lang="cs-CZ" dirty="0" smtClean="0"/>
              <a:t> </a:t>
            </a:r>
            <a:r>
              <a:rPr lang="cs-CZ" dirty="0" err="1" smtClean="0"/>
              <a:t>technologies</a:t>
            </a:r>
            <a:r>
              <a:rPr lang="cs-CZ" dirty="0" smtClean="0"/>
              <a:t>	</a:t>
            </a:r>
          </a:p>
          <a:p>
            <a:r>
              <a:rPr lang="cs-CZ" dirty="0" smtClean="0"/>
              <a:t>Mobilní aplikace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Čas, rychlost, vzdálenost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Stopky</a:t>
            </a:r>
          </a:p>
          <a:p>
            <a:r>
              <a:rPr lang="cs-CZ" dirty="0" err="1" smtClean="0"/>
              <a:t>Quantum</a:t>
            </a:r>
            <a:r>
              <a:rPr lang="cs-CZ" dirty="0" smtClean="0"/>
              <a:t> </a:t>
            </a:r>
            <a:r>
              <a:rPr lang="cs-CZ" dirty="0" err="1" smtClean="0"/>
              <a:t>timer</a:t>
            </a:r>
            <a:r>
              <a:rPr lang="cs-CZ" dirty="0" smtClean="0"/>
              <a:t> – OMEGA</a:t>
            </a:r>
          </a:p>
          <a:p>
            <a:r>
              <a:rPr lang="cs-CZ" dirty="0" smtClean="0"/>
              <a:t>Laserový, infračervený paprsek</a:t>
            </a:r>
          </a:p>
          <a:p>
            <a:r>
              <a:rPr lang="cs-CZ" dirty="0" smtClean="0"/>
              <a:t>Vysokorychlostní kamery </a:t>
            </a:r>
          </a:p>
          <a:p>
            <a:r>
              <a:rPr lang="cs-CZ" dirty="0" smtClean="0"/>
              <a:t>RFID (</a:t>
            </a:r>
            <a:r>
              <a:rPr lang="cs-CZ" dirty="0" err="1" smtClean="0"/>
              <a:t>Radio</a:t>
            </a:r>
            <a:r>
              <a:rPr lang="cs-CZ" dirty="0" smtClean="0"/>
              <a:t> </a:t>
            </a:r>
            <a:r>
              <a:rPr lang="cs-CZ" dirty="0" err="1" smtClean="0"/>
              <a:t>Frequency</a:t>
            </a:r>
            <a:r>
              <a:rPr lang="cs-CZ" dirty="0" smtClean="0"/>
              <a:t> </a:t>
            </a:r>
            <a:r>
              <a:rPr lang="cs-CZ" dirty="0" err="1" smtClean="0"/>
              <a:t>Identification</a:t>
            </a:r>
            <a:r>
              <a:rPr lang="cs-CZ" dirty="0" smtClean="0"/>
              <a:t>)</a:t>
            </a:r>
          </a:p>
          <a:p>
            <a:r>
              <a:rPr lang="cs-CZ" dirty="0" smtClean="0"/>
              <a:t>GPS</a:t>
            </a:r>
          </a:p>
          <a:p>
            <a:r>
              <a:rPr lang="cs-CZ" dirty="0" smtClean="0"/>
              <a:t>OMEGA  </a:t>
            </a:r>
            <a:r>
              <a:rPr lang="cs-CZ" dirty="0" err="1" smtClean="0"/>
              <a:t>Mesurment</a:t>
            </a:r>
            <a:r>
              <a:rPr lang="cs-CZ" dirty="0" smtClean="0"/>
              <a:t> Unit – přetížení, rychlost, zrychlení</a:t>
            </a:r>
          </a:p>
          <a:p>
            <a:r>
              <a:rPr lang="cs-CZ" dirty="0" smtClean="0"/>
              <a:t>Radar</a:t>
            </a:r>
          </a:p>
          <a:p>
            <a:r>
              <a:rPr lang="cs-CZ" dirty="0" err="1" smtClean="0"/>
              <a:t>LaserLynx</a:t>
            </a:r>
            <a:r>
              <a:rPr lang="cs-CZ" dirty="0" smtClean="0"/>
              <a:t> PRO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symbol pro obsah 3" descr="c_lov__fotografie_fin_le_sprintu_na_100_metr__mu___500e7c0cb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9359" y="785794"/>
            <a:ext cx="5305282" cy="2286016"/>
          </a:xfrm>
        </p:spPr>
      </p:pic>
      <p:pic>
        <p:nvPicPr>
          <p:cNvPr id="5" name="Obrázek 4" descr="laserlynx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6106" y="3071810"/>
            <a:ext cx="3937894" cy="3357573"/>
          </a:xfrm>
          <a:prstGeom prst="rect">
            <a:avLst/>
          </a:prstGeom>
        </p:spPr>
      </p:pic>
      <p:pic>
        <p:nvPicPr>
          <p:cNvPr id="6" name="Obrázek 5" descr="data_capture_illustration_larg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720" y="3571876"/>
            <a:ext cx="5643570" cy="243048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Hawk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eye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komplexní počítačový systém – kriket, tenis, badminton…</a:t>
            </a:r>
          </a:p>
          <a:p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TENIS</a:t>
            </a:r>
          </a:p>
          <a:p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kamer, snímají míče pod různým úhlem, trojrozměrná grafika</a:t>
            </a:r>
          </a:p>
          <a:p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obrazovka</a:t>
            </a:r>
          </a:p>
          <a:p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pojmenování – Paul Hawkins</a:t>
            </a:r>
          </a:p>
          <a:p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první využití – kriket 2001 (Anglie – Pákistán)</a:t>
            </a:r>
          </a:p>
          <a:p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první </a:t>
            </a:r>
            <a:r>
              <a:rPr lang="cs-CZ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grandslam</a:t>
            </a: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US open 2003</a:t>
            </a:r>
          </a:p>
          <a:p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 na antuce</a:t>
            </a:r>
          </a:p>
          <a:p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další funkce – měření rychlosti tenisových  úderů, délka uběhnuté vzdálenosti hráče</a:t>
            </a:r>
          </a:p>
          <a:p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není oblíbeny u všech </a:t>
            </a:r>
            <a:r>
              <a:rPr lang="cs-CZ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hrčů</a:t>
            </a: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Federer</a:t>
            </a: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(zdržování hry)</a:t>
            </a:r>
          </a:p>
          <a:p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rozdíl 3,6mm</a:t>
            </a:r>
          </a:p>
          <a:p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pravidla – 3 možnosti v každém setu, správný </a:t>
            </a:r>
            <a:r>
              <a:rPr lang="cs-CZ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challenge</a:t>
            </a: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nepočít, špatný </a:t>
            </a:r>
            <a:r>
              <a:rPr lang="cs-CZ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challenge</a:t>
            </a: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-1, v tie-breaku +1, nepřenosné do dalšího setu</a:t>
            </a: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www.youtube.com/watch?v=XhQyVnwBXBs</a:t>
            </a:r>
            <a:endParaRPr lang="cs-CZ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92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Videorozhodčí (hokej)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několik kamer</a:t>
            </a:r>
          </a:p>
          <a:p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sporné branky</a:t>
            </a:r>
          </a:p>
          <a:p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rozhodčí bez přístupu k monitoru – videorozhodčí konečné rozhodnutí</a:t>
            </a:r>
          </a:p>
          <a:p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situace:</a:t>
            </a:r>
          </a:p>
          <a:p>
            <a:pPr marL="452628" indent="-342900">
              <a:buFont typeface="+mj-lt"/>
              <a:buAutoNum type="arabicPeriod"/>
            </a:pP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Branková čára</a:t>
            </a:r>
          </a:p>
          <a:p>
            <a:pPr marL="452628" indent="-342900">
              <a:buFont typeface="+mj-lt"/>
              <a:buAutoNum type="arabicPeriod"/>
            </a:pP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Posunutí branky</a:t>
            </a:r>
          </a:p>
          <a:p>
            <a:pPr marL="452628" indent="-342900">
              <a:buFont typeface="+mj-lt"/>
              <a:buAutoNum type="arabicPeriod"/>
            </a:pP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Vypršení hrací doby</a:t>
            </a:r>
          </a:p>
          <a:p>
            <a:pPr marL="452628" indent="-342900">
              <a:buFont typeface="+mj-lt"/>
              <a:buAutoNum type="arabicPeriod"/>
            </a:pP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Gól rukou nebo kopnutím</a:t>
            </a:r>
          </a:p>
          <a:p>
            <a:pPr marL="452628" indent="-342900">
              <a:buFont typeface="+mj-lt"/>
              <a:buAutoNum type="arabicPeriod"/>
            </a:pP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branky od rozhodčího</a:t>
            </a:r>
          </a:p>
          <a:p>
            <a:pPr marL="452628" indent="-342900">
              <a:buFont typeface="+mj-lt"/>
              <a:buAutoNum type="arabicPeriod"/>
            </a:pP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Vysoká hůl</a:t>
            </a:r>
          </a:p>
          <a:p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NHL X ELH</a:t>
            </a:r>
          </a:p>
          <a:p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coach's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challenge</a:t>
            </a:r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www.youtube.com/watch?v=QSG8mzwwOs8</a:t>
            </a:r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2628" indent="-342900">
              <a:buFont typeface="+mj-lt"/>
              <a:buAutoNum type="arabicPeriod"/>
            </a:pPr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90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Elektronické startovací bloky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„Nové bloky využívají elektronické senzory, měřící celkovou sílu tlaku proti opěrné ploše. Od té pak odpočítávají reakční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čas“</a:t>
            </a: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běžci i plavci</a:t>
            </a:r>
          </a:p>
          <a:p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‘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Electronic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Start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rána, záblesk a spouštěcí impuls</a:t>
            </a: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zvuk –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minireproduktory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 blocích (stejné podmínky)</a:t>
            </a:r>
          </a:p>
          <a:p>
            <a:r>
              <a:rPr lang="cs-CZ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startovní reakce</a:t>
            </a: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desetina sekundy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58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Player</a:t>
            </a:r>
            <a:r>
              <a:rPr lang="cs-CZ" dirty="0" smtClean="0"/>
              <a:t> </a:t>
            </a:r>
            <a:r>
              <a:rPr lang="cs-CZ" dirty="0" err="1" smtClean="0"/>
              <a:t>Tracking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6 kamer nad hrací plochou</a:t>
            </a:r>
          </a:p>
          <a:p>
            <a:r>
              <a:rPr lang="cs-CZ" dirty="0" smtClean="0"/>
              <a:t>25 snímků za sekundu</a:t>
            </a:r>
          </a:p>
          <a:p>
            <a:r>
              <a:rPr lang="cs-CZ" dirty="0" smtClean="0"/>
              <a:t>NBA ve 30 </a:t>
            </a:r>
            <a:r>
              <a:rPr lang="cs-CZ" dirty="0" err="1" smtClean="0"/>
              <a:t>arenách</a:t>
            </a:r>
            <a:endParaRPr lang="cs-CZ" dirty="0" smtClean="0"/>
          </a:p>
          <a:p>
            <a:r>
              <a:rPr lang="cs-CZ" dirty="0" smtClean="0">
                <a:hlinkClick r:id="rId2"/>
              </a:rPr>
              <a:t>https://www.youtube.com/watch?v=jOQEl_tkEwE</a:t>
            </a:r>
            <a:endParaRPr lang="cs-CZ" dirty="0" smtClean="0"/>
          </a:p>
          <a:p>
            <a:r>
              <a:rPr lang="cs-CZ" dirty="0" err="1" smtClean="0"/>
              <a:t>IsoLynx</a:t>
            </a:r>
            <a:r>
              <a:rPr lang="cs-CZ" dirty="0" smtClean="0"/>
              <a:t> – americký fotbal, hokej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Goal</a:t>
            </a:r>
            <a:r>
              <a:rPr lang="cs-CZ" dirty="0" smtClean="0"/>
              <a:t>-line technology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2014 Brazílie FIFA </a:t>
            </a:r>
            <a:r>
              <a:rPr lang="cs-CZ" dirty="0" err="1" smtClean="0"/>
              <a:t>World</a:t>
            </a:r>
            <a:r>
              <a:rPr lang="cs-CZ" dirty="0" smtClean="0"/>
              <a:t> </a:t>
            </a:r>
            <a:r>
              <a:rPr lang="cs-CZ" dirty="0" err="1" smtClean="0"/>
              <a:t>Cup</a:t>
            </a:r>
            <a:endParaRPr lang="cs-CZ" dirty="0" smtClean="0"/>
          </a:p>
          <a:p>
            <a:r>
              <a:rPr lang="cs-CZ" dirty="0" smtClean="0"/>
              <a:t>14 kamer + hodinky</a:t>
            </a:r>
          </a:p>
          <a:p>
            <a:r>
              <a:rPr lang="cs-CZ" dirty="0" smtClean="0">
                <a:hlinkClick r:id="rId2"/>
              </a:rPr>
              <a:t>https://www.youtube.com/watch?v=UlxcyA0T9CA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goal_line_tech_1206_620_349_10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250" y="3857628"/>
            <a:ext cx="5905500" cy="332422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3241</TotalTime>
  <Words>491</Words>
  <Application>Microsoft Office PowerPoint</Application>
  <PresentationFormat>Předvádění na obrazovce (4:3)</PresentationFormat>
  <Paragraphs>83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Georgia</vt:lpstr>
      <vt:lpstr>Times New Roman</vt:lpstr>
      <vt:lpstr>Trebuchet MS</vt:lpstr>
      <vt:lpstr>Wingdings 2</vt:lpstr>
      <vt:lpstr>Urbanistický</vt:lpstr>
      <vt:lpstr>Moderní technologie využívané pro měření sportovního výkonu</vt:lpstr>
      <vt:lpstr>Osnova</vt:lpstr>
      <vt:lpstr>Čas, rychlost, vzdálenost </vt:lpstr>
      <vt:lpstr>Prezentace aplikace PowerPoint</vt:lpstr>
      <vt:lpstr>Hawk eye</vt:lpstr>
      <vt:lpstr>Videorozhodčí (hokej)</vt:lpstr>
      <vt:lpstr>Elektronické startovací bloky</vt:lpstr>
      <vt:lpstr>Player Tracking </vt:lpstr>
      <vt:lpstr>Goal-line technology</vt:lpstr>
      <vt:lpstr>Firstbeat technologies</vt:lpstr>
      <vt:lpstr>Mobilní aplikace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Moderní technologie</dc:title>
  <dc:creator>Zava</dc:creator>
  <cp:lastModifiedBy>Kateřina Nováková</cp:lastModifiedBy>
  <cp:revision>76</cp:revision>
  <dcterms:created xsi:type="dcterms:W3CDTF">2015-11-13T22:38:14Z</dcterms:created>
  <dcterms:modified xsi:type="dcterms:W3CDTF">2015-11-30T14:49:52Z</dcterms:modified>
</cp:coreProperties>
</file>