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9" r:id="rId6"/>
    <p:sldId id="263" r:id="rId7"/>
    <p:sldId id="261" r:id="rId8"/>
    <p:sldId id="270" r:id="rId9"/>
    <p:sldId id="267" r:id="rId10"/>
    <p:sldId id="266" r:id="rId11"/>
    <p:sldId id="273" r:id="rId12"/>
    <p:sldId id="272" r:id="rId13"/>
    <p:sldId id="271" r:id="rId14"/>
    <p:sldId id="265" r:id="rId15"/>
    <p:sldId id="279" r:id="rId16"/>
    <p:sldId id="280" r:id="rId17"/>
    <p:sldId id="27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C1DEA4-6507-4AAE-9EF1-CC487643F271}" type="datetimeFigureOut">
              <a:rPr lang="cs-CZ" smtClean="0"/>
              <a:t>9.11.2015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666938-DF9F-4900-B8B5-9C50F96CEE0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K6OHH-qt3v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9yf1O3Mmg" TargetMode="External"/><Relationship Id="rId2" Type="http://schemas.openxmlformats.org/officeDocument/2006/relationships/hyperlink" Target="https://www.youtube.com/watch?v=b_UN_InT4q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MdypNR9Hx9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Koordinační schopnosti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56176" y="4941168"/>
            <a:ext cx="2736304" cy="170304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Hana Hudečková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Nikola Koňaříková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Jana </a:t>
            </a:r>
            <a:r>
              <a:rPr lang="cs-CZ" sz="2400" dirty="0" err="1" smtClean="0">
                <a:solidFill>
                  <a:schemeClr val="tx1"/>
                </a:solidFill>
              </a:rPr>
              <a:t>Sítařová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Daniel Kořenek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304256" cy="345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40" y="376033"/>
            <a:ext cx="2478169" cy="37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8999"/>
            <a:ext cx="2304256" cy="34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2232248" cy="333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rytmických schopností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380808" cy="4065315"/>
          </a:xfrm>
        </p:spPr>
        <p:txBody>
          <a:bodyPr>
            <a:normAutofit/>
          </a:bodyPr>
          <a:lstStyle/>
          <a:p>
            <a:r>
              <a:rPr lang="cs-CZ" dirty="0"/>
              <a:t>Bubnování rukama i nohama</a:t>
            </a:r>
          </a:p>
          <a:p>
            <a:r>
              <a:rPr lang="cs-CZ" dirty="0"/>
              <a:t>TO provádí v rohu čelem ke zdi tento cyklus:</a:t>
            </a:r>
          </a:p>
          <a:p>
            <a:r>
              <a:rPr lang="cs-CZ" dirty="0"/>
              <a:t>levou nohou udeří 2x do levé stěny- pravou rukou 1x do pravé stěny- levou rukou 2x do levé stěny- pravou nohou 1x do pravé stěny- stoj snožný</a:t>
            </a:r>
          </a:p>
          <a:p>
            <a:r>
              <a:rPr lang="cs-CZ" dirty="0"/>
              <a:t>provádíme po dobu 20 sekund</a:t>
            </a:r>
          </a:p>
          <a:p>
            <a:r>
              <a:rPr lang="cs-CZ" dirty="0"/>
              <a:t>test opakujeme 4x</a:t>
            </a:r>
          </a:p>
          <a:p>
            <a:r>
              <a:rPr lang="cs-CZ" dirty="0"/>
              <a:t>zaznamenáváme počet správně provedených cyklů v každé sérii</a:t>
            </a:r>
          </a:p>
        </p:txBody>
      </p:sp>
    </p:spTree>
    <p:extLst>
      <p:ext uri="{BB962C8B-B14F-4D97-AF65-F5344CB8AC3E}">
        <p14:creationId xmlns:p14="http://schemas.microsoft.com/office/powerpoint/2010/main" val="40373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Gama V-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5" y="1772816"/>
            <a:ext cx="7452816" cy="43533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Instrukce: </a:t>
            </a:r>
          </a:p>
          <a:p>
            <a:pPr lvl="1"/>
            <a:r>
              <a:rPr lang="cs-CZ" sz="2400" dirty="0"/>
              <a:t>Testovaná osoba má za úkol nakreslit současně 2 znaky, pravou rukou znak V a levou rukou zjednodušený znak gama do časového limitu 2s, tak abyste dodrželi kritéria správného provedení. Cílem je splnit úkol co nejmenším počtem pokusů. </a:t>
            </a:r>
          </a:p>
          <a:p>
            <a:r>
              <a:rPr lang="cs-CZ" dirty="0"/>
              <a:t>Kritéria: </a:t>
            </a:r>
          </a:p>
          <a:p>
            <a:pPr lvl="1"/>
            <a:r>
              <a:rPr lang="cs-CZ" sz="2400" dirty="0"/>
              <a:t>a) separace obou znaků </a:t>
            </a:r>
          </a:p>
          <a:p>
            <a:pPr lvl="1"/>
            <a:r>
              <a:rPr lang="cs-CZ" sz="2400" dirty="0"/>
              <a:t>b) oválná asymetrická smyčka u znaku gama </a:t>
            </a:r>
          </a:p>
          <a:p>
            <a:pPr lvl="1"/>
            <a:r>
              <a:rPr lang="cs-CZ" sz="2400" dirty="0"/>
              <a:t>c) ostrý hrot a rovná ramena u písmena V </a:t>
            </a:r>
          </a:p>
          <a:p>
            <a:pPr lvl="1"/>
            <a:r>
              <a:rPr lang="cs-CZ" sz="2400" dirty="0"/>
              <a:t>d) plynulost čar i pohybu </a:t>
            </a:r>
          </a:p>
          <a:p>
            <a:pPr lvl="1"/>
            <a:r>
              <a:rPr lang="cs-CZ" sz="2400" dirty="0"/>
              <a:t>e) stejná velikost obou znaků, v rozmezí 5 – 8cm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6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52768" cy="457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4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1772816"/>
            <a:ext cx="5832647" cy="4353347"/>
          </a:xfrm>
        </p:spPr>
        <p:txBody>
          <a:bodyPr>
            <a:normAutofit/>
          </a:bodyPr>
          <a:lstStyle/>
          <a:p>
            <a:r>
              <a:rPr lang="cs-CZ" dirty="0" smtClean="0"/>
              <a:t>Optimalizace rovnováhy a koordinace</a:t>
            </a:r>
          </a:p>
          <a:p>
            <a:r>
              <a:rPr lang="cs-CZ" dirty="0"/>
              <a:t> </a:t>
            </a:r>
            <a:r>
              <a:rPr lang="cs-CZ" dirty="0" err="1" smtClean="0"/>
              <a:t>elisférický</a:t>
            </a:r>
            <a:r>
              <a:rPr lang="cs-CZ" dirty="0" smtClean="0"/>
              <a:t> pohyb- kombinace eliptických drah</a:t>
            </a:r>
          </a:p>
          <a:p>
            <a:r>
              <a:rPr lang="cs-CZ" dirty="0"/>
              <a:t> </a:t>
            </a:r>
            <a:r>
              <a:rPr lang="cs-CZ" dirty="0" smtClean="0"/>
              <a:t>stimulace 95% svalové hmoty, zapojení svalů a kloubů celého těla</a:t>
            </a:r>
          </a:p>
          <a:p>
            <a:r>
              <a:rPr lang="cs-CZ" dirty="0"/>
              <a:t> </a:t>
            </a:r>
            <a:r>
              <a:rPr lang="cs-CZ" dirty="0" smtClean="0"/>
              <a:t>tělo v trojrozměrném,</a:t>
            </a:r>
          </a:p>
          <a:p>
            <a:pPr marL="0" indent="0">
              <a:buNone/>
            </a:pPr>
            <a:r>
              <a:rPr lang="cs-CZ" dirty="0" smtClean="0"/>
              <a:t>     spirálovitém a nelineárním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pohybu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200" dirty="0" smtClean="0">
                <a:hlinkClick r:id="rId2"/>
              </a:rPr>
              <a:t>https://www.youtube.com/watch?v=K6OHH-qt3vQ</a:t>
            </a:r>
            <a:r>
              <a:rPr lang="cs-CZ" sz="1200" dirty="0" smtClean="0"/>
              <a:t>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Imoove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76790"/>
            <a:ext cx="3181909" cy="52082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16841"/>
            <a:ext cx="20253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cs-CZ" dirty="0" smtClean="0"/>
              <a:t> vyhodnocení: stav hlubokého stabilizačního systému, odchylky v postoji a rovnováze</a:t>
            </a:r>
          </a:p>
          <a:p>
            <a:r>
              <a:rPr lang="cs-CZ" dirty="0"/>
              <a:t> </a:t>
            </a:r>
            <a:r>
              <a:rPr lang="cs-CZ" dirty="0" smtClean="0"/>
              <a:t>širokospektré využití- fyzioterapie a rehabilitace, ortopedie, trénink, prevence pádů, poúrazové stavy...</a:t>
            </a:r>
          </a:p>
          <a:p>
            <a:r>
              <a:rPr lang="cs-CZ" dirty="0"/>
              <a:t> fotbal: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www.youtube.com/watch?v=b_UN_InT4qw</a:t>
            </a:r>
            <a:r>
              <a:rPr lang="cs-CZ" dirty="0" smtClean="0"/>
              <a:t> </a:t>
            </a:r>
          </a:p>
          <a:p>
            <a:r>
              <a:rPr lang="cs-CZ" dirty="0"/>
              <a:t> </a:t>
            </a:r>
            <a:r>
              <a:rPr lang="cs-CZ" dirty="0" smtClean="0"/>
              <a:t> golf: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www.youtube.com/watch?v=mf9yf1O3Mmg</a:t>
            </a:r>
            <a:r>
              <a:rPr lang="cs-CZ" dirty="0" smtClean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6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" y="10304"/>
            <a:ext cx="5184576" cy="378254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17" y="0"/>
            <a:ext cx="3960440" cy="55446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1972629" cy="27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54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cs-CZ" dirty="0" smtClean="0"/>
              <a:t>Vysoký nárok na CNS a analyzátory</a:t>
            </a:r>
          </a:p>
          <a:p>
            <a:r>
              <a:rPr lang="cs-CZ" dirty="0" smtClean="0"/>
              <a:t>Sensitivní období 11-13 let</a:t>
            </a:r>
          </a:p>
          <a:p>
            <a:r>
              <a:rPr lang="cs-CZ" dirty="0" smtClean="0"/>
              <a:t>Kognitivní, percepční a paměťové operace</a:t>
            </a:r>
          </a:p>
          <a:p>
            <a:r>
              <a:rPr lang="cs-CZ" dirty="0" smtClean="0"/>
              <a:t>Opakování, matka moudrosti</a:t>
            </a:r>
          </a:p>
          <a:p>
            <a:r>
              <a:rPr lang="cs-CZ" dirty="0" smtClean="0"/>
              <a:t>Integrované </a:t>
            </a:r>
            <a:r>
              <a:rPr lang="cs-CZ" dirty="0"/>
              <a:t>ú</a:t>
            </a:r>
            <a:r>
              <a:rPr lang="cs-CZ" dirty="0" smtClean="0"/>
              <a:t>tvary</a:t>
            </a:r>
          </a:p>
          <a:p>
            <a:r>
              <a:rPr lang="cs-CZ" dirty="0" smtClean="0"/>
              <a:t>Působí komplexně</a:t>
            </a:r>
          </a:p>
          <a:p>
            <a:pPr lvl="0"/>
            <a:r>
              <a:rPr lang="cs-CZ" dirty="0"/>
              <a:t>Samotné koordinační schopnosti bez schopností kondičních působit nemohou.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611560" y="260648"/>
            <a:ext cx="8075240" cy="1440160"/>
          </a:xfrm>
        </p:spPr>
        <p:txBody>
          <a:bodyPr>
            <a:normAutofit/>
          </a:bodyPr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3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1" y="2132856"/>
            <a:ext cx="7380809" cy="3993307"/>
          </a:xfrm>
        </p:spPr>
        <p:txBody>
          <a:bodyPr/>
          <a:lstStyle/>
          <a:p>
            <a:r>
              <a:rPr lang="cs-CZ" dirty="0" smtClean="0"/>
              <a:t>Diferenciační </a:t>
            </a:r>
            <a:r>
              <a:rPr lang="cs-CZ" dirty="0"/>
              <a:t>schopnosti	</a:t>
            </a:r>
          </a:p>
          <a:p>
            <a:r>
              <a:rPr lang="cs-CZ" dirty="0" smtClean="0"/>
              <a:t>Orientační </a:t>
            </a:r>
            <a:r>
              <a:rPr lang="cs-CZ" dirty="0"/>
              <a:t>schopnost	</a:t>
            </a:r>
          </a:p>
          <a:p>
            <a:r>
              <a:rPr lang="cs-CZ" dirty="0" smtClean="0"/>
              <a:t>Reakční </a:t>
            </a:r>
            <a:r>
              <a:rPr lang="cs-CZ" dirty="0"/>
              <a:t>schopnost	</a:t>
            </a:r>
          </a:p>
          <a:p>
            <a:r>
              <a:rPr lang="cs-CZ" dirty="0" smtClean="0"/>
              <a:t>Rytmická </a:t>
            </a:r>
            <a:r>
              <a:rPr lang="cs-CZ" dirty="0"/>
              <a:t>schopnost	</a:t>
            </a:r>
          </a:p>
          <a:p>
            <a:r>
              <a:rPr lang="cs-CZ" dirty="0" err="1" smtClean="0"/>
              <a:t>Rovnováhová</a:t>
            </a:r>
            <a:r>
              <a:rPr lang="cs-CZ" dirty="0" smtClean="0"/>
              <a:t> </a:t>
            </a:r>
            <a:r>
              <a:rPr lang="cs-CZ" dirty="0"/>
              <a:t>schopnost	</a:t>
            </a:r>
          </a:p>
          <a:p>
            <a:r>
              <a:rPr lang="cs-CZ" dirty="0" smtClean="0"/>
              <a:t>Schopnost </a:t>
            </a:r>
            <a:r>
              <a:rPr lang="cs-CZ" dirty="0"/>
              <a:t>sdružování	</a:t>
            </a:r>
          </a:p>
          <a:p>
            <a:r>
              <a:rPr lang="cs-CZ" dirty="0" smtClean="0"/>
              <a:t>Schopnost přestavby</a:t>
            </a:r>
          </a:p>
          <a:p>
            <a:pPr lvl="1"/>
            <a:r>
              <a:rPr lang="cs-CZ" dirty="0" err="1" smtClean="0"/>
              <a:t>Docilita</a:t>
            </a:r>
            <a:r>
              <a:rPr lang="cs-CZ" dirty="0" smtClean="0"/>
              <a:t>, Flexibilita</a:t>
            </a:r>
            <a:r>
              <a:rPr lang="cs-CZ" dirty="0"/>
              <a:t>	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 koordinačních schopností řadíme:</a:t>
            </a:r>
          </a:p>
        </p:txBody>
      </p:sp>
    </p:spTree>
    <p:extLst>
      <p:ext uri="{BB962C8B-B14F-4D97-AF65-F5344CB8AC3E}">
        <p14:creationId xmlns:p14="http://schemas.microsoft.com/office/powerpoint/2010/main" val="21791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88840"/>
            <a:ext cx="7200800" cy="439248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vysoký </a:t>
            </a:r>
            <a:r>
              <a:rPr lang="cs-CZ" dirty="0"/>
              <a:t>objem opakování, přiměřená intenzita, na kvalitativně vysoké úrovni</a:t>
            </a:r>
          </a:p>
          <a:p>
            <a:pPr lvl="0"/>
            <a:r>
              <a:rPr lang="cs-CZ" dirty="0" smtClean="0"/>
              <a:t>od </a:t>
            </a:r>
            <a:r>
              <a:rPr lang="cs-CZ" dirty="0"/>
              <a:t>nejjednodušších ke složitějším cvičením</a:t>
            </a:r>
          </a:p>
          <a:p>
            <a:pPr lvl="0"/>
            <a:r>
              <a:rPr lang="cs-CZ" dirty="0" smtClean="0"/>
              <a:t>od </a:t>
            </a:r>
            <a:r>
              <a:rPr lang="cs-CZ" dirty="0"/>
              <a:t>stálých podmínek k proměnlivým (uvnitř, venku, případně po různých prvcích)</a:t>
            </a:r>
          </a:p>
          <a:p>
            <a:pPr lvl="0"/>
            <a:r>
              <a:rPr lang="cs-CZ" dirty="0" smtClean="0"/>
              <a:t>provádět </a:t>
            </a:r>
            <a:r>
              <a:rPr lang="cs-CZ" dirty="0"/>
              <a:t>cvičení v různých obměnách (kotoul na 100 způsobů)</a:t>
            </a:r>
          </a:p>
          <a:p>
            <a:pPr lvl="0"/>
            <a:r>
              <a:rPr lang="cs-CZ" dirty="0" smtClean="0"/>
              <a:t>kombinace </a:t>
            </a:r>
            <a:r>
              <a:rPr lang="cs-CZ" dirty="0"/>
              <a:t>již dříve osvojených a dokonale zvládnutých prvků (vazby)</a:t>
            </a:r>
          </a:p>
          <a:p>
            <a:pPr lvl="0"/>
            <a:r>
              <a:rPr lang="cs-CZ" dirty="0" smtClean="0"/>
              <a:t>cvičení </a:t>
            </a:r>
            <a:r>
              <a:rPr lang="cs-CZ" dirty="0"/>
              <a:t>provádět pod tlakem (časová tíseň, rozhodování,...)</a:t>
            </a:r>
          </a:p>
          <a:p>
            <a:pPr lvl="0"/>
            <a:r>
              <a:rPr lang="cs-CZ" dirty="0" smtClean="0"/>
              <a:t>cvičení </a:t>
            </a:r>
            <a:r>
              <a:rPr lang="cs-CZ" dirty="0"/>
              <a:t>s dodatečnými informacemi: omezení nebo naopak vyzdvižení funkce jednoho z analyzátorů ( cvičení se zavázanýma očima, cvičení složitějších - asymetrických  pohybů před zrcadlem)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Zásady pro rozvoj koordinačních schopností:</a:t>
            </a:r>
          </a:p>
        </p:txBody>
      </p:sp>
    </p:spTree>
    <p:extLst>
      <p:ext uri="{BB962C8B-B14F-4D97-AF65-F5344CB8AC3E}">
        <p14:creationId xmlns:p14="http://schemas.microsoft.com/office/powerpoint/2010/main" val="14349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5" y="2132856"/>
            <a:ext cx="7452816" cy="3672407"/>
          </a:xfrm>
        </p:spPr>
        <p:txBody>
          <a:bodyPr numCol="2"/>
          <a:lstStyle/>
          <a:p>
            <a:r>
              <a:rPr lang="cs-CZ" dirty="0"/>
              <a:t>Měříme koordinaci </a:t>
            </a:r>
            <a:r>
              <a:rPr lang="cs-CZ" dirty="0" smtClean="0"/>
              <a:t>celého těla.</a:t>
            </a:r>
            <a:endParaRPr lang="cs-CZ" dirty="0"/>
          </a:p>
          <a:p>
            <a:r>
              <a:rPr lang="cs-CZ" dirty="0" smtClean="0"/>
              <a:t>Počítáme </a:t>
            </a:r>
            <a:r>
              <a:rPr lang="cs-CZ" dirty="0"/>
              <a:t>počet bodů, které </a:t>
            </a:r>
            <a:r>
              <a:rPr lang="cs-CZ" dirty="0" smtClean="0"/>
              <a:t>TO naskáká </a:t>
            </a:r>
            <a:r>
              <a:rPr lang="cs-CZ" dirty="0"/>
              <a:t>za 10s. 1b za </a:t>
            </a:r>
            <a:r>
              <a:rPr lang="cs-CZ" dirty="0" smtClean="0"/>
              <a:t>správný kvadrant</a:t>
            </a:r>
            <a:r>
              <a:rPr lang="cs-CZ" dirty="0"/>
              <a:t>, -0,5 za nesprávný nebo dotek čáry. Měří se 2x (1x po směru </a:t>
            </a:r>
            <a:r>
              <a:rPr lang="cs-CZ" dirty="0" smtClean="0"/>
              <a:t>hodinových ručiček a </a:t>
            </a:r>
            <a:r>
              <a:rPr lang="cs-CZ" dirty="0"/>
              <a:t>1x proti)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Quadrant</a:t>
            </a:r>
            <a:r>
              <a:rPr lang="cs-CZ" dirty="0" smtClean="0"/>
              <a:t> </a:t>
            </a:r>
            <a:r>
              <a:rPr lang="cs-CZ" dirty="0" err="1" smtClean="0"/>
              <a:t>jump</a:t>
            </a:r>
            <a:r>
              <a:rPr lang="cs-CZ" dirty="0" smtClean="0"/>
              <a:t> test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92" y="2852936"/>
            <a:ext cx="26384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Y-Balance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2132856"/>
            <a:ext cx="7408333" cy="3450696"/>
          </a:xfrm>
        </p:spPr>
        <p:txBody>
          <a:bodyPr>
            <a:noAutofit/>
          </a:bodyPr>
          <a:lstStyle/>
          <a:p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 smtClean="0"/>
              <a:t>Dynamická rovnováha</a:t>
            </a:r>
          </a:p>
          <a:p>
            <a:r>
              <a:rPr lang="cs-CZ" sz="1800" dirty="0" smtClean="0"/>
              <a:t>3 směry, 3 pokusy na každou </a:t>
            </a:r>
            <a:r>
              <a:rPr lang="cs-CZ" sz="1800" dirty="0" err="1" smtClean="0"/>
              <a:t>DK</a:t>
            </a:r>
            <a:endParaRPr lang="cs-CZ" sz="1800" dirty="0" smtClean="0"/>
          </a:p>
          <a:p>
            <a:r>
              <a:rPr lang="cs-CZ" sz="1800" dirty="0" smtClean="0"/>
              <a:t>Zaznamenává se nejlepší pokus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>
              <a:hlinkClick r:id="rId2"/>
            </a:endParaRPr>
          </a:p>
          <a:p>
            <a:pPr marL="0" indent="0">
              <a:buNone/>
            </a:pPr>
            <a:r>
              <a:rPr lang="cs-CZ" sz="1800" dirty="0" smtClean="0">
                <a:hlinkClick r:id="rId2"/>
              </a:rPr>
              <a:t>https://www.youtube.com/watch?v=MdypNR9Hx9Q</a:t>
            </a: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85" y="908720"/>
            <a:ext cx="3278485" cy="42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276872"/>
            <a:ext cx="7308800" cy="3849291"/>
          </a:xfrm>
        </p:spPr>
        <p:txBody>
          <a:bodyPr/>
          <a:lstStyle/>
          <a:p>
            <a:r>
              <a:rPr lang="cs-CZ" dirty="0"/>
              <a:t>Měříme koordinaci horních končetin </a:t>
            </a:r>
          </a:p>
          <a:p>
            <a:r>
              <a:rPr lang="cs-CZ" dirty="0"/>
              <a:t>Popis testu:</a:t>
            </a:r>
          </a:p>
          <a:p>
            <a:r>
              <a:rPr lang="cs-CZ" dirty="0"/>
              <a:t>TO nejprve zacvičí 5x sestavu předpažit - upažit - připažit, poté dostane pokyn, aby levá paže byla o jednu dobu napřed, měříme čas potřebný k bezpečnému zvládnutí (trojímu bezchybnému provedení) </a:t>
            </a:r>
          </a:p>
          <a:p>
            <a:r>
              <a:rPr lang="cs-CZ" dirty="0"/>
              <a:t>Zaznamenáváme čas potřebný k naučení pohybu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Asynchronní a asymetrické pohyby pažemi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8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Koordinace ruce – zrak</a:t>
            </a:r>
          </a:p>
          <a:p>
            <a:r>
              <a:rPr lang="cs-CZ" dirty="0"/>
              <a:t>To </a:t>
            </a:r>
            <a:r>
              <a:rPr lang="cs-CZ" dirty="0" err="1"/>
              <a:t>háže</a:t>
            </a:r>
            <a:r>
              <a:rPr lang="cs-CZ" dirty="0"/>
              <a:t> tenisovým míčkem o zeď ze vzdálenosti 2m. Z pravé – zeď – do levé a zpět.</a:t>
            </a:r>
          </a:p>
          <a:p>
            <a:r>
              <a:rPr lang="cs-CZ" dirty="0"/>
              <a:t>Počítáme úspěšné</a:t>
            </a:r>
          </a:p>
          <a:p>
            <a:r>
              <a:rPr lang="cs-CZ" dirty="0"/>
              <a:t> chycené míčky za 30s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Házení o zeď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74607"/>
              </p:ext>
            </p:extLst>
          </p:nvPr>
        </p:nvGraphicFramePr>
        <p:xfrm>
          <a:off x="5076056" y="3993130"/>
          <a:ext cx="3522340" cy="1888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492"/>
                <a:gridCol w="19238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Rating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Score (in 30 seconds) 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</a:tr>
              <a:tr h="32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Excellent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&gt; 35 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</a:tr>
              <a:tr h="32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Good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30 - 35 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</a:tr>
              <a:tr h="32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Average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20- 29 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</a:tr>
              <a:tr h="32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Fair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15 - 19 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</a:tr>
              <a:tr h="32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Poor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&lt; 15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2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7" y="1700808"/>
            <a:ext cx="7524824" cy="4425355"/>
          </a:xfrm>
        </p:spPr>
        <p:txBody>
          <a:bodyPr>
            <a:normAutofit/>
          </a:bodyPr>
          <a:lstStyle/>
          <a:p>
            <a:r>
              <a:rPr lang="cs-CZ" dirty="0"/>
              <a:t>Nerytmické bubnování (rytmická schopnost horních a dolních končetin)</a:t>
            </a:r>
          </a:p>
          <a:p>
            <a:r>
              <a:rPr lang="cs-CZ" dirty="0"/>
              <a:t>TO dvakrát udeří do stolu levou rukou, pak překříží pravou přes levou a opět udeří dvakrát pravou, pravou se dotkne čela a spustí ji na stůl</a:t>
            </a:r>
          </a:p>
          <a:p>
            <a:r>
              <a:rPr lang="cs-CZ" dirty="0"/>
              <a:t>cyklus opakujeme po dobu 20 sekund</a:t>
            </a:r>
          </a:p>
          <a:p>
            <a:r>
              <a:rPr lang="cs-CZ" dirty="0"/>
              <a:t>test opakujeme 4x</a:t>
            </a:r>
          </a:p>
          <a:p>
            <a:r>
              <a:rPr lang="cs-CZ" dirty="0"/>
              <a:t>zaznamenáváme počet správně provedených cyklů v každé sérii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rytmických schopností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5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544</Words>
  <Application>Microsoft Office PowerPoint</Application>
  <PresentationFormat>Předvádění na obrazovce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Candara</vt:lpstr>
      <vt:lpstr>Symbol</vt:lpstr>
      <vt:lpstr>Times New Roman</vt:lpstr>
      <vt:lpstr>Vlnění</vt:lpstr>
      <vt:lpstr>Koordinační schopnosti</vt:lpstr>
      <vt:lpstr>Vlastnosti</vt:lpstr>
      <vt:lpstr>Do koordinačních schopností řadíme:</vt:lpstr>
      <vt:lpstr>Zásady pro rozvoj koordinačních schopností:</vt:lpstr>
      <vt:lpstr>Quadrant jump test</vt:lpstr>
      <vt:lpstr>Y-Balance test</vt:lpstr>
      <vt:lpstr>Asynchronní a asymetrické pohyby pažemi</vt:lpstr>
      <vt:lpstr>Házení o zeď</vt:lpstr>
      <vt:lpstr>Test rytmických schopností</vt:lpstr>
      <vt:lpstr>Prezentace aplikace PowerPoint</vt:lpstr>
      <vt:lpstr>Test rytmických schopností II.</vt:lpstr>
      <vt:lpstr>Gama V- test</vt:lpstr>
      <vt:lpstr>Prezentace aplikace PowerPoint</vt:lpstr>
      <vt:lpstr>Imoove</vt:lpstr>
      <vt:lpstr>Prezentace aplikace PowerPoint</vt:lpstr>
      <vt:lpstr>Prezentace aplikace PowerPoint</vt:lpstr>
      <vt:lpstr>Děkujeme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Koordinační schopnosti</dc:title>
  <dc:creator>Inka</dc:creator>
  <cp:lastModifiedBy>Hana Hudečková</cp:lastModifiedBy>
  <cp:revision>17</cp:revision>
  <dcterms:created xsi:type="dcterms:W3CDTF">2015-11-08T20:00:45Z</dcterms:created>
  <dcterms:modified xsi:type="dcterms:W3CDTF">2015-11-09T12:15:49Z</dcterms:modified>
</cp:coreProperties>
</file>