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3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3F20B-FCB8-453C-8AF7-225C90FA1A2F}" type="datetimeFigureOut">
              <a:rPr lang="cs-CZ" smtClean="0"/>
              <a:pPr/>
              <a:t>7.10.2015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5C239-AC9A-41D3-BC1B-12FA91BA3C7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3F20B-FCB8-453C-8AF7-225C90FA1A2F}" type="datetimeFigureOut">
              <a:rPr lang="cs-CZ" smtClean="0"/>
              <a:pPr/>
              <a:t>7.10.2015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5C239-AC9A-41D3-BC1B-12FA91BA3C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3F20B-FCB8-453C-8AF7-225C90FA1A2F}" type="datetimeFigureOut">
              <a:rPr lang="cs-CZ" smtClean="0"/>
              <a:pPr/>
              <a:t>7.10.2015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5C239-AC9A-41D3-BC1B-12FA91BA3C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3F20B-FCB8-453C-8AF7-225C90FA1A2F}" type="datetimeFigureOut">
              <a:rPr lang="cs-CZ" smtClean="0"/>
              <a:pPr/>
              <a:t>7.10.2015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5C239-AC9A-41D3-BC1B-12FA91BA3C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3F20B-FCB8-453C-8AF7-225C90FA1A2F}" type="datetimeFigureOut">
              <a:rPr lang="cs-CZ" smtClean="0"/>
              <a:pPr/>
              <a:t>7.10.2015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5C239-AC9A-41D3-BC1B-12FA91BA3C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3F20B-FCB8-453C-8AF7-225C90FA1A2F}" type="datetimeFigureOut">
              <a:rPr lang="cs-CZ" smtClean="0"/>
              <a:pPr/>
              <a:t>7.10.2015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5C239-AC9A-41D3-BC1B-12FA91BA3C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3F20B-FCB8-453C-8AF7-225C90FA1A2F}" type="datetimeFigureOut">
              <a:rPr lang="cs-CZ" smtClean="0"/>
              <a:pPr/>
              <a:t>7.10.2015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5C239-AC9A-41D3-BC1B-12FA91BA3C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3F20B-FCB8-453C-8AF7-225C90FA1A2F}" type="datetimeFigureOut">
              <a:rPr lang="cs-CZ" smtClean="0"/>
              <a:pPr/>
              <a:t>7.10.2015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5C239-AC9A-41D3-BC1B-12FA91BA3C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3F20B-FCB8-453C-8AF7-225C90FA1A2F}" type="datetimeFigureOut">
              <a:rPr lang="cs-CZ" smtClean="0"/>
              <a:pPr/>
              <a:t>7.10.2015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5C239-AC9A-41D3-BC1B-12FA91BA3C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3F20B-FCB8-453C-8AF7-225C90FA1A2F}" type="datetimeFigureOut">
              <a:rPr lang="cs-CZ" smtClean="0"/>
              <a:pPr/>
              <a:t>7.10.2015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5C239-AC9A-41D3-BC1B-12FA91BA3C7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2603F20B-FCB8-453C-8AF7-225C90FA1A2F}" type="datetimeFigureOut">
              <a:rPr lang="cs-CZ" smtClean="0"/>
              <a:pPr/>
              <a:t>7.10.2015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6EC5C239-AC9A-41D3-BC1B-12FA91BA3C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603F20B-FCB8-453C-8AF7-225C90FA1A2F}" type="datetimeFigureOut">
              <a:rPr lang="cs-CZ" smtClean="0"/>
              <a:pPr/>
              <a:t>7.10.2015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EC5C239-AC9A-41D3-BC1B-12FA91BA3C7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Sociální psychologie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Haló efekt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Efekt prvního dojem</a:t>
            </a:r>
          </a:p>
          <a:p>
            <a:r>
              <a:rPr lang="cs-CZ" dirty="0" smtClean="0"/>
              <a:t>Atraktivita</a:t>
            </a:r>
          </a:p>
          <a:p>
            <a:pPr lvl="1"/>
            <a:r>
              <a:rPr lang="cs-CZ" dirty="0" smtClean="0"/>
              <a:t>Spokojený život</a:t>
            </a:r>
          </a:p>
          <a:p>
            <a:pPr lvl="1"/>
            <a:r>
              <a:rPr lang="cs-CZ" dirty="0" smtClean="0"/>
              <a:t>Inteligence</a:t>
            </a:r>
          </a:p>
          <a:p>
            <a:r>
              <a:rPr lang="cs-CZ" dirty="0" smtClean="0"/>
              <a:t>Trvanlivost</a:t>
            </a:r>
          </a:p>
          <a:p>
            <a:r>
              <a:rPr lang="cs-CZ" dirty="0" smtClean="0"/>
              <a:t>Na základě zevrubných poznatků</a:t>
            </a:r>
          </a:p>
          <a:p>
            <a:r>
              <a:rPr lang="cs-CZ" dirty="0" smtClean="0"/>
              <a:t>Předsudky</a:t>
            </a:r>
          </a:p>
          <a:p>
            <a:r>
              <a:rPr lang="cs-CZ" dirty="0" smtClean="0"/>
              <a:t>Edward </a:t>
            </a:r>
            <a:r>
              <a:rPr lang="cs-CZ" dirty="0" err="1" smtClean="0"/>
              <a:t>Thorndike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Haló efekt a sport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Týmový sport</a:t>
            </a:r>
          </a:p>
          <a:p>
            <a:r>
              <a:rPr lang="cs-CZ" dirty="0" smtClean="0"/>
              <a:t>Individuální sport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Atribuce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Jak lidé připisují příčinnost chování druhých lidí a vlastnímu chování</a:t>
            </a:r>
          </a:p>
          <a:p>
            <a:pPr lvl="1"/>
            <a:r>
              <a:rPr lang="cs-CZ" dirty="0" smtClean="0"/>
              <a:t>Vnitřní, vnější</a:t>
            </a:r>
          </a:p>
          <a:p>
            <a:r>
              <a:rPr lang="cs-CZ" dirty="0" smtClean="0"/>
              <a:t>Příklad s kaluží</a:t>
            </a:r>
          </a:p>
          <a:p>
            <a:endParaRPr lang="cs-CZ" dirty="0" smtClean="0"/>
          </a:p>
          <a:p>
            <a:pPr lvl="1"/>
            <a:r>
              <a:rPr lang="cs-CZ" dirty="0" smtClean="0"/>
              <a:t>Základní </a:t>
            </a:r>
            <a:r>
              <a:rPr lang="cs-CZ" dirty="0" err="1" smtClean="0"/>
              <a:t>atribuční</a:t>
            </a:r>
            <a:r>
              <a:rPr lang="cs-CZ" dirty="0" smtClean="0"/>
              <a:t> chyba</a:t>
            </a:r>
          </a:p>
          <a:p>
            <a:endParaRPr lang="cs-CZ" dirty="0"/>
          </a:p>
          <a:p>
            <a:r>
              <a:rPr lang="cs-CZ" dirty="0" smtClean="0"/>
              <a:t>Proč lide </a:t>
            </a:r>
            <a:r>
              <a:rPr lang="cs-CZ" dirty="0" err="1" smtClean="0"/>
              <a:t>atribuují</a:t>
            </a:r>
            <a:r>
              <a:rPr lang="cs-CZ" dirty="0" smtClean="0"/>
              <a:t>?</a:t>
            </a:r>
          </a:p>
          <a:p>
            <a:pPr lvl="1"/>
            <a:r>
              <a:rPr lang="cs-CZ" dirty="0" smtClean="0"/>
              <a:t>Porozumění světu</a:t>
            </a:r>
          </a:p>
          <a:p>
            <a:pPr lvl="1"/>
            <a:r>
              <a:rPr lang="cs-CZ" dirty="0" smtClean="0"/>
              <a:t>Kontrola</a:t>
            </a:r>
          </a:p>
          <a:p>
            <a:pPr lvl="1"/>
            <a:r>
              <a:rPr lang="cs-CZ" dirty="0" smtClean="0"/>
              <a:t>Predikce chování</a:t>
            </a:r>
          </a:p>
          <a:p>
            <a:pPr lvl="1"/>
            <a:r>
              <a:rPr lang="cs-CZ" dirty="0" err="1" smtClean="0"/>
              <a:t>Fritz</a:t>
            </a:r>
            <a:r>
              <a:rPr lang="cs-CZ" dirty="0" smtClean="0"/>
              <a:t> </a:t>
            </a:r>
            <a:r>
              <a:rPr lang="cs-CZ" dirty="0" err="1" smtClean="0"/>
              <a:t>Heider</a:t>
            </a:r>
            <a:r>
              <a:rPr lang="cs-CZ" dirty="0" smtClean="0"/>
              <a:t> (1958)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Atribuce</a:t>
            </a:r>
            <a:r>
              <a:rPr lang="cs-CZ" dirty="0" smtClean="0"/>
              <a:t>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Kdy lidé </a:t>
            </a:r>
            <a:r>
              <a:rPr lang="cs-CZ" dirty="0" err="1" smtClean="0"/>
              <a:t>atribuují</a:t>
            </a:r>
            <a:r>
              <a:rPr lang="cs-CZ" dirty="0" smtClean="0"/>
              <a:t>?</a:t>
            </a:r>
          </a:p>
          <a:p>
            <a:pPr lvl="1"/>
            <a:r>
              <a:rPr lang="cs-CZ" dirty="0" smtClean="0"/>
              <a:t>Běžné situace </a:t>
            </a:r>
          </a:p>
          <a:p>
            <a:pPr lvl="1"/>
            <a:r>
              <a:rPr lang="cs-CZ" dirty="0" smtClean="0"/>
              <a:t>Nečekané situace</a:t>
            </a:r>
          </a:p>
          <a:p>
            <a:pPr lvl="1"/>
            <a:r>
              <a:rPr lang="cs-CZ" dirty="0" smtClean="0"/>
              <a:t>Nepříjemné situace</a:t>
            </a:r>
          </a:p>
          <a:p>
            <a:pPr lvl="1"/>
            <a:r>
              <a:rPr lang="cs-CZ" dirty="0" smtClean="0"/>
              <a:t>Neobvyklé situace</a:t>
            </a:r>
          </a:p>
          <a:p>
            <a:pPr lvl="1"/>
            <a:r>
              <a:rPr lang="cs-CZ" dirty="0" smtClean="0"/>
              <a:t>Složité situace</a:t>
            </a:r>
          </a:p>
          <a:p>
            <a:pPr lvl="1"/>
            <a:r>
              <a:rPr lang="cs-CZ" dirty="0" smtClean="0"/>
              <a:t>Významné situace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Hádka s partnerem</a:t>
            </a:r>
          </a:p>
          <a:p>
            <a:r>
              <a:rPr lang="cs-CZ" dirty="0" smtClean="0"/>
              <a:t>Chyba ve sportu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75</TotalTime>
  <Words>86</Words>
  <Application>Microsoft Office PowerPoint</Application>
  <PresentationFormat>Předvádění na obrazovce (4:3)</PresentationFormat>
  <Paragraphs>36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Modul</vt:lpstr>
      <vt:lpstr>Sociální psychologie</vt:lpstr>
      <vt:lpstr>Haló efekt</vt:lpstr>
      <vt:lpstr>Haló efekt a sport</vt:lpstr>
      <vt:lpstr>Atribuce</vt:lpstr>
      <vt:lpstr>Atribuce </vt:lpstr>
      <vt:lpstr>Další příklady</vt:lpstr>
    </vt:vector>
  </TitlesOfParts>
  <Company>FTK UP Olomouc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</dc:title>
  <dc:creator>Adnan</dc:creator>
  <cp:lastModifiedBy>Adnan</cp:lastModifiedBy>
  <cp:revision>5</cp:revision>
  <dcterms:created xsi:type="dcterms:W3CDTF">2015-09-30T13:27:48Z</dcterms:created>
  <dcterms:modified xsi:type="dcterms:W3CDTF">2015-10-07T13:53:16Z</dcterms:modified>
</cp:coreProperties>
</file>