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  <p:sldId id="261" r:id="rId3"/>
    <p:sldId id="262" r:id="rId4"/>
    <p:sldId id="264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7B030D-D826-4278-B617-BC63A9936182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130D2-57CB-4509-A223-FE6122EA3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Inteligen%C4%8Dn%C3%AD_kvoci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Senzitivní období a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Senzitivní období - přehled</a:t>
            </a:r>
            <a:endParaRPr lang="cs-CZ" dirty="0"/>
          </a:p>
        </p:txBody>
      </p:sp>
      <p:pic>
        <p:nvPicPr>
          <p:cNvPr id="1026" name="Picture 2" descr="D:\Michal\Doktorat\MonografieSportovniTalent\Obrazky\obrázek č. 11, senzitivni obdobi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90637" y="1855787"/>
            <a:ext cx="5800725" cy="436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Raná specializace x Obecný pohybový základ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výkonnosti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Biologický věk x chronologický věk</a:t>
            </a:r>
            <a:endParaRPr lang="cs-CZ" dirty="0"/>
          </a:p>
          <a:p>
            <a:r>
              <a:rPr lang="cs-CZ" dirty="0" smtClean="0"/>
              <a:t>Problematika dříve zrajících jedinců</a:t>
            </a:r>
          </a:p>
          <a:p>
            <a:r>
              <a:rPr lang="cs-CZ" dirty="0" smtClean="0"/>
              <a:t>Problematika výběrového ročníku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</a:t>
            </a:r>
            <a:r>
              <a:rPr lang="cs-CZ" dirty="0" smtClean="0"/>
              <a:t>ako přizpůsobení se okolí, adaptace.</a:t>
            </a:r>
          </a:p>
          <a:p>
            <a:r>
              <a:rPr lang="cs-CZ" dirty="0"/>
              <a:t>J</a:t>
            </a:r>
            <a:r>
              <a:rPr lang="cs-CZ" dirty="0" smtClean="0"/>
              <a:t>ako schopnost abstraktně myslet</a:t>
            </a:r>
          </a:p>
          <a:p>
            <a:r>
              <a:rPr lang="cs-CZ" dirty="0" smtClean="0"/>
              <a:t>Jako vhled a pochopení</a:t>
            </a:r>
          </a:p>
          <a:p>
            <a:r>
              <a:rPr lang="cs-CZ" dirty="0" smtClean="0"/>
              <a:t>Jako schopnost učení se.</a:t>
            </a:r>
          </a:p>
          <a:p>
            <a:r>
              <a:rPr lang="cs-CZ" dirty="0" smtClean="0"/>
              <a:t>Schopnost učení se z nově vzniklých situací</a:t>
            </a:r>
          </a:p>
          <a:p>
            <a:r>
              <a:rPr lang="cs-CZ" dirty="0" smtClean="0"/>
              <a:t>Jako schopnost vyrovnávat se s životními úkoly</a:t>
            </a:r>
          </a:p>
          <a:p>
            <a:r>
              <a:rPr lang="cs-CZ" dirty="0" smtClean="0"/>
              <a:t>Inteligence je věc, která se uplatňuje pouze v testech inteligence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6348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Obecná inteligence- tzv. G faktor (</a:t>
            </a:r>
            <a:r>
              <a:rPr lang="cs-CZ" dirty="0" err="1" smtClean="0"/>
              <a:t>Spearman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Není zárukou úspešnosti, ale předpokladem pro ní</a:t>
            </a:r>
          </a:p>
          <a:p>
            <a:r>
              <a:rPr lang="cs-CZ" dirty="0"/>
              <a:t>Speciální dovednosti</a:t>
            </a:r>
          </a:p>
          <a:p>
            <a:pPr lvl="1"/>
            <a:r>
              <a:rPr lang="cs-CZ" dirty="0"/>
              <a:t>Spíše predikují úspěšnost</a:t>
            </a:r>
          </a:p>
          <a:p>
            <a:endParaRPr lang="cs-CZ" dirty="0" smtClean="0"/>
          </a:p>
          <a:p>
            <a:r>
              <a:rPr lang="cs-CZ" dirty="0" smtClean="0"/>
              <a:t>Rozvoj -  řeč, kritické období vývoje, vlčí děti</a:t>
            </a:r>
          </a:p>
          <a:p>
            <a:endParaRPr lang="cs-CZ" dirty="0"/>
          </a:p>
          <a:p>
            <a:r>
              <a:rPr lang="cs-CZ" dirty="0" err="1" smtClean="0"/>
              <a:t>Howard</a:t>
            </a:r>
            <a:r>
              <a:rPr lang="cs-CZ" dirty="0" smtClean="0"/>
              <a:t> </a:t>
            </a:r>
            <a:r>
              <a:rPr lang="cs-CZ" dirty="0" err="1" smtClean="0"/>
              <a:t>Gardner</a:t>
            </a:r>
            <a:r>
              <a:rPr lang="cs-CZ" dirty="0" smtClean="0"/>
              <a:t> -  model mnohočetné inteligence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7356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IQ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obecný termín pro standardizované testy, kterými se měří </a:t>
            </a:r>
            <a:r>
              <a:rPr lang="cs-CZ" dirty="0">
                <a:hlinkClick r:id="rId2" tooltip="Inteligenční kvocient"/>
              </a:rPr>
              <a:t>inteligenční kvocient</a:t>
            </a:r>
            <a:r>
              <a:rPr lang="cs-CZ" dirty="0"/>
              <a:t> jedince. </a:t>
            </a:r>
            <a:endParaRPr lang="cs-CZ" dirty="0" smtClean="0"/>
          </a:p>
          <a:p>
            <a:r>
              <a:rPr lang="cs-CZ" dirty="0" smtClean="0"/>
              <a:t>Velké množství testů</a:t>
            </a:r>
          </a:p>
          <a:p>
            <a:r>
              <a:rPr lang="cs-CZ" dirty="0" smtClean="0"/>
              <a:t>Nejznámější:  </a:t>
            </a:r>
            <a:r>
              <a:rPr lang="cs-CZ" b="1" dirty="0" smtClean="0"/>
              <a:t>WAIS  III (autor </a:t>
            </a:r>
            <a:r>
              <a:rPr lang="cs-CZ" b="1" dirty="0" err="1" smtClean="0"/>
              <a:t>Wechsler</a:t>
            </a:r>
            <a:r>
              <a:rPr lang="cs-CZ" b="1" dirty="0" smtClean="0"/>
              <a:t>) </a:t>
            </a:r>
          </a:p>
          <a:p>
            <a:r>
              <a:rPr lang="cs-CZ" b="1" dirty="0" smtClean="0"/>
              <a:t>(v psychologii nejvyužívanější), IST, </a:t>
            </a:r>
            <a:r>
              <a:rPr lang="cs-CZ" b="1" dirty="0" err="1" smtClean="0"/>
              <a:t>Ravenovy</a:t>
            </a:r>
            <a:r>
              <a:rPr lang="cs-CZ" b="1" dirty="0" smtClean="0"/>
              <a:t> progresivní matice</a:t>
            </a:r>
          </a:p>
          <a:p>
            <a:r>
              <a:rPr lang="cs-CZ" b="1" dirty="0" smtClean="0"/>
              <a:t>Nadání – 130 a více, genialita 140 a více (180)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45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IQ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74734"/>
            <a:ext cx="8712968" cy="4994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222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Rozložení </a:t>
            </a:r>
            <a:r>
              <a:rPr lang="cs-CZ" dirty="0" smtClean="0"/>
              <a:t>IQ ve světě</a:t>
            </a:r>
            <a:endParaRPr lang="cs-CZ" dirty="0"/>
          </a:p>
        </p:txBody>
      </p:sp>
      <p:pic>
        <p:nvPicPr>
          <p:cNvPr id="1026" name="Picture 2" descr="C:\Users\user2\Desktop\Michal\obrazek distribuce IQ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29600" cy="38061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534" y="1686031"/>
            <a:ext cx="7429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067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 IQ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Jsou Evropani nadanější než Afričani?</a:t>
            </a:r>
          </a:p>
          <a:p>
            <a:r>
              <a:rPr lang="cs-CZ" dirty="0" smtClean="0"/>
              <a:t>Jak jsme na tom oproti a Číňanům či Mongolům? </a:t>
            </a:r>
          </a:p>
          <a:p>
            <a:r>
              <a:rPr lang="cs-CZ" dirty="0" smtClean="0"/>
              <a:t>Černoši v USA dosahují o cca 15 bodů nižších výsledků, než běloši. Průměrné IQ Romů u nás je 80. Proč?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131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 IQ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Flynnův</a:t>
            </a:r>
            <a:r>
              <a:rPr lang="cs-CZ" dirty="0" smtClean="0"/>
              <a:t> efekt</a:t>
            </a:r>
          </a:p>
          <a:p>
            <a:r>
              <a:rPr lang="cs-CZ" dirty="0" smtClean="0"/>
              <a:t>Kultura, systém a náročnost školství. </a:t>
            </a:r>
          </a:p>
          <a:p>
            <a:r>
              <a:rPr lang="cs-CZ" dirty="0" smtClean="0"/>
              <a:t>Špatná výživa</a:t>
            </a:r>
          </a:p>
          <a:p>
            <a:r>
              <a:rPr lang="cs-CZ" dirty="0" smtClean="0"/>
              <a:t>Genetické rozdíly? </a:t>
            </a:r>
            <a:r>
              <a:rPr lang="cs-CZ" dirty="0" err="1" smtClean="0"/>
              <a:t>Enviromentální</a:t>
            </a:r>
            <a:r>
              <a:rPr lang="cs-CZ" dirty="0" smtClean="0"/>
              <a:t> rozdíly? </a:t>
            </a:r>
          </a:p>
          <a:p>
            <a:r>
              <a:rPr lang="cs-CZ" dirty="0"/>
              <a:t>Konstrukce IQ testů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530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Vlohy x schopnosti</a:t>
            </a:r>
          </a:p>
          <a:p>
            <a:r>
              <a:rPr lang="cs-CZ" dirty="0" smtClean="0"/>
              <a:t>Zrání x učení</a:t>
            </a:r>
          </a:p>
          <a:p>
            <a:r>
              <a:rPr lang="cs-CZ" dirty="0" err="1" smtClean="0"/>
              <a:t>Simontonův</a:t>
            </a:r>
            <a:r>
              <a:rPr lang="cs-CZ" dirty="0" smtClean="0"/>
              <a:t> </a:t>
            </a:r>
            <a:r>
              <a:rPr lang="cs-CZ" smtClean="0"/>
              <a:t>model talentu</a:t>
            </a: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250</Words>
  <Application>Microsoft Office PowerPoint</Application>
  <PresentationFormat>Předvádění na obrazovce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Senzitivní období a inteligence</vt:lpstr>
      <vt:lpstr>Inteligence</vt:lpstr>
      <vt:lpstr>Inteligence</vt:lpstr>
      <vt:lpstr>IQ testy</vt:lpstr>
      <vt:lpstr>IQ testy</vt:lpstr>
      <vt:lpstr>Rozložení IQ ve světě</vt:lpstr>
      <vt:lpstr>Rozložení IQ ve světě</vt:lpstr>
      <vt:lpstr>Rozložení IQ ve světě</vt:lpstr>
      <vt:lpstr>Snímek 9</vt:lpstr>
      <vt:lpstr>Senzitivní období - přehled</vt:lpstr>
      <vt:lpstr>Diskuse</vt:lpstr>
      <vt:lpstr>Vývoj výkonnosti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Inteligence</dc:title>
  <dc:creator>Adnan</dc:creator>
  <cp:lastModifiedBy>Adnan</cp:lastModifiedBy>
  <cp:revision>3</cp:revision>
  <dcterms:created xsi:type="dcterms:W3CDTF">2015-10-07T07:57:19Z</dcterms:created>
  <dcterms:modified xsi:type="dcterms:W3CDTF">2015-10-18T11:42:52Z</dcterms:modified>
</cp:coreProperties>
</file>