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82369C-F81A-460F-8F5B-DC743A934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E3D75B-E478-4EBC-80D8-B08BA981A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51360-BD96-4342-8301-0F88281E7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826C9-B608-4C1B-9DAF-7F20F7DD6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33ED1-C4B6-428E-A403-310EEEC02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20E79-A4D3-4B9C-9420-24C998691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4A2B-6CCF-4478-8788-3E23F1D650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1E892-50E4-4095-A007-ED0B2091F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2621-9BBD-4A86-B7DC-49212CC2D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63D3-67C5-4A55-B906-E002F1B33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07DE6-DE9B-47B1-935B-2B5F427FF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A681B-E7ED-4FCE-BB70-290009361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3C44D4-C715-4AE6-BF14-1B68A351F1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BV0QBX4oAU" TargetMode="External"/><Relationship Id="rId2" Type="http://schemas.openxmlformats.org/officeDocument/2006/relationships/hyperlink" Target="http://www.youtube.com/watch?v=VF6DtjUxRO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Sebeobrana seniorů</a:t>
            </a:r>
            <a:endParaRPr lang="cs-CZ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062888"/>
            <a:ext cx="5951187" cy="575912"/>
          </a:xfrm>
        </p:spPr>
        <p:txBody>
          <a:bodyPr/>
          <a:lstStyle/>
          <a:p>
            <a:r>
              <a:rPr lang="cs-CZ" dirty="0" smtClean="0"/>
              <a:t>SEBS, Sebeobrana specifických skupin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4516"/>
          </a:xfrm>
        </p:spPr>
        <p:txBody>
          <a:bodyPr/>
          <a:lstStyle/>
          <a:p>
            <a:r>
              <a:rPr lang="cs-CZ" dirty="0" smtClean="0"/>
              <a:t>týrání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318662"/>
            <a:ext cx="6326187" cy="4807502"/>
          </a:xfrm>
        </p:spPr>
        <p:txBody>
          <a:bodyPr/>
          <a:lstStyle/>
          <a:p>
            <a:r>
              <a:rPr lang="cs-CZ" dirty="0" smtClean="0"/>
              <a:t>Strach ze samoty</a:t>
            </a:r>
          </a:p>
          <a:p>
            <a:r>
              <a:rPr lang="cs-CZ" dirty="0" smtClean="0"/>
              <a:t>Generační hodnoty (respektování  manželství, nedotknutelnost rodiny)</a:t>
            </a:r>
          </a:p>
          <a:p>
            <a:r>
              <a:rPr lang="cs-CZ" dirty="0" smtClean="0"/>
              <a:t>Obavy o fyzické a psychické  zdraví (vlastní či pachatele)</a:t>
            </a:r>
          </a:p>
          <a:p>
            <a:r>
              <a:rPr lang="cs-CZ" dirty="0" smtClean="0"/>
              <a:t>Objektivní závislost na tyranovi (finanční, v mobilitě…)</a:t>
            </a:r>
          </a:p>
          <a:p>
            <a:r>
              <a:rPr lang="cs-CZ" dirty="0" smtClean="0"/>
              <a:t>Sousedská pouta, zakotvení v určitém místě</a:t>
            </a:r>
          </a:p>
          <a:p>
            <a:r>
              <a:rPr lang="cs-CZ" dirty="0" smtClean="0"/>
              <a:t>Komplikovanější přístup k sociálním službám</a:t>
            </a:r>
          </a:p>
          <a:p>
            <a:r>
              <a:rPr lang="cs-CZ" dirty="0" smtClean="0"/>
              <a:t>Strach z odvety</a:t>
            </a:r>
          </a:p>
          <a:p>
            <a:r>
              <a:rPr lang="cs-CZ" dirty="0" smtClean="0"/>
              <a:t>Normalizace týrání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Fyzická obrana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Menší síla, stabilita</a:t>
            </a:r>
          </a:p>
          <a:p>
            <a:r>
              <a:rPr lang="cs-CZ" dirty="0" smtClean="0"/>
              <a:t>Improvizované zbraně</a:t>
            </a:r>
          </a:p>
          <a:p>
            <a:r>
              <a:rPr lang="cs-CZ" dirty="0" smtClean="0"/>
              <a:t>Alarmy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6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www.youtube.com/watch?v=VF6DtjUxRO4</a:t>
            </a:r>
            <a:endParaRPr lang="cs-CZ" dirty="0" smtClean="0"/>
          </a:p>
          <a:p>
            <a:r>
              <a:rPr lang="cs-CZ" dirty="0"/>
              <a:t>http://www.youtube.com/watch?v=Zjd3KnZa8WE</a:t>
            </a:r>
            <a:endParaRPr lang="cs-CZ" dirty="0" smtClean="0"/>
          </a:p>
          <a:p>
            <a:r>
              <a:rPr lang="cs-CZ" dirty="0">
                <a:solidFill>
                  <a:srgbClr val="FF0000"/>
                </a:solidFill>
                <a:hlinkClick r:id="rId3"/>
              </a:rPr>
              <a:t>https://</a:t>
            </a:r>
            <a:r>
              <a:rPr lang="cs-CZ" dirty="0" smtClean="0">
                <a:solidFill>
                  <a:srgbClr val="FF0000"/>
                </a:solidFill>
                <a:hlinkClick r:id="rId3"/>
              </a:rPr>
              <a:t>www.youtube.com/watch?v=xBV0QBX4oAU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– krav </a:t>
            </a:r>
            <a:r>
              <a:rPr lang="cs-CZ" dirty="0" err="1" smtClean="0">
                <a:solidFill>
                  <a:schemeClr val="bg1">
                    <a:lumMod val="10000"/>
                  </a:schemeClr>
                </a:solidFill>
              </a:rPr>
              <a:t>maga</a:t>
            </a:r>
            <a:r>
              <a:rPr lang="cs-CZ" dirty="0" smtClean="0">
                <a:solidFill>
                  <a:schemeClr val="bg1">
                    <a:lumMod val="10000"/>
                  </a:schemeClr>
                </a:solidFill>
              </a:rPr>
              <a:t> v barvy života</a:t>
            </a:r>
          </a:p>
          <a:p>
            <a:endParaRPr lang="cs-CZ" dirty="0"/>
          </a:p>
        </p:txBody>
      </p:sp>
      <p:pic>
        <p:nvPicPr>
          <p:cNvPr id="5" name="Obrázek 4" descr="senior_napadená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878" y="96253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157_slide">
  <a:themeElements>
    <a:clrScheme name="Motiv sady Office 2">
      <a:dk1>
        <a:srgbClr val="000000"/>
      </a:dk1>
      <a:lt1>
        <a:srgbClr val="BCD2EE"/>
      </a:lt1>
      <a:dk2>
        <a:srgbClr val="000000"/>
      </a:dk2>
      <a:lt2>
        <a:srgbClr val="B2B2B2"/>
      </a:lt2>
      <a:accent1>
        <a:srgbClr val="6C66CC"/>
      </a:accent1>
      <a:accent2>
        <a:srgbClr val="2986A3"/>
      </a:accent2>
      <a:accent3>
        <a:srgbClr val="DAE5F5"/>
      </a:accent3>
      <a:accent4>
        <a:srgbClr val="000000"/>
      </a:accent4>
      <a:accent5>
        <a:srgbClr val="BAB8E2"/>
      </a:accent5>
      <a:accent6>
        <a:srgbClr val="247993"/>
      </a:accent6>
      <a:hlink>
        <a:srgbClr val="2E496B"/>
      </a:hlink>
      <a:folHlink>
        <a:srgbClr val="312E6B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DAE5F5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DAE5F5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DAE5F5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DAE5F5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FFFFFF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FFFFFF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FFFFFF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FFFFFF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ind_3157_slide</Template>
  <TotalTime>277</TotalTime>
  <Words>82</Words>
  <Application>Microsoft Office PowerPoint</Application>
  <PresentationFormat>Předvádění na obrazovce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Arial</vt:lpstr>
      <vt:lpstr>ind_3157_slide</vt:lpstr>
      <vt:lpstr>Sebeobrana seniorů</vt:lpstr>
      <vt:lpstr>týrání</vt:lpstr>
      <vt:lpstr>Fyzická obrana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seniorů</dc:title>
  <dc:creator>142803</dc:creator>
  <cp:lastModifiedBy>Jitka Čihounková</cp:lastModifiedBy>
  <cp:revision>15</cp:revision>
  <dcterms:created xsi:type="dcterms:W3CDTF">2014-08-14T10:10:35Z</dcterms:created>
  <dcterms:modified xsi:type="dcterms:W3CDTF">2014-11-03T08:25:33Z</dcterms:modified>
</cp:coreProperties>
</file>